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ED02-5695-4D4E-8AC9-6EE757718D1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0AFD-FF53-49C4-BEF1-625DE139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/obi/obi-terms/68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Assay in OBI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Tracker:</a:t>
            </a:r>
          </a:p>
          <a:p>
            <a:pPr lvl="1"/>
            <a:r>
              <a:rPr lang="en-US" dirty="0" smtClean="0">
                <a:hlinkClick r:id="rId2"/>
              </a:rPr>
              <a:t>http://sourceforge.net/p/obi/obi-terms/681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OBI </a:t>
            </a:r>
            <a:r>
              <a:rPr lang="en-US" dirty="0" smtClean="0"/>
              <a:t>(SVN Revision: 3814)</a:t>
            </a:r>
          </a:p>
          <a:p>
            <a:pPr lvl="1"/>
            <a:r>
              <a:rPr lang="en-US" dirty="0" smtClean="0"/>
              <a:t>631 assays</a:t>
            </a:r>
          </a:p>
          <a:p>
            <a:pPr lvl="1"/>
            <a:r>
              <a:rPr lang="en-US" dirty="0" smtClean="0"/>
              <a:t>452 assays have IEDB alternative labels</a:t>
            </a:r>
          </a:p>
          <a:p>
            <a:r>
              <a:rPr lang="en-US" dirty="0" smtClean="0"/>
              <a:t>Most of assay terms were created using assay design pattern and contain following components:</a:t>
            </a:r>
            <a:endParaRPr lang="en-US" dirty="0"/>
          </a:p>
          <a:p>
            <a:pPr lvl="1"/>
            <a:r>
              <a:rPr lang="en-US" dirty="0" smtClean="0"/>
              <a:t>input material</a:t>
            </a:r>
            <a:endParaRPr lang="en-US" dirty="0"/>
          </a:p>
          <a:p>
            <a:pPr lvl="1"/>
            <a:r>
              <a:rPr lang="en-US" dirty="0" smtClean="0"/>
              <a:t>output information content</a:t>
            </a:r>
            <a:endParaRPr lang="en-US" dirty="0"/>
          </a:p>
          <a:p>
            <a:pPr lvl="1"/>
            <a:r>
              <a:rPr lang="en-US" dirty="0" smtClean="0"/>
              <a:t>device used in an assay</a:t>
            </a:r>
            <a:endParaRPr lang="en-US" dirty="0"/>
          </a:p>
          <a:p>
            <a:pPr lvl="1"/>
            <a:r>
              <a:rPr lang="en-US" dirty="0" smtClean="0"/>
              <a:t>objective of assay</a:t>
            </a:r>
            <a:endParaRPr lang="en-US" dirty="0"/>
          </a:p>
          <a:p>
            <a:pPr lvl="1"/>
            <a:r>
              <a:rPr lang="en-US" dirty="0" smtClean="0"/>
              <a:t>main processes of an assay</a:t>
            </a:r>
            <a:endParaRPr lang="en-US" dirty="0"/>
          </a:p>
          <a:p>
            <a:pPr lvl="1"/>
            <a:r>
              <a:rPr lang="en-US" dirty="0" err="1" smtClean="0"/>
              <a:t>evaluant</a:t>
            </a:r>
            <a:r>
              <a:rPr lang="en-US" dirty="0" smtClean="0"/>
              <a:t> role inheres in input material</a:t>
            </a:r>
            <a:endParaRPr lang="en-US" dirty="0"/>
          </a:p>
          <a:p>
            <a:pPr lvl="1"/>
            <a:r>
              <a:rPr lang="en-US" dirty="0" err="1" smtClean="0"/>
              <a:t>analyte</a:t>
            </a:r>
            <a:r>
              <a:rPr lang="en-US" dirty="0" smtClean="0"/>
              <a:t> role inheres in input material for an </a:t>
            </a:r>
            <a:r>
              <a:rPr lang="en-US" dirty="0" err="1" smtClean="0"/>
              <a:t>analyte</a:t>
            </a:r>
            <a:r>
              <a:rPr lang="en-US" dirty="0" smtClean="0"/>
              <a:t> assay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sourceforge.net/p/obi/obi-terms/681/attachment/pattern-ass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0019"/>
            <a:ext cx="8239125" cy="56479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Specify Device Used in an Assay </a:t>
            </a:r>
            <a:br>
              <a:rPr lang="en-US" dirty="0" smtClean="0"/>
            </a:br>
            <a:r>
              <a:rPr lang="en-US" dirty="0" smtClean="0"/>
              <a:t>OWL implementation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09700"/>
            <a:ext cx="8212268" cy="53721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 </a:t>
            </a:r>
            <a:r>
              <a:rPr lang="en-US" dirty="0" smtClean="0"/>
              <a:t>Device Used in an Assay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OWL implementation (2)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0078"/>
            <a:ext cx="6019800" cy="1895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81400"/>
            <a:ext cx="8196146" cy="32004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microarray assay (by device)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ssay and </a:t>
            </a:r>
            <a:r>
              <a:rPr lang="en-US" dirty="0" err="1" smtClean="0"/>
              <a:t>has_participant</a:t>
            </a:r>
            <a:r>
              <a:rPr lang="en-US" dirty="0" smtClean="0"/>
              <a:t> some microarray</a:t>
            </a:r>
          </a:p>
          <a:p>
            <a:pPr lvl="1"/>
            <a:r>
              <a:rPr lang="en-US" dirty="0" smtClean="0"/>
              <a:t>Link to ECO: genomic microarray evidence</a:t>
            </a:r>
          </a:p>
          <a:p>
            <a:r>
              <a:rPr lang="en-US" dirty="0" smtClean="0"/>
              <a:t>DNA assay (by </a:t>
            </a:r>
            <a:r>
              <a:rPr lang="en-US" dirty="0" err="1" smtClean="0"/>
              <a:t>evaluant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ssay and </a:t>
            </a:r>
            <a:r>
              <a:rPr lang="en-US" dirty="0" err="1" smtClean="0"/>
              <a:t>has_specified_input</a:t>
            </a:r>
            <a:r>
              <a:rPr lang="en-US" dirty="0" smtClean="0"/>
              <a:t> (some and </a:t>
            </a:r>
            <a:r>
              <a:rPr lang="en-US" dirty="0" err="1" smtClean="0"/>
              <a:t>have_role</a:t>
            </a:r>
            <a:r>
              <a:rPr lang="en-US" dirty="0" smtClean="0"/>
              <a:t> some ‘</a:t>
            </a:r>
            <a:r>
              <a:rPr lang="en-US" dirty="0" err="1" smtClean="0"/>
              <a:t>evaluant</a:t>
            </a:r>
            <a:r>
              <a:rPr lang="en-US" dirty="0" smtClean="0"/>
              <a:t> role’)</a:t>
            </a:r>
          </a:p>
          <a:p>
            <a:r>
              <a:rPr lang="en-US" dirty="0" smtClean="0"/>
              <a:t>Transcription profiling assay (objective or output)</a:t>
            </a:r>
          </a:p>
          <a:p>
            <a:pPr lvl="1"/>
            <a:r>
              <a:rPr lang="en-US" dirty="0" smtClean="0"/>
              <a:t>‘data item’ and </a:t>
            </a:r>
            <a:r>
              <a:rPr lang="en-US" dirty="0" err="1" smtClean="0"/>
              <a:t>is_about</a:t>
            </a:r>
            <a:r>
              <a:rPr lang="en-US" dirty="0" smtClean="0"/>
              <a:t> </a:t>
            </a:r>
            <a:r>
              <a:rPr lang="en-US" dirty="0" err="1" smtClean="0"/>
              <a:t>GO:gene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‘transcription profiling identification objective’ </a:t>
            </a:r>
          </a:p>
          <a:p>
            <a:r>
              <a:rPr lang="en-US" dirty="0" smtClean="0"/>
              <a:t>main steps of an assay</a:t>
            </a:r>
          </a:p>
          <a:p>
            <a:pPr lvl="1"/>
            <a:r>
              <a:rPr lang="en-US" dirty="0" smtClean="0"/>
              <a:t>PCR assay: </a:t>
            </a:r>
            <a:r>
              <a:rPr lang="en-US" dirty="0" err="1" smtClean="0"/>
              <a:t>has_part</a:t>
            </a:r>
            <a:r>
              <a:rPr lang="en-US" dirty="0" smtClean="0"/>
              <a:t> some PCR</a:t>
            </a:r>
          </a:p>
          <a:p>
            <a:pPr lvl="1"/>
            <a:r>
              <a:rPr lang="en-US" dirty="0" smtClean="0"/>
              <a:t>MAGE-Tab files, array assay, </a:t>
            </a:r>
            <a:r>
              <a:rPr lang="en-US" dirty="0" smtClean="0"/>
              <a:t>labeling</a:t>
            </a:r>
            <a:r>
              <a:rPr lang="en-US" dirty="0" smtClean="0"/>
              <a:t>, </a:t>
            </a:r>
            <a:r>
              <a:rPr lang="en-US" dirty="0" smtClean="0"/>
              <a:t>hybridization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165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Assay in OBI</vt:lpstr>
      <vt:lpstr>Examples</vt:lpstr>
      <vt:lpstr>Specify Device Used in an Assay  OWL implementation (1)</vt:lpstr>
      <vt:lpstr>Specify Device Used in an Assay  OWL implementation (2)</vt:lpstr>
      <vt:lpstr>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Assay in OBI</dc:title>
  <dc:creator>Jie</dc:creator>
  <cp:lastModifiedBy>Jie</cp:lastModifiedBy>
  <cp:revision>15</cp:revision>
  <dcterms:created xsi:type="dcterms:W3CDTF">2013-11-25T14:54:54Z</dcterms:created>
  <dcterms:modified xsi:type="dcterms:W3CDTF">2013-11-25T19:15:26Z</dcterms:modified>
</cp:coreProperties>
</file>