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1" r:id="rId6"/>
    <p:sldId id="262" r:id="rId7"/>
    <p:sldId id="263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website</a:t>
            </a:r>
          </a:p>
          <a:p>
            <a:r>
              <a:rPr lang="en-US" dirty="0" smtClean="0"/>
              <a:t>Submit requests to term tracker</a:t>
            </a:r>
          </a:p>
          <a:p>
            <a:r>
              <a:rPr lang="en-US" dirty="0" smtClean="0"/>
              <a:t>Join a call / OBI</a:t>
            </a:r>
          </a:p>
          <a:p>
            <a:r>
              <a:rPr lang="en-US" dirty="0" smtClean="0"/>
              <a:t>Editing OBI in </a:t>
            </a:r>
            <a:r>
              <a:rPr lang="en-US" dirty="0" err="1" smtClean="0"/>
              <a:t>Protege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multiple ways to enhance OBI</a:t>
            </a:r>
          </a:p>
          <a:p>
            <a:pPr lvl="1"/>
            <a:r>
              <a:rPr lang="en-US" dirty="0" smtClean="0"/>
              <a:t>Submit to tracker</a:t>
            </a:r>
          </a:p>
          <a:p>
            <a:pPr lvl="1"/>
            <a:r>
              <a:rPr lang="en-US" dirty="0" smtClean="0"/>
              <a:t>Follow up on mailing list</a:t>
            </a:r>
          </a:p>
          <a:p>
            <a:pPr lvl="1"/>
            <a:r>
              <a:rPr lang="en-US" dirty="0" smtClean="0"/>
              <a:t>Join OBI</a:t>
            </a:r>
          </a:p>
          <a:p>
            <a:r>
              <a:rPr lang="en-US" dirty="0" smtClean="0"/>
              <a:t>Modifying OBI requires</a:t>
            </a:r>
          </a:p>
          <a:p>
            <a:pPr lvl="1"/>
            <a:r>
              <a:rPr lang="en-US" dirty="0" smtClean="0"/>
              <a:t>Textual definition + metadata</a:t>
            </a:r>
          </a:p>
          <a:p>
            <a:pPr lvl="1"/>
            <a:r>
              <a:rPr lang="en-US" dirty="0" smtClean="0"/>
              <a:t>Placement in hierarchy</a:t>
            </a:r>
          </a:p>
          <a:p>
            <a:pPr lvl="1"/>
            <a:r>
              <a:rPr lang="en-US" smtClean="0"/>
              <a:t>Logical definition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715000" y="2623458"/>
            <a:ext cx="25146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9721"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971800" y="3429000"/>
            <a:ext cx="25146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4253132"/>
            <a:ext cx="25146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5562600"/>
            <a:ext cx="15240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5600" y="713936"/>
            <a:ext cx="1066800" cy="505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33600" y="32766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l="14056"/>
          <a:stretch>
            <a:fillRect/>
          </a:stretch>
        </p:blipFill>
        <p:spPr bwMode="auto">
          <a:xfrm>
            <a:off x="76200" y="0"/>
            <a:ext cx="111823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Better: Join OBI!</a:t>
            </a:r>
            <a:br>
              <a:rPr lang="en-US" dirty="0" smtClean="0"/>
            </a:br>
            <a:r>
              <a:rPr lang="en-US" dirty="0" smtClean="0"/>
              <a:t>speeds up and improves response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Join a call. Fine to be involved for a limited time. You might even enjoy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OBI via </a:t>
            </a:r>
            <a:r>
              <a:rPr lang="en-US" dirty="0" err="1" smtClean="0"/>
              <a:t>svn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Open in Protégé 4.1</a:t>
            </a:r>
          </a:p>
          <a:p>
            <a:r>
              <a:rPr lang="en-US" dirty="0" smtClean="0"/>
              <a:t>Edit – annotations (metadata) and logical definition</a:t>
            </a:r>
          </a:p>
          <a:p>
            <a:r>
              <a:rPr lang="en-US" dirty="0" smtClean="0"/>
              <a:t>Reason to check if you broke something</a:t>
            </a:r>
          </a:p>
          <a:p>
            <a:r>
              <a:rPr lang="en-US" dirty="0" smtClean="0"/>
              <a:t>Check modified version in, including description of changes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Requests?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111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Modifying OBI</vt:lpstr>
      <vt:lpstr>Slide 2</vt:lpstr>
      <vt:lpstr>Slide 3</vt:lpstr>
      <vt:lpstr>Slide 4</vt:lpstr>
      <vt:lpstr>Slide 5</vt:lpstr>
      <vt:lpstr>Slide 6</vt:lpstr>
      <vt:lpstr>Better: Join OBI! speeds up and improves response </vt:lpstr>
      <vt:lpstr>Editing OBI</vt:lpstr>
      <vt:lpstr>Requests? 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Editing OBI</dc:title>
  <dc:creator>Bjoern Peters</dc:creator>
  <cp:lastModifiedBy>Bjoern Peters</cp:lastModifiedBy>
  <cp:revision>12</cp:revision>
  <dcterms:created xsi:type="dcterms:W3CDTF">2006-08-16T00:00:00Z</dcterms:created>
  <dcterms:modified xsi:type="dcterms:W3CDTF">2011-07-27T15:06:42Z</dcterms:modified>
</cp:coreProperties>
</file>