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p:restoredLeft sz="15620"/>
    <p:restoredTop sz="94660"/>
  </p:normalViewPr>
  <p:slideViewPr>
    <p:cSldViewPr snapToGrid="0" snapToObjects="1">
      <p:cViewPr varScale="1">
        <p:scale>
          <a:sx n="128" d="100"/>
          <a:sy n="128" d="100"/>
        </p:scale>
        <p:origin x="-39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850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a:t>
            </a:r>
            <a:r>
              <a:rPr lang="en-US" dirty="0" smtClean="0"/>
              <a:t> other reference </a:t>
            </a:r>
            <a:r>
              <a:rPr lang="en-US" dirty="0" smtClean="0"/>
              <a:t>ontologies in general)</a:t>
            </a:r>
          </a:p>
          <a:p>
            <a:pPr lvl="1"/>
            <a:r>
              <a:rPr lang="en-US" dirty="0" smtClean="0"/>
              <a:t>shortcut </a:t>
            </a:r>
            <a:r>
              <a:rPr lang="en-US" dirty="0" smtClean="0"/>
              <a:t>relations</a:t>
            </a:r>
          </a:p>
          <a:p>
            <a:pPr lvl="1">
              <a:buNone/>
            </a:pPr>
            <a:r>
              <a:rPr lang="en-US" dirty="0" smtClean="0"/>
              <a:t>	‘</a:t>
            </a:r>
            <a:r>
              <a:rPr lang="en-US" i="1" dirty="0" smtClean="0"/>
              <a:t>service provider’</a:t>
            </a:r>
            <a:r>
              <a:rPr lang="en-US" dirty="0" smtClean="0"/>
              <a:t> ‘</a:t>
            </a:r>
            <a:r>
              <a:rPr lang="en-US" i="1" dirty="0" err="1" smtClean="0"/>
              <a:t>provides_service</a:t>
            </a:r>
            <a:r>
              <a:rPr lang="en-US" i="1" dirty="0" smtClean="0"/>
              <a:t>’</a:t>
            </a:r>
            <a:r>
              <a:rPr lang="en-US" dirty="0" smtClean="0"/>
              <a:t> some ‘</a:t>
            </a:r>
            <a:r>
              <a:rPr lang="en-US" i="1" dirty="0" smtClean="0"/>
              <a:t>service’</a:t>
            </a:r>
            <a:r>
              <a:rPr lang="en-US" dirty="0" smtClean="0"/>
              <a:t>)</a:t>
            </a:r>
            <a:r>
              <a:rPr lang="en-US" dirty="0" smtClean="0"/>
              <a:t> </a:t>
            </a:r>
          </a:p>
          <a:p>
            <a:pPr lvl="1">
              <a:buNone/>
            </a:pPr>
            <a:r>
              <a:rPr lang="en-US" dirty="0" smtClean="0"/>
              <a:t>	</a:t>
            </a:r>
            <a:r>
              <a:rPr lang="en-US" dirty="0" smtClean="0"/>
              <a:t>‘</a:t>
            </a:r>
            <a:r>
              <a:rPr lang="en-US" i="1" dirty="0" smtClean="0"/>
              <a:t>service provider</a:t>
            </a:r>
            <a:r>
              <a:rPr lang="en-US" i="1" dirty="0" smtClean="0"/>
              <a:t>’: </a:t>
            </a:r>
            <a:r>
              <a:rPr lang="en-US" dirty="0" smtClean="0"/>
              <a:t>(</a:t>
            </a:r>
            <a:r>
              <a:rPr lang="en-US" dirty="0" smtClean="0"/>
              <a:t>‘</a:t>
            </a:r>
            <a:r>
              <a:rPr lang="en-US" i="1" dirty="0" smtClean="0"/>
              <a:t>organization’</a:t>
            </a:r>
            <a:r>
              <a:rPr lang="en-US" dirty="0" smtClean="0"/>
              <a:t> or </a:t>
            </a:r>
            <a:r>
              <a:rPr lang="en-US" i="1" dirty="0" smtClean="0"/>
              <a:t>‘Homo sapiens’</a:t>
            </a:r>
            <a:r>
              <a:rPr lang="en-US" dirty="0" smtClean="0"/>
              <a:t>) </a:t>
            </a:r>
            <a:r>
              <a:rPr lang="en-US" i="1" dirty="0" smtClean="0"/>
              <a:t>and</a:t>
            </a:r>
            <a:r>
              <a:rPr lang="en-US" dirty="0" smtClean="0"/>
              <a:t> (‘</a:t>
            </a:r>
            <a:r>
              <a:rPr lang="en-US" i="1" dirty="0" err="1" smtClean="0"/>
              <a:t>bearer_of</a:t>
            </a:r>
            <a:r>
              <a:rPr lang="en-US" i="1" dirty="0" smtClean="0"/>
              <a:t>’</a:t>
            </a:r>
            <a:r>
              <a:rPr lang="en-US" dirty="0" smtClean="0"/>
              <a:t> some </a:t>
            </a:r>
            <a:r>
              <a:rPr lang="en-US" i="1" dirty="0" smtClean="0"/>
              <a:t>‘service provider role’</a:t>
            </a:r>
            <a:r>
              <a:rPr lang="en-US" dirty="0" smtClean="0"/>
              <a:t>)</a:t>
            </a:r>
            <a:endParaRPr lang="en-US" dirty="0" smtClean="0"/>
          </a:p>
          <a:p>
            <a:pPr lvl="1"/>
            <a:r>
              <a:rPr lang="en-US" dirty="0" smtClean="0"/>
              <a:t>community views</a:t>
            </a:r>
          </a:p>
          <a:p>
            <a:pPr lvl="1">
              <a:buNone/>
            </a:pPr>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											</a:t>
            </a:r>
            <a:r>
              <a:rPr lang="en-US" sz="2595" dirty="0" smtClean="0"/>
              <a:t>Layered </a:t>
            </a:r>
            <a:r>
              <a:rPr lang="en-US" sz="2595" dirty="0" smtClean="0"/>
              <a:t>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5155</TotalTime>
  <Words>1497</Words>
  <Application>Microsoft Macintosh PowerPoint</Application>
  <PresentationFormat>On-screen Show (4:3)</PresentationFormat>
  <Paragraphs>266</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vt:lpstr>
      <vt:lpstr>???</vt:lpstr>
      <vt:lpstr>!OLE_LINK2</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167</cp:revision>
  <dcterms:created xsi:type="dcterms:W3CDTF">2011-07-26T16:58:58Z</dcterms:created>
  <dcterms:modified xsi:type="dcterms:W3CDTF">2011-07-26T17:15:58Z</dcterms:modified>
</cp:coreProperties>
</file>