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100" d="100"/>
          <a:sy n="100" d="100"/>
        </p:scale>
        <p:origin x="-165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00706" y="1066800"/>
            <a:ext cx="8747352" cy="4957372"/>
            <a:chOff x="235012" y="1066800"/>
            <a:chExt cx="8747352" cy="4957372"/>
          </a:xfrm>
        </p:grpSpPr>
        <p:grpSp>
          <p:nvGrpSpPr>
            <p:cNvPr id="81" name="Group 80"/>
            <p:cNvGrpSpPr/>
            <p:nvPr/>
          </p:nvGrpSpPr>
          <p:grpSpPr>
            <a:xfrm>
              <a:off x="235012" y="1066800"/>
              <a:ext cx="8747352" cy="4957372"/>
              <a:chOff x="235012" y="1371600"/>
              <a:chExt cx="8747352" cy="4957372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35012" y="1371600"/>
                <a:ext cx="8747352" cy="4957372"/>
                <a:chOff x="244248" y="1295400"/>
                <a:chExt cx="8747352" cy="495737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282010" y="1600386"/>
                  <a:ext cx="709590" cy="1523814"/>
                  <a:chOff x="8229600" y="1295586"/>
                  <a:chExt cx="709590" cy="1523814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8231106" y="1295586"/>
                    <a:ext cx="666230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BFO</a:t>
                    </a: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8229792" y="1609622"/>
                    <a:ext cx="667544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IAO</a:t>
                    </a: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8230401" y="1925176"/>
                    <a:ext cx="666935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OBO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8229600" y="2237601"/>
                    <a:ext cx="667736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OBI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263935" y="2542401"/>
                    <a:ext cx="675255" cy="276999"/>
                    <a:chOff x="8263935" y="2609365"/>
                    <a:chExt cx="675255" cy="276999"/>
                  </a:xfrm>
                </p:grpSpPr>
                <p:cxnSp>
                  <p:nvCxnSpPr>
                    <p:cNvPr id="158" name="Straight Arrow Connector 157"/>
                    <p:cNvCxnSpPr/>
                    <p:nvPr/>
                  </p:nvCxnSpPr>
                  <p:spPr>
                    <a:xfrm>
                      <a:off x="8263935" y="2747864"/>
                      <a:ext cx="271825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8541324" y="2609365"/>
                      <a:ext cx="3978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is a</a:t>
                      </a:r>
                      <a:endParaRPr lang="en-US" sz="1200" b="1" dirty="0"/>
                    </a:p>
                  </p:txBody>
                </p:sp>
              </p:grp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44248" y="1295400"/>
                  <a:ext cx="7909152" cy="4957372"/>
                  <a:chOff x="244248" y="1295400"/>
                  <a:chExt cx="7909152" cy="4957372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44248" y="3826858"/>
                    <a:ext cx="582404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ntity </a:t>
                    </a: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109417" y="2590707"/>
                    <a:ext cx="860235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109417" y="5523298"/>
                    <a:ext cx="860235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solidFill>
                          <a:schemeClr val="bg1"/>
                        </a:solidFill>
                      </a:rPr>
                      <a:t>occurrent</a:t>
                    </a:r>
                    <a:endParaRPr lang="en-US" sz="1200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317696" y="1670465"/>
                    <a:ext cx="1101904" cy="461665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nformation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ontent entity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3317696" y="5105307"/>
                    <a:ext cx="1101904" cy="46166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planned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</a:t>
                    </a: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753255" y="1295400"/>
                    <a:ext cx="780855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ata item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758802" y="4441680"/>
                    <a:ext cx="1005661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investigation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758802" y="4746480"/>
                    <a:ext cx="143218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specimen collection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6619967" y="5437160"/>
                    <a:ext cx="1458091" cy="46166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component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separation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53255" y="2211509"/>
                    <a:ext cx="1275222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plan specification</a:t>
                    </a: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619967" y="5130755"/>
                    <a:ext cx="1533433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combination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758802" y="5660880"/>
                    <a:ext cx="526554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assay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753255" y="1600200"/>
                    <a:ext cx="822854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document</a:t>
                    </a: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53255" y="1901298"/>
                    <a:ext cx="1014893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t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extual entity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04" name="Straight Arrow Connector 103"/>
                  <p:cNvCxnSpPr>
                    <a:stCxn id="91" idx="1"/>
                    <a:endCxn id="90" idx="3"/>
                  </p:cNvCxnSpPr>
                  <p:nvPr/>
                </p:nvCxnSpPr>
                <p:spPr>
                  <a:xfrm flipH="1">
                    <a:off x="826652" y="2729207"/>
                    <a:ext cx="282765" cy="123615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>
                    <a:stCxn id="92" idx="1"/>
                    <a:endCxn id="90" idx="3"/>
                  </p:cNvCxnSpPr>
                  <p:nvPr/>
                </p:nvCxnSpPr>
                <p:spPr>
                  <a:xfrm flipH="1" flipV="1">
                    <a:off x="826652" y="3965358"/>
                    <a:ext cx="282765" cy="169644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>
                    <a:stCxn id="94" idx="1"/>
                    <a:endCxn id="145" idx="3"/>
                  </p:cNvCxnSpPr>
                  <p:nvPr/>
                </p:nvCxnSpPr>
                <p:spPr>
                  <a:xfrm flipH="1">
                    <a:off x="3124200" y="5336140"/>
                    <a:ext cx="193496" cy="325658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>
                    <a:endCxn id="149" idx="3"/>
                  </p:cNvCxnSpPr>
                  <p:nvPr/>
                </p:nvCxnSpPr>
                <p:spPr>
                  <a:xfrm flipH="1">
                    <a:off x="3124200" y="1901297"/>
                    <a:ext cx="193496" cy="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>
                    <a:stCxn id="95" idx="1"/>
                    <a:endCxn id="93" idx="3"/>
                  </p:cNvCxnSpPr>
                  <p:nvPr/>
                </p:nvCxnSpPr>
                <p:spPr>
                  <a:xfrm flipH="1">
                    <a:off x="4419600" y="1433900"/>
                    <a:ext cx="333655" cy="467398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>
                    <a:stCxn id="99" idx="1"/>
                    <a:endCxn id="93" idx="3"/>
                  </p:cNvCxnSpPr>
                  <p:nvPr/>
                </p:nvCxnSpPr>
                <p:spPr>
                  <a:xfrm flipH="1" flipV="1">
                    <a:off x="4419600" y="1901298"/>
                    <a:ext cx="333655" cy="44871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>
                    <a:stCxn id="102" idx="1"/>
                    <a:endCxn id="93" idx="3"/>
                  </p:cNvCxnSpPr>
                  <p:nvPr/>
                </p:nvCxnSpPr>
                <p:spPr>
                  <a:xfrm flipH="1">
                    <a:off x="4419600" y="1738700"/>
                    <a:ext cx="333655" cy="162598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>
                    <a:stCxn id="96" idx="1"/>
                    <a:endCxn id="94" idx="3"/>
                  </p:cNvCxnSpPr>
                  <p:nvPr/>
                </p:nvCxnSpPr>
                <p:spPr>
                  <a:xfrm flipH="1">
                    <a:off x="4419600" y="4580180"/>
                    <a:ext cx="339202" cy="75596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>
                    <a:stCxn id="97" idx="1"/>
                    <a:endCxn id="94" idx="3"/>
                  </p:cNvCxnSpPr>
                  <p:nvPr/>
                </p:nvCxnSpPr>
                <p:spPr>
                  <a:xfrm flipH="1">
                    <a:off x="4419600" y="4884980"/>
                    <a:ext cx="339202" cy="45116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>
                    <a:stCxn id="101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9202" cy="46324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>
                    <a:stCxn id="103" idx="1"/>
                    <a:endCxn id="93" idx="3"/>
                  </p:cNvCxnSpPr>
                  <p:nvPr/>
                </p:nvCxnSpPr>
                <p:spPr>
                  <a:xfrm flipH="1" flipV="1">
                    <a:off x="4419600" y="1901298"/>
                    <a:ext cx="333655" cy="13850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>
                    <a:stCxn id="82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5490" cy="766837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758802" y="5352431"/>
                    <a:ext cx="1431482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aterial processing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7" name="Straight Arrow Connector 116"/>
                  <p:cNvCxnSpPr>
                    <a:stCxn id="116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9202" cy="15479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3317696" y="3396073"/>
                    <a:ext cx="1101904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entity</a:t>
                    </a:r>
                  </a:p>
                </p:txBody>
              </p:sp>
              <p:cxnSp>
                <p:nvCxnSpPr>
                  <p:cNvPr id="119" name="Straight Arrow Connector 118"/>
                  <p:cNvCxnSpPr>
                    <a:stCxn id="91" idx="3"/>
                    <a:endCxn id="148" idx="1"/>
                  </p:cNvCxnSpPr>
                  <p:nvPr/>
                </p:nvCxnSpPr>
                <p:spPr>
                  <a:xfrm>
                    <a:off x="1969652" y="2729207"/>
                    <a:ext cx="172997" cy="805366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317696" y="5791107"/>
                    <a:ext cx="1101904" cy="461665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biological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 (GO)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21" name="Straight Arrow Connector 120"/>
                  <p:cNvCxnSpPr>
                    <a:stCxn id="145" idx="3"/>
                    <a:endCxn id="120" idx="1"/>
                  </p:cNvCxnSpPr>
                  <p:nvPr/>
                </p:nvCxnSpPr>
                <p:spPr>
                  <a:xfrm>
                    <a:off x="3124200" y="5661798"/>
                    <a:ext cx="193496" cy="360142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758802" y="5051280"/>
                    <a:ext cx="155388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maintenance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23" name="Straight Arrow Connector 122"/>
                  <p:cNvCxnSpPr>
                    <a:stCxn id="94" idx="3"/>
                    <a:endCxn id="122" idx="1"/>
                  </p:cNvCxnSpPr>
                  <p:nvPr/>
                </p:nvCxnSpPr>
                <p:spPr>
                  <a:xfrm flipV="1">
                    <a:off x="4419600" y="5189780"/>
                    <a:ext cx="339202" cy="146360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753255" y="2867892"/>
                    <a:ext cx="1373326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processed material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753255" y="2563092"/>
                    <a:ext cx="784190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specimen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4753255" y="3782292"/>
                    <a:ext cx="2013565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gross anatomical part (CARO)</a:t>
                    </a: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753255" y="4087092"/>
                    <a:ext cx="1879810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organism (NCBI taxonomy)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753255" y="3477492"/>
                    <a:ext cx="1694888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molecular entity (</a:t>
                    </a:r>
                    <a:r>
                      <a:rPr lang="en-US" sz="1200" dirty="0" err="1" smtClean="0">
                        <a:solidFill>
                          <a:schemeClr val="bg1"/>
                        </a:solidFill>
                      </a:rPr>
                      <a:t>ChEBI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4753255" y="3172692"/>
                    <a:ext cx="954750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organization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619967" y="3041031"/>
                    <a:ext cx="587854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device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31" name="Straight Arrow Connector 130"/>
                  <p:cNvCxnSpPr>
                    <a:stCxn id="118" idx="3"/>
                    <a:endCxn id="125" idx="1"/>
                  </p:cNvCxnSpPr>
                  <p:nvPr/>
                </p:nvCxnSpPr>
                <p:spPr>
                  <a:xfrm flipV="1">
                    <a:off x="4419600" y="2701592"/>
                    <a:ext cx="333655" cy="8329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18" idx="3"/>
                    <a:endCxn id="124" idx="1"/>
                  </p:cNvCxnSpPr>
                  <p:nvPr/>
                </p:nvCxnSpPr>
                <p:spPr>
                  <a:xfrm flipV="1">
                    <a:off x="4419600" y="3006392"/>
                    <a:ext cx="333655" cy="5281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>
                    <a:stCxn id="118" idx="3"/>
                    <a:endCxn id="129" idx="1"/>
                  </p:cNvCxnSpPr>
                  <p:nvPr/>
                </p:nvCxnSpPr>
                <p:spPr>
                  <a:xfrm flipV="1">
                    <a:off x="4419600" y="3311192"/>
                    <a:ext cx="333655" cy="2233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/>
                  <p:cNvCxnSpPr>
                    <a:stCxn id="118" idx="3"/>
                    <a:endCxn id="128" idx="1"/>
                  </p:cNvCxnSpPr>
                  <p:nvPr/>
                </p:nvCxnSpPr>
                <p:spPr>
                  <a:xfrm>
                    <a:off x="4419600" y="3534573"/>
                    <a:ext cx="333655" cy="814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/>
                  <p:cNvCxnSpPr>
                    <a:stCxn id="118" idx="3"/>
                    <a:endCxn id="126" idx="1"/>
                  </p:cNvCxnSpPr>
                  <p:nvPr/>
                </p:nvCxnSpPr>
                <p:spPr>
                  <a:xfrm>
                    <a:off x="4419600" y="3534573"/>
                    <a:ext cx="333655" cy="3862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/>
                  <p:cNvCxnSpPr>
                    <a:stCxn id="118" idx="3"/>
                    <a:endCxn id="127" idx="1"/>
                  </p:cNvCxnSpPr>
                  <p:nvPr/>
                </p:nvCxnSpPr>
                <p:spPr>
                  <a:xfrm>
                    <a:off x="4419600" y="3534573"/>
                    <a:ext cx="333655" cy="6910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Arrow Connector 136"/>
                  <p:cNvCxnSpPr>
                    <a:stCxn id="124" idx="3"/>
                    <a:endCxn id="130" idx="1"/>
                  </p:cNvCxnSpPr>
                  <p:nvPr/>
                </p:nvCxnSpPr>
                <p:spPr>
                  <a:xfrm>
                    <a:off x="6126581" y="3006392"/>
                    <a:ext cx="493386" cy="17313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19967" y="2724728"/>
                    <a:ext cx="145334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processed specimen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39" name="Straight Arrow Connector 138"/>
                  <p:cNvCxnSpPr>
                    <a:stCxn id="124" idx="3"/>
                    <a:endCxn id="138" idx="1"/>
                  </p:cNvCxnSpPr>
                  <p:nvPr/>
                </p:nvCxnSpPr>
                <p:spPr>
                  <a:xfrm flipV="1">
                    <a:off x="6126581" y="2863228"/>
                    <a:ext cx="493386" cy="143164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>
                    <a:stCxn id="125" idx="3"/>
                    <a:endCxn id="138" idx="1"/>
                  </p:cNvCxnSpPr>
                  <p:nvPr/>
                </p:nvCxnSpPr>
                <p:spPr>
                  <a:xfrm>
                    <a:off x="5537445" y="2701592"/>
                    <a:ext cx="1082522" cy="161636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619967" y="2211509"/>
                    <a:ext cx="965201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tudy design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42" name="Straight Arrow Connector 141"/>
                  <p:cNvCxnSpPr/>
                  <p:nvPr/>
                </p:nvCxnSpPr>
                <p:spPr>
                  <a:xfrm flipH="1">
                    <a:off x="6028477" y="2350008"/>
                    <a:ext cx="59149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>
                    <a:stCxn id="100" idx="1"/>
                    <a:endCxn id="116" idx="3"/>
                  </p:cNvCxnSpPr>
                  <p:nvPr/>
                </p:nvCxnSpPr>
                <p:spPr>
                  <a:xfrm flipH="1">
                    <a:off x="6190284" y="5269255"/>
                    <a:ext cx="429683" cy="221676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>
                    <a:stCxn id="98" idx="1"/>
                    <a:endCxn id="116" idx="3"/>
                  </p:cNvCxnSpPr>
                  <p:nvPr/>
                </p:nvCxnSpPr>
                <p:spPr>
                  <a:xfrm flipH="1" flipV="1">
                    <a:off x="6190284" y="5490931"/>
                    <a:ext cx="429683" cy="177062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142649" y="5523298"/>
                    <a:ext cx="981551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</a:t>
                    </a:r>
                  </a:p>
                </p:txBody>
              </p:sp>
              <p:cxnSp>
                <p:nvCxnSpPr>
                  <p:cNvPr id="146" name="Straight Arrow Connector 145"/>
                  <p:cNvCxnSpPr>
                    <a:stCxn id="145" idx="1"/>
                    <a:endCxn id="92" idx="3"/>
                  </p:cNvCxnSpPr>
                  <p:nvPr/>
                </p:nvCxnSpPr>
                <p:spPr>
                  <a:xfrm flipH="1">
                    <a:off x="1969652" y="5661798"/>
                    <a:ext cx="172997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2142649" y="2407638"/>
                    <a:ext cx="981551" cy="64633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pecifically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ependent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142649" y="3303740"/>
                    <a:ext cx="981551" cy="46166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ndependent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142649" y="1578132"/>
                    <a:ext cx="981551" cy="64633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generically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dependent 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cxnSp>
                <p:nvCxnSpPr>
                  <p:cNvPr id="150" name="Straight Arrow Connector 149"/>
                  <p:cNvCxnSpPr>
                    <a:stCxn id="149" idx="1"/>
                    <a:endCxn id="91" idx="3"/>
                  </p:cNvCxnSpPr>
                  <p:nvPr/>
                </p:nvCxnSpPr>
                <p:spPr>
                  <a:xfrm flipH="1">
                    <a:off x="1969652" y="1901298"/>
                    <a:ext cx="172997" cy="827909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/>
                  <p:cNvCxnSpPr>
                    <a:stCxn id="118" idx="1"/>
                    <a:endCxn id="148" idx="3"/>
                  </p:cNvCxnSpPr>
                  <p:nvPr/>
                </p:nvCxnSpPr>
                <p:spPr>
                  <a:xfrm flipH="1">
                    <a:off x="3124200" y="3534573"/>
                    <a:ext cx="193496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/>
                  <p:cNvCxnSpPr>
                    <a:stCxn id="147" idx="1"/>
                    <a:endCxn id="91" idx="3"/>
                  </p:cNvCxnSpPr>
                  <p:nvPr/>
                </p:nvCxnSpPr>
                <p:spPr>
                  <a:xfrm flipH="1" flipV="1">
                    <a:off x="1969652" y="2729207"/>
                    <a:ext cx="172997" cy="1597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3308460" y="2485121"/>
                <a:ext cx="110190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function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5" name="Straight Arrow Connector 84"/>
              <p:cNvCxnSpPr>
                <a:endCxn id="84" idx="1"/>
              </p:cNvCxnSpPr>
              <p:nvPr/>
            </p:nvCxnSpPr>
            <p:spPr>
              <a:xfrm flipV="1">
                <a:off x="3114964" y="2623621"/>
                <a:ext cx="193496" cy="17068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308460" y="2839951"/>
                <a:ext cx="110190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role</a:t>
                </a:r>
              </a:p>
            </p:txBody>
          </p:sp>
          <p:cxnSp>
            <p:nvCxnSpPr>
              <p:cNvPr id="87" name="Straight Arrow Connector 86"/>
              <p:cNvCxnSpPr>
                <a:stCxn id="147" idx="3"/>
                <a:endCxn id="86" idx="1"/>
              </p:cNvCxnSpPr>
              <p:nvPr/>
            </p:nvCxnSpPr>
            <p:spPr>
              <a:xfrm>
                <a:off x="3114964" y="2807004"/>
                <a:ext cx="193496" cy="171447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4745854" y="5735877"/>
              <a:ext cx="1835054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</a:t>
              </a:r>
              <a:r>
                <a:rPr lang="en-US" sz="1200" dirty="0" smtClean="0">
                  <a:solidFill>
                    <a:schemeClr val="bg1"/>
                  </a:solidFill>
                </a:rPr>
                <a:t>uman subject enrollment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3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819400"/>
            <a:ext cx="10668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material_entity</a:t>
            </a:r>
            <a:r>
              <a:rPr lang="en-US" dirty="0" smtClean="0"/>
              <a:t> (BFO)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 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76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76600"/>
            <a:ext cx="457200" cy="2324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76600"/>
            <a:ext cx="457200" cy="1638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76600"/>
            <a:ext cx="4572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90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76600"/>
            <a:ext cx="457200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657600" y="35814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257800" y="4953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257800" y="2895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257800" y="3581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257800" y="4267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4876800" y="3162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4876800" y="3848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4876800" y="3848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4876800" y="38481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239000" y="49530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239000" y="43434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781800" y="52197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781800" y="46101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mtClean="0"/>
              <a:t>nformation </a:t>
            </a:r>
            <a:r>
              <a:rPr lang="en-US" dirty="0" smtClean="0"/>
              <a:t>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specification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711200"/>
            <a:ext cx="8809037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133</Words>
  <Application>Microsoft Office PowerPoint</Application>
  <PresentationFormat>On-screen Show (4:3)</PresentationFormat>
  <Paragraphs>73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Windows User</cp:lastModifiedBy>
  <cp:revision>21</cp:revision>
  <dcterms:created xsi:type="dcterms:W3CDTF">2006-08-16T00:00:00Z</dcterms:created>
  <dcterms:modified xsi:type="dcterms:W3CDTF">2015-05-29T21:46:02Z</dcterms:modified>
</cp:coreProperties>
</file>