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7113" y="51971"/>
            <a:ext cx="7026932" cy="55048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3532" y="49628"/>
            <a:ext cx="5886120" cy="70462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1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l="0" t="0" r="2131" b="0"/>
          <a:stretch>
            <a:fillRect/>
          </a:stretch>
        </p:blipFill>
        <p:spPr>
          <a:xfrm>
            <a:off x="2650284" y="4439934"/>
            <a:ext cx="4363964" cy="51690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2" name="Shape 122"/>
          <p:cNvSpPr/>
          <p:nvPr/>
        </p:nvSpPr>
        <p:spPr>
          <a:xfrm flipH="1">
            <a:off x="6802954" y="5869436"/>
            <a:ext cx="161323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 flipH="1">
            <a:off x="6802954" y="6289000"/>
            <a:ext cx="161323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 flipH="1">
            <a:off x="6802954" y="8158334"/>
            <a:ext cx="161323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 flipH="1">
            <a:off x="9155352" y="2918947"/>
            <a:ext cx="161322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9155352" y="3427443"/>
            <a:ext cx="161322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 flipH="1">
            <a:off x="9155352" y="1875858"/>
            <a:ext cx="161322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 flipH="1">
            <a:off x="3267420" y="3846775"/>
            <a:ext cx="161322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 flipH="1">
            <a:off x="3267420" y="4126210"/>
            <a:ext cx="161322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 flipH="1">
            <a:off x="1639534" y="236509"/>
            <a:ext cx="151182" cy="15118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 flipH="1">
            <a:off x="3089056" y="235348"/>
            <a:ext cx="152343" cy="15234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>
            <a:off x="3232729" y="3721207"/>
            <a:ext cx="256104" cy="251137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3232729" y="4000607"/>
            <a:ext cx="256104" cy="251137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591563" y="182041"/>
            <a:ext cx="256104" cy="251137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3041666" y="182041"/>
            <a:ext cx="256104" cy="251137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9107961" y="1750290"/>
            <a:ext cx="256104" cy="251136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9120661" y="2791690"/>
            <a:ext cx="256103" cy="251136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9120661" y="3299690"/>
            <a:ext cx="256103" cy="251136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6755564" y="5743868"/>
            <a:ext cx="256103" cy="251137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6755564" y="6162968"/>
            <a:ext cx="256104" cy="251137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755564" y="8029868"/>
            <a:ext cx="256104" cy="251137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