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94660"/>
  </p:normalViewPr>
  <p:slideViewPr>
    <p:cSldViewPr>
      <p:cViewPr>
        <p:scale>
          <a:sx n="100" d="100"/>
          <a:sy n="100" d="100"/>
        </p:scale>
        <p:origin x="-55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0F01B-B7FE-4268-A005-AB7D5822BC14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57C2-B9C7-4FE0-9DB9-7EC7F64D75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00706" y="1228725"/>
            <a:ext cx="8747352" cy="4795447"/>
            <a:chOff x="235012" y="1228725"/>
            <a:chExt cx="8747352" cy="4795447"/>
          </a:xfrm>
        </p:grpSpPr>
        <p:grpSp>
          <p:nvGrpSpPr>
            <p:cNvPr id="81" name="Group 80"/>
            <p:cNvGrpSpPr/>
            <p:nvPr/>
          </p:nvGrpSpPr>
          <p:grpSpPr>
            <a:xfrm>
              <a:off x="235012" y="1228725"/>
              <a:ext cx="8747352" cy="4795447"/>
              <a:chOff x="235012" y="1533525"/>
              <a:chExt cx="8747352" cy="4795447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35012" y="1533525"/>
                <a:ext cx="8747352" cy="4795447"/>
                <a:chOff x="244248" y="1457325"/>
                <a:chExt cx="8747352" cy="4795447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282010" y="1600386"/>
                  <a:ext cx="709590" cy="1523814"/>
                  <a:chOff x="8229600" y="1295586"/>
                  <a:chExt cx="709590" cy="1523814"/>
                </a:xfrm>
              </p:grpSpPr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8231106" y="1295586"/>
                    <a:ext cx="666230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BFO</a:t>
                    </a: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8229792" y="1609622"/>
                    <a:ext cx="667544" cy="276999"/>
                  </a:xfrm>
                  <a:prstGeom prst="rect">
                    <a:avLst/>
                  </a:prstGeom>
                  <a:solidFill>
                    <a:srgbClr val="7030A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IAO</a:t>
                    </a: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8230401" y="1925176"/>
                    <a:ext cx="666935" cy="276999"/>
                  </a:xfrm>
                  <a:prstGeom prst="rect">
                    <a:avLst/>
                  </a:prstGeom>
                  <a:solidFill>
                    <a:srgbClr val="C0000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OBO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8229600" y="2237601"/>
                    <a:ext cx="667736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OBI</a:t>
                    </a:r>
                    <a:endParaRPr 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8263935" y="2542401"/>
                    <a:ext cx="675255" cy="276999"/>
                    <a:chOff x="8263935" y="2609365"/>
                    <a:chExt cx="675255" cy="276999"/>
                  </a:xfrm>
                </p:grpSpPr>
                <p:cxnSp>
                  <p:nvCxnSpPr>
                    <p:cNvPr id="158" name="Straight Arrow Connector 157"/>
                    <p:cNvCxnSpPr/>
                    <p:nvPr/>
                  </p:nvCxnSpPr>
                  <p:spPr>
                    <a:xfrm>
                      <a:off x="8263935" y="2747864"/>
                      <a:ext cx="271825" cy="0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8541324" y="2609365"/>
                      <a:ext cx="39786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 smtClean="0"/>
                        <a:t>is a</a:t>
                      </a:r>
                      <a:endParaRPr lang="en-US" sz="1200" b="1" dirty="0"/>
                    </a:p>
                  </p:txBody>
                </p:sp>
              </p:grp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244248" y="1457325"/>
                  <a:ext cx="7909152" cy="4795447"/>
                  <a:chOff x="244248" y="1457325"/>
                  <a:chExt cx="7909152" cy="4795447"/>
                </a:xfrm>
              </p:grpSpPr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44248" y="3826858"/>
                    <a:ext cx="582404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e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ntity </a:t>
                    </a: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109417" y="2590707"/>
                    <a:ext cx="860235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continuant</a:t>
                    </a: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109417" y="5523298"/>
                    <a:ext cx="860235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err="1" smtClean="0">
                        <a:solidFill>
                          <a:schemeClr val="bg1"/>
                        </a:solidFill>
                      </a:rPr>
                      <a:t>occurrent</a:t>
                    </a:r>
                    <a:endParaRPr lang="en-US" sz="1200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317696" y="1670465"/>
                    <a:ext cx="1101904" cy="461665"/>
                  </a:xfrm>
                  <a:prstGeom prst="rect">
                    <a:avLst/>
                  </a:prstGeom>
                  <a:solidFill>
                    <a:srgbClr val="7030A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i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nformation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ontent entity</a:t>
                    </a: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3317696" y="5105307"/>
                    <a:ext cx="1101904" cy="461665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planned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process</a:t>
                    </a: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753255" y="1457325"/>
                    <a:ext cx="780855" cy="276999"/>
                  </a:xfrm>
                  <a:prstGeom prst="rect">
                    <a:avLst/>
                  </a:prstGeom>
                  <a:solidFill>
                    <a:srgbClr val="7030A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d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ata item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4758802" y="4441680"/>
                    <a:ext cx="1005661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investigation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4758802" y="4746480"/>
                    <a:ext cx="1432187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specimen collection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6619967" y="5437160"/>
                    <a:ext cx="1458091" cy="461665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material component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separation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53255" y="2066151"/>
                    <a:ext cx="1275222" cy="276999"/>
                  </a:xfrm>
                  <a:prstGeom prst="rect">
                    <a:avLst/>
                  </a:prstGeom>
                  <a:solidFill>
                    <a:srgbClr val="7030A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plan specification</a:t>
                    </a: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6619967" y="5130755"/>
                    <a:ext cx="1533433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material combination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758802" y="5660880"/>
                    <a:ext cx="526554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assay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4753255" y="1761351"/>
                    <a:ext cx="822854" cy="276999"/>
                  </a:xfrm>
                  <a:prstGeom prst="rect">
                    <a:avLst/>
                  </a:prstGeom>
                  <a:solidFill>
                    <a:srgbClr val="7030A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document</a:t>
                    </a:r>
                  </a:p>
                </p:txBody>
              </p:sp>
              <p:cxnSp>
                <p:nvCxnSpPr>
                  <p:cNvPr id="104" name="Straight Arrow Connector 103"/>
                  <p:cNvCxnSpPr>
                    <a:stCxn id="91" idx="1"/>
                    <a:endCxn id="90" idx="3"/>
                  </p:cNvCxnSpPr>
                  <p:nvPr/>
                </p:nvCxnSpPr>
                <p:spPr>
                  <a:xfrm flipH="1">
                    <a:off x="826652" y="2729207"/>
                    <a:ext cx="282765" cy="1236151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Arrow Connector 104"/>
                  <p:cNvCxnSpPr>
                    <a:stCxn id="92" idx="1"/>
                    <a:endCxn id="90" idx="3"/>
                  </p:cNvCxnSpPr>
                  <p:nvPr/>
                </p:nvCxnSpPr>
                <p:spPr>
                  <a:xfrm flipH="1" flipV="1">
                    <a:off x="826652" y="3965358"/>
                    <a:ext cx="282765" cy="1696440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>
                    <a:stCxn id="94" idx="1"/>
                    <a:endCxn id="145" idx="3"/>
                  </p:cNvCxnSpPr>
                  <p:nvPr/>
                </p:nvCxnSpPr>
                <p:spPr>
                  <a:xfrm flipH="1">
                    <a:off x="3124200" y="5336140"/>
                    <a:ext cx="193496" cy="325658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>
                    <a:endCxn id="149" idx="3"/>
                  </p:cNvCxnSpPr>
                  <p:nvPr/>
                </p:nvCxnSpPr>
                <p:spPr>
                  <a:xfrm flipH="1">
                    <a:off x="3124200" y="1901297"/>
                    <a:ext cx="193496" cy="1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>
                    <a:stCxn id="95" idx="1"/>
                    <a:endCxn id="93" idx="3"/>
                  </p:cNvCxnSpPr>
                  <p:nvPr/>
                </p:nvCxnSpPr>
                <p:spPr>
                  <a:xfrm flipH="1">
                    <a:off x="4419600" y="1595825"/>
                    <a:ext cx="333655" cy="305473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/>
                  <p:cNvCxnSpPr>
                    <a:stCxn id="99" idx="1"/>
                    <a:endCxn id="93" idx="3"/>
                  </p:cNvCxnSpPr>
                  <p:nvPr/>
                </p:nvCxnSpPr>
                <p:spPr>
                  <a:xfrm flipH="1" flipV="1">
                    <a:off x="4419600" y="1901298"/>
                    <a:ext cx="333655" cy="303353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>
                    <a:stCxn id="102" idx="1"/>
                    <a:endCxn id="93" idx="3"/>
                  </p:cNvCxnSpPr>
                  <p:nvPr/>
                </p:nvCxnSpPr>
                <p:spPr>
                  <a:xfrm flipH="1">
                    <a:off x="4419600" y="1899851"/>
                    <a:ext cx="333655" cy="1447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/>
                  <p:cNvCxnSpPr>
                    <a:stCxn id="96" idx="1"/>
                    <a:endCxn id="94" idx="3"/>
                  </p:cNvCxnSpPr>
                  <p:nvPr/>
                </p:nvCxnSpPr>
                <p:spPr>
                  <a:xfrm flipH="1">
                    <a:off x="4419600" y="4580180"/>
                    <a:ext cx="339202" cy="755960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>
                    <a:stCxn id="97" idx="1"/>
                    <a:endCxn id="94" idx="3"/>
                  </p:cNvCxnSpPr>
                  <p:nvPr/>
                </p:nvCxnSpPr>
                <p:spPr>
                  <a:xfrm flipH="1">
                    <a:off x="4419600" y="4884980"/>
                    <a:ext cx="339202" cy="451160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/>
                  <p:cNvCxnSpPr>
                    <a:stCxn id="101" idx="1"/>
                    <a:endCxn id="94" idx="3"/>
                  </p:cNvCxnSpPr>
                  <p:nvPr/>
                </p:nvCxnSpPr>
                <p:spPr>
                  <a:xfrm flipH="1" flipV="1">
                    <a:off x="4419600" y="5336140"/>
                    <a:ext cx="339202" cy="463240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/>
                  <p:cNvCxnSpPr>
                    <a:stCxn id="82" idx="1"/>
                    <a:endCxn id="94" idx="3"/>
                  </p:cNvCxnSpPr>
                  <p:nvPr/>
                </p:nvCxnSpPr>
                <p:spPr>
                  <a:xfrm flipH="1" flipV="1">
                    <a:off x="4419600" y="5336140"/>
                    <a:ext cx="335490" cy="766837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4758802" y="5352431"/>
                    <a:ext cx="1431482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m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aterial processing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17" name="Straight Arrow Connector 116"/>
                  <p:cNvCxnSpPr>
                    <a:stCxn id="116" idx="1"/>
                    <a:endCxn id="94" idx="3"/>
                  </p:cNvCxnSpPr>
                  <p:nvPr/>
                </p:nvCxnSpPr>
                <p:spPr>
                  <a:xfrm flipH="1" flipV="1">
                    <a:off x="4419600" y="5336140"/>
                    <a:ext cx="339202" cy="154791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3317696" y="3396073"/>
                    <a:ext cx="1101904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material entity</a:t>
                    </a:r>
                  </a:p>
                </p:txBody>
              </p:sp>
              <p:cxnSp>
                <p:nvCxnSpPr>
                  <p:cNvPr id="119" name="Straight Arrow Connector 118"/>
                  <p:cNvCxnSpPr>
                    <a:stCxn id="91" idx="3"/>
                    <a:endCxn id="148" idx="1"/>
                  </p:cNvCxnSpPr>
                  <p:nvPr/>
                </p:nvCxnSpPr>
                <p:spPr>
                  <a:xfrm>
                    <a:off x="1969652" y="2729207"/>
                    <a:ext cx="172997" cy="805366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3317696" y="5791107"/>
                    <a:ext cx="1101904" cy="461665"/>
                  </a:xfrm>
                  <a:prstGeom prst="rect">
                    <a:avLst/>
                  </a:prstGeom>
                  <a:solidFill>
                    <a:srgbClr val="C0000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biological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process (GO)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21" name="Straight Arrow Connector 120"/>
                  <p:cNvCxnSpPr>
                    <a:stCxn id="145" idx="3"/>
                    <a:endCxn id="120" idx="1"/>
                  </p:cNvCxnSpPr>
                  <p:nvPr/>
                </p:nvCxnSpPr>
                <p:spPr>
                  <a:xfrm>
                    <a:off x="3124200" y="5661798"/>
                    <a:ext cx="193496" cy="360142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4758802" y="5051280"/>
                    <a:ext cx="1553887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material maintenance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23" name="Straight Arrow Connector 122"/>
                  <p:cNvCxnSpPr>
                    <a:stCxn id="94" idx="3"/>
                    <a:endCxn id="122" idx="1"/>
                  </p:cNvCxnSpPr>
                  <p:nvPr/>
                </p:nvCxnSpPr>
                <p:spPr>
                  <a:xfrm flipV="1">
                    <a:off x="4419600" y="5189780"/>
                    <a:ext cx="339202" cy="146360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753255" y="2867892"/>
                    <a:ext cx="1373326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processed material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4753255" y="2563092"/>
                    <a:ext cx="784190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specimen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4753255" y="3782292"/>
                    <a:ext cx="2013565" cy="276999"/>
                  </a:xfrm>
                  <a:prstGeom prst="rect">
                    <a:avLst/>
                  </a:prstGeom>
                  <a:solidFill>
                    <a:srgbClr val="C0000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gross anatomical part (CARO)</a:t>
                    </a: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4753255" y="4087092"/>
                    <a:ext cx="1879810" cy="276999"/>
                  </a:xfrm>
                  <a:prstGeom prst="rect">
                    <a:avLst/>
                  </a:prstGeom>
                  <a:solidFill>
                    <a:srgbClr val="C0000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organism (NCBI taxonomy)</a:t>
                    </a: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4753255" y="3477492"/>
                    <a:ext cx="1694888" cy="276999"/>
                  </a:xfrm>
                  <a:prstGeom prst="rect">
                    <a:avLst/>
                  </a:prstGeom>
                  <a:solidFill>
                    <a:srgbClr val="C0000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molecular entity (</a:t>
                    </a:r>
                    <a:r>
                      <a:rPr lang="en-US" sz="1200" dirty="0" err="1" smtClean="0">
                        <a:solidFill>
                          <a:schemeClr val="bg1"/>
                        </a:solidFill>
                      </a:rPr>
                      <a:t>ChEBI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4753255" y="3172692"/>
                    <a:ext cx="954750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organization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6619967" y="3041031"/>
                    <a:ext cx="587854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device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31" name="Straight Arrow Connector 130"/>
                  <p:cNvCxnSpPr>
                    <a:stCxn id="118" idx="3"/>
                    <a:endCxn id="125" idx="1"/>
                  </p:cNvCxnSpPr>
                  <p:nvPr/>
                </p:nvCxnSpPr>
                <p:spPr>
                  <a:xfrm flipV="1">
                    <a:off x="4419600" y="2701592"/>
                    <a:ext cx="333655" cy="832981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/>
                  <p:cNvCxnSpPr>
                    <a:stCxn id="118" idx="3"/>
                    <a:endCxn id="124" idx="1"/>
                  </p:cNvCxnSpPr>
                  <p:nvPr/>
                </p:nvCxnSpPr>
                <p:spPr>
                  <a:xfrm flipV="1">
                    <a:off x="4419600" y="3006392"/>
                    <a:ext cx="333655" cy="528181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Arrow Connector 132"/>
                  <p:cNvCxnSpPr>
                    <a:stCxn id="118" idx="3"/>
                    <a:endCxn id="129" idx="1"/>
                  </p:cNvCxnSpPr>
                  <p:nvPr/>
                </p:nvCxnSpPr>
                <p:spPr>
                  <a:xfrm flipV="1">
                    <a:off x="4419600" y="3311192"/>
                    <a:ext cx="333655" cy="223381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Arrow Connector 133"/>
                  <p:cNvCxnSpPr>
                    <a:stCxn id="118" idx="3"/>
                    <a:endCxn id="128" idx="1"/>
                  </p:cNvCxnSpPr>
                  <p:nvPr/>
                </p:nvCxnSpPr>
                <p:spPr>
                  <a:xfrm>
                    <a:off x="4419600" y="3534573"/>
                    <a:ext cx="333655" cy="81419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Arrow Connector 134"/>
                  <p:cNvCxnSpPr>
                    <a:stCxn id="118" idx="3"/>
                    <a:endCxn id="126" idx="1"/>
                  </p:cNvCxnSpPr>
                  <p:nvPr/>
                </p:nvCxnSpPr>
                <p:spPr>
                  <a:xfrm>
                    <a:off x="4419600" y="3534573"/>
                    <a:ext cx="333655" cy="386219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Arrow Connector 135"/>
                  <p:cNvCxnSpPr>
                    <a:stCxn id="118" idx="3"/>
                    <a:endCxn id="127" idx="1"/>
                  </p:cNvCxnSpPr>
                  <p:nvPr/>
                </p:nvCxnSpPr>
                <p:spPr>
                  <a:xfrm>
                    <a:off x="4419600" y="3534573"/>
                    <a:ext cx="333655" cy="691019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Arrow Connector 136"/>
                  <p:cNvCxnSpPr>
                    <a:stCxn id="124" idx="3"/>
                    <a:endCxn id="130" idx="1"/>
                  </p:cNvCxnSpPr>
                  <p:nvPr/>
                </p:nvCxnSpPr>
                <p:spPr>
                  <a:xfrm>
                    <a:off x="6126581" y="3006392"/>
                    <a:ext cx="493386" cy="173139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6619967" y="2724728"/>
                    <a:ext cx="1453347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processed specimen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39" name="Straight Arrow Connector 138"/>
                  <p:cNvCxnSpPr>
                    <a:stCxn id="124" idx="3"/>
                    <a:endCxn id="138" idx="1"/>
                  </p:cNvCxnSpPr>
                  <p:nvPr/>
                </p:nvCxnSpPr>
                <p:spPr>
                  <a:xfrm flipV="1">
                    <a:off x="6126581" y="2863228"/>
                    <a:ext cx="493386" cy="143164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Arrow Connector 139"/>
                  <p:cNvCxnSpPr>
                    <a:stCxn id="125" idx="3"/>
                    <a:endCxn id="138" idx="1"/>
                  </p:cNvCxnSpPr>
                  <p:nvPr/>
                </p:nvCxnSpPr>
                <p:spPr>
                  <a:xfrm>
                    <a:off x="5537445" y="2701592"/>
                    <a:ext cx="1082522" cy="161636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6619967" y="2057400"/>
                    <a:ext cx="965201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s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tudy design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42" name="Straight Arrow Connector 141"/>
                  <p:cNvCxnSpPr/>
                  <p:nvPr/>
                </p:nvCxnSpPr>
                <p:spPr>
                  <a:xfrm flipH="1">
                    <a:off x="6028477" y="2195899"/>
                    <a:ext cx="591490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Arrow Connector 142"/>
                  <p:cNvCxnSpPr>
                    <a:stCxn id="100" idx="1"/>
                    <a:endCxn id="116" idx="3"/>
                  </p:cNvCxnSpPr>
                  <p:nvPr/>
                </p:nvCxnSpPr>
                <p:spPr>
                  <a:xfrm flipH="1">
                    <a:off x="6190284" y="5269255"/>
                    <a:ext cx="429683" cy="221676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/>
                  <p:cNvCxnSpPr>
                    <a:stCxn id="98" idx="1"/>
                    <a:endCxn id="116" idx="3"/>
                  </p:cNvCxnSpPr>
                  <p:nvPr/>
                </p:nvCxnSpPr>
                <p:spPr>
                  <a:xfrm flipH="1" flipV="1">
                    <a:off x="6190284" y="5490931"/>
                    <a:ext cx="429683" cy="177062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142649" y="5523298"/>
                    <a:ext cx="981551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process</a:t>
                    </a:r>
                  </a:p>
                </p:txBody>
              </p:sp>
              <p:cxnSp>
                <p:nvCxnSpPr>
                  <p:cNvPr id="146" name="Straight Arrow Connector 145"/>
                  <p:cNvCxnSpPr>
                    <a:stCxn id="145" idx="1"/>
                    <a:endCxn id="92" idx="3"/>
                  </p:cNvCxnSpPr>
                  <p:nvPr/>
                </p:nvCxnSpPr>
                <p:spPr>
                  <a:xfrm flipH="1">
                    <a:off x="1969652" y="5661798"/>
                    <a:ext cx="172997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2142649" y="2407638"/>
                    <a:ext cx="981551" cy="64633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s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pecifically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d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ependent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continuant</a:t>
                    </a: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2142649" y="3303740"/>
                    <a:ext cx="981551" cy="46166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i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ndependent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continuant</a:t>
                    </a: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2142649" y="1578132"/>
                    <a:ext cx="981551" cy="64633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generically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dependent 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continuant</a:t>
                    </a:r>
                  </a:p>
                </p:txBody>
              </p:sp>
              <p:cxnSp>
                <p:nvCxnSpPr>
                  <p:cNvPr id="150" name="Straight Arrow Connector 149"/>
                  <p:cNvCxnSpPr>
                    <a:stCxn id="149" idx="1"/>
                    <a:endCxn id="91" idx="3"/>
                  </p:cNvCxnSpPr>
                  <p:nvPr/>
                </p:nvCxnSpPr>
                <p:spPr>
                  <a:xfrm flipH="1">
                    <a:off x="1969652" y="1901298"/>
                    <a:ext cx="172997" cy="827909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Arrow Connector 150"/>
                  <p:cNvCxnSpPr>
                    <a:stCxn id="118" idx="1"/>
                    <a:endCxn id="148" idx="3"/>
                  </p:cNvCxnSpPr>
                  <p:nvPr/>
                </p:nvCxnSpPr>
                <p:spPr>
                  <a:xfrm flipH="1">
                    <a:off x="3124200" y="3534573"/>
                    <a:ext cx="193496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Arrow Connector 151"/>
                  <p:cNvCxnSpPr>
                    <a:stCxn id="147" idx="1"/>
                    <a:endCxn id="91" idx="3"/>
                  </p:cNvCxnSpPr>
                  <p:nvPr/>
                </p:nvCxnSpPr>
                <p:spPr>
                  <a:xfrm flipH="1" flipV="1">
                    <a:off x="1969652" y="2729207"/>
                    <a:ext cx="172997" cy="1597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3308460" y="2485121"/>
                <a:ext cx="1101904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function</a:t>
                </a:r>
              </a:p>
            </p:txBody>
          </p:sp>
          <p:cxnSp>
            <p:nvCxnSpPr>
              <p:cNvPr id="85" name="Straight Arrow Connector 84"/>
              <p:cNvCxnSpPr>
                <a:endCxn id="84" idx="1"/>
              </p:cNvCxnSpPr>
              <p:nvPr/>
            </p:nvCxnSpPr>
            <p:spPr>
              <a:xfrm flipV="1">
                <a:off x="3114964" y="2623621"/>
                <a:ext cx="193496" cy="170688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3308460" y="2839951"/>
                <a:ext cx="1101904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role</a:t>
                </a:r>
              </a:p>
            </p:txBody>
          </p:sp>
          <p:cxnSp>
            <p:nvCxnSpPr>
              <p:cNvPr id="87" name="Straight Arrow Connector 86"/>
              <p:cNvCxnSpPr>
                <a:stCxn id="147" idx="3"/>
                <a:endCxn id="86" idx="1"/>
              </p:cNvCxnSpPr>
              <p:nvPr/>
            </p:nvCxnSpPr>
            <p:spPr>
              <a:xfrm>
                <a:off x="3114964" y="2807004"/>
                <a:ext cx="193496" cy="171447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4745854" y="5735877"/>
              <a:ext cx="1835054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</a:t>
              </a:r>
              <a:r>
                <a:rPr lang="en-US" sz="1200" dirty="0" smtClean="0">
                  <a:solidFill>
                    <a:schemeClr val="bg1"/>
                  </a:solidFill>
                </a:rPr>
                <a:t>uman subject enrollment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3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600200" y="46482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anatomical entity (FMA, CARO)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600200" y="32766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complex</a:t>
            </a:r>
            <a:br>
              <a:rPr lang="en-US" dirty="0" smtClean="0"/>
            </a:br>
            <a:r>
              <a:rPr lang="en-US" dirty="0" smtClean="0"/>
              <a:t>(Gene Ontology)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00200" y="25908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molecular entity (</a:t>
            </a:r>
            <a:r>
              <a:rPr lang="en-US" dirty="0" err="1" smtClean="0"/>
              <a:t>ChEBI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00200" y="53340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organism </a:t>
            </a:r>
            <a:br>
              <a:rPr lang="en-US" dirty="0" smtClean="0"/>
            </a:br>
            <a:r>
              <a:rPr lang="en-US" dirty="0" smtClean="0"/>
              <a:t>(NCBI taxonomy)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00200" y="5334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material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" y="2819400"/>
            <a:ext cx="10668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material_entity</a:t>
            </a:r>
            <a:r>
              <a:rPr lang="en-US" dirty="0" smtClean="0"/>
              <a:t> (BFO)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19050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chemical  solution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1143000" y="2171700"/>
            <a:ext cx="457200" cy="1104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 flipV="1">
            <a:off x="1143000" y="2857500"/>
            <a:ext cx="457200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 flipV="1">
            <a:off x="1143000" y="800100"/>
            <a:ext cx="457200" cy="2476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9" idx="1"/>
          </p:cNvCxnSpPr>
          <p:nvPr/>
        </p:nvCxnSpPr>
        <p:spPr>
          <a:xfrm>
            <a:off x="1143000" y="3276600"/>
            <a:ext cx="457200" cy="2324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0" idx="1"/>
          </p:cNvCxnSpPr>
          <p:nvPr/>
        </p:nvCxnSpPr>
        <p:spPr>
          <a:xfrm>
            <a:off x="1143000" y="3276600"/>
            <a:ext cx="457200" cy="1638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3"/>
            <a:endCxn id="36" idx="1"/>
          </p:cNvCxnSpPr>
          <p:nvPr/>
        </p:nvCxnSpPr>
        <p:spPr>
          <a:xfrm>
            <a:off x="1143000" y="3276600"/>
            <a:ext cx="45720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886200" y="533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culture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12192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" idx="3"/>
            <a:endCxn id="48" idx="1"/>
          </p:cNvCxnSpPr>
          <p:nvPr/>
        </p:nvCxnSpPr>
        <p:spPr>
          <a:xfrm flipV="1">
            <a:off x="1143000" y="1485900"/>
            <a:ext cx="457200" cy="1790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00200" y="39624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</a:t>
            </a:r>
            <a:br>
              <a:rPr lang="en-US" dirty="0" smtClean="0"/>
            </a:br>
            <a:r>
              <a:rPr lang="en-US" dirty="0" smtClean="0"/>
              <a:t>(Cell Ontology)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" idx="3"/>
            <a:endCxn id="52" idx="1"/>
          </p:cNvCxnSpPr>
          <p:nvPr/>
        </p:nvCxnSpPr>
        <p:spPr>
          <a:xfrm>
            <a:off x="1143000" y="3276600"/>
            <a:ext cx="457200" cy="952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886200" y="12192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PCR product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8" idx="3"/>
            <a:endCxn id="47" idx="1"/>
          </p:cNvCxnSpPr>
          <p:nvPr/>
        </p:nvCxnSpPr>
        <p:spPr>
          <a:xfrm>
            <a:off x="3505200" y="800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3"/>
            <a:endCxn id="62" idx="1"/>
          </p:cNvCxnSpPr>
          <p:nvPr/>
        </p:nvCxnSpPr>
        <p:spPr>
          <a:xfrm>
            <a:off x="3505200" y="800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3657600" y="35814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5257800" y="4953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material processing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5257800" y="2895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5257800" y="3581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 design execution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257800" y="4267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assay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85" idx="3"/>
            <a:endCxn id="91" idx="1"/>
          </p:cNvCxnSpPr>
          <p:nvPr/>
        </p:nvCxnSpPr>
        <p:spPr>
          <a:xfrm flipV="1">
            <a:off x="4876800" y="31623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5" idx="3"/>
            <a:endCxn id="92" idx="1"/>
          </p:cNvCxnSpPr>
          <p:nvPr/>
        </p:nvCxnSpPr>
        <p:spPr>
          <a:xfrm>
            <a:off x="4876800" y="3848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5" idx="3"/>
            <a:endCxn id="94" idx="1"/>
          </p:cNvCxnSpPr>
          <p:nvPr/>
        </p:nvCxnSpPr>
        <p:spPr>
          <a:xfrm>
            <a:off x="4876800" y="3848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5" idx="3"/>
            <a:endCxn id="89" idx="1"/>
          </p:cNvCxnSpPr>
          <p:nvPr/>
        </p:nvCxnSpPr>
        <p:spPr>
          <a:xfrm>
            <a:off x="4876800" y="3848100"/>
            <a:ext cx="3810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239000" y="49530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combination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7239000" y="43434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manufacturing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89" idx="3"/>
            <a:endCxn id="113" idx="1"/>
          </p:cNvCxnSpPr>
          <p:nvPr/>
        </p:nvCxnSpPr>
        <p:spPr>
          <a:xfrm>
            <a:off x="6781800" y="5219700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9" idx="3"/>
            <a:endCxn id="114" idx="1"/>
          </p:cNvCxnSpPr>
          <p:nvPr/>
        </p:nvCxnSpPr>
        <p:spPr>
          <a:xfrm flipV="1">
            <a:off x="6781800" y="4610100"/>
            <a:ext cx="457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334000" y="1066800"/>
            <a:ext cx="1524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smtClean="0"/>
              <a:t>nformation </a:t>
            </a:r>
            <a:r>
              <a:rPr lang="en-US" dirty="0" smtClean="0"/>
              <a:t>content entity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239000" y="609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item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239000" y="1295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7239000" y="1981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9" idx="3"/>
            <a:endCxn id="61" idx="1"/>
          </p:cNvCxnSpPr>
          <p:nvPr/>
        </p:nvCxnSpPr>
        <p:spPr>
          <a:xfrm flipV="1">
            <a:off x="6858000" y="8763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4" idx="1"/>
          </p:cNvCxnSpPr>
          <p:nvPr/>
        </p:nvCxnSpPr>
        <p:spPr>
          <a:xfrm>
            <a:off x="6858000" y="1562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  <a:endCxn id="65" idx="1"/>
          </p:cNvCxnSpPr>
          <p:nvPr/>
        </p:nvCxnSpPr>
        <p:spPr>
          <a:xfrm>
            <a:off x="6858000" y="1562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239000" y="2667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specification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H="1">
            <a:off x="6381750" y="2076451"/>
            <a:ext cx="13335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8" y="711200"/>
            <a:ext cx="8809037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131</Words>
  <Application>Microsoft Office PowerPoint</Application>
  <PresentationFormat>On-screen Show (4:3)</PresentationFormat>
  <Paragraphs>72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Bjoern Peters</cp:lastModifiedBy>
  <cp:revision>23</cp:revision>
  <dcterms:created xsi:type="dcterms:W3CDTF">2006-08-16T00:00:00Z</dcterms:created>
  <dcterms:modified xsi:type="dcterms:W3CDTF">2015-11-09T15:57:00Z</dcterms:modified>
</cp:coreProperties>
</file>