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CA21-F4F8-4B97-BE8D-F55660C0A302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9C4A-7D16-40C7-A6BA-34C5EE3FB6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581400" y="3810000"/>
            <a:ext cx="53340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1336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Journal article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author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5334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curator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7" idx="3"/>
            <a:endCxn id="11" idx="1"/>
          </p:cNvCxnSpPr>
          <p:nvPr/>
        </p:nvCxnSpPr>
        <p:spPr>
          <a:xfrm>
            <a:off x="2895600" y="1066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685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5334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Evidence code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7" idx="2"/>
            <a:endCxn id="5" idx="0"/>
          </p:cNvCxnSpPr>
          <p:nvPr/>
        </p:nvCxnSpPr>
        <p:spPr>
          <a:xfrm>
            <a:off x="1752600" y="1600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</p:cNvCxnSpPr>
          <p:nvPr/>
        </p:nvCxnSpPr>
        <p:spPr>
          <a:xfrm flipV="1">
            <a:off x="1752600" y="3276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1200" y="167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 + interprets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3516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2895600" y="4648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38600" y="40386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investigation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419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conducts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029200" y="5181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81600" y="518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part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86200" y="57912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Drawing conclusion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6858000" y="52578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6858000" y="6172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conclusion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28" idx="3"/>
            <a:endCxn id="27" idx="3"/>
          </p:cNvCxnSpPr>
          <p:nvPr/>
        </p:nvCxnSpPr>
        <p:spPr>
          <a:xfrm flipV="1">
            <a:off x="6400800" y="5366266"/>
            <a:ext cx="381000" cy="88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00800" y="62484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86200" y="34290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Below is what needs to be in OBI</a:t>
            </a:r>
            <a:endParaRPr lang="en-US" sz="24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0" y="16764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Literature </a:t>
            </a:r>
            <a:r>
              <a:rPr lang="en-US" sz="2400" dirty="0" err="1" smtClean="0"/>
              <a:t>curation</a:t>
            </a:r>
            <a:r>
              <a:rPr lang="en-US" sz="2400" dirty="0" smtClean="0"/>
              <a:t> is one example for evidence code creation. Automated  assertions are produced by e.g. PAINT.  </a:t>
            </a:r>
          </a:p>
          <a:p>
            <a:r>
              <a:rPr lang="en-US" sz="2400" dirty="0" smtClean="0"/>
              <a:t>Researchers can  also create assertions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33400" y="424934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Drawing conclusion (inference)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676400" y="5562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4495800" y="55626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1295400" y="15240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Deductive inference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4038600" y="26670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Inductive inference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4038600" y="373380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Whatever inference (instance level explanation)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1371600" y="32766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Non-deductive inference</a:t>
            </a:r>
            <a:endParaRPr lang="en-US" sz="2800" dirty="0"/>
          </a:p>
        </p:txBody>
      </p:sp>
      <p:cxnSp>
        <p:nvCxnSpPr>
          <p:cNvPr id="38" name="Straight Arrow Connector 37"/>
          <p:cNvCxnSpPr>
            <a:stCxn id="31" idx="3"/>
            <a:endCxn id="32" idx="1"/>
          </p:cNvCxnSpPr>
          <p:nvPr/>
        </p:nvCxnSpPr>
        <p:spPr>
          <a:xfrm>
            <a:off x="3505200" y="5829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28800" y="0"/>
            <a:ext cx="73152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47800" y="23622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Written assertion / statement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962400" y="6096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962400" y="22860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Hypothesis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962400" y="39624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Prediction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40386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74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implies_that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6388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Triple</a:t>
            </a:r>
          </a:p>
          <a:p>
            <a:r>
              <a:rPr lang="en-US" dirty="0" smtClean="0"/>
              <a:t>(We may or may not be able to directly point to the implications. The problem is that we may run into confusion what is a statement in the ontology vs.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43600" y="1371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15000" y="914400"/>
            <a:ext cx="144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Supported by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086600" y="762000"/>
            <a:ext cx="1828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Data item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8800" y="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conclusion is the output of  an ‘interpreting data process’, in which data items are used to support the conclusion. There are different types of interpreting data</a:t>
            </a:r>
          </a:p>
          <a:p>
            <a:r>
              <a:rPr lang="en-US" dirty="0" smtClean="0"/>
              <a:t>Processes. This part </a:t>
            </a:r>
          </a:p>
          <a:p>
            <a:r>
              <a:rPr lang="en-US" dirty="0" smtClean="0"/>
              <a:t>Been added to OBI.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" idx="3"/>
            <a:endCxn id="3" idx="1"/>
          </p:cNvCxnSpPr>
          <p:nvPr/>
        </p:nvCxnSpPr>
        <p:spPr>
          <a:xfrm flipV="1">
            <a:off x="3276600" y="1333500"/>
            <a:ext cx="685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 flipV="1">
            <a:off x="3276600" y="30099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1"/>
          </p:cNvCxnSpPr>
          <p:nvPr/>
        </p:nvCxnSpPr>
        <p:spPr>
          <a:xfrm>
            <a:off x="3352800" y="3200400"/>
            <a:ext cx="6096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156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LIAI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20</cp:revision>
  <dcterms:created xsi:type="dcterms:W3CDTF">2011-10-12T14:09:15Z</dcterms:created>
  <dcterms:modified xsi:type="dcterms:W3CDTF">2011-10-12T17:32:12Z</dcterms:modified>
</cp:coreProperties>
</file>