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6944-45BE-9C4F-9370-C54AD55D761E}" type="datetimeFigureOut">
              <a:rPr lang="en-US" smtClean="0"/>
              <a:t>3/22/11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BF383-C54C-9746-BFCF-C9508F3D6A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Bjoern</a:t>
            </a:r>
            <a:r>
              <a:rPr lang="en-US" sz="1200" dirty="0" smtClean="0">
                <a:solidFill>
                  <a:srgbClr val="FF0000"/>
                </a:solidFill>
              </a:rPr>
              <a:t>:</a:t>
            </a:r>
            <a:r>
              <a:rPr lang="en-US" sz="1200" baseline="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Study design that </a:t>
            </a:r>
            <a:r>
              <a:rPr lang="en-US" sz="1200" dirty="0" err="1" smtClean="0">
                <a:solidFill>
                  <a:srgbClr val="FF0000"/>
                </a:solidFill>
              </a:rPr>
              <a:t>is_realized_in</a:t>
            </a:r>
            <a:r>
              <a:rPr lang="en-US" sz="1200" dirty="0" smtClean="0">
                <a:solidFill>
                  <a:srgbClr val="FF0000"/>
                </a:solidFill>
              </a:rPr>
              <a:t> only (</a:t>
            </a:r>
            <a:r>
              <a:rPr lang="en-US" sz="1200" dirty="0" err="1" smtClean="0">
                <a:solidFill>
                  <a:srgbClr val="FF0000"/>
                </a:solidFill>
              </a:rPr>
              <a:t>has_part</a:t>
            </a:r>
            <a:r>
              <a:rPr lang="en-US" sz="1200" dirty="0" smtClean="0">
                <a:solidFill>
                  <a:srgbClr val="FF0000"/>
                </a:solidFill>
              </a:rPr>
              <a:t> some assay)</a:t>
            </a:r>
          </a:p>
          <a:p>
            <a:r>
              <a:rPr lang="en-US" dirty="0" smtClean="0"/>
              <a:t>Hard to represent two</a:t>
            </a:r>
            <a:r>
              <a:rPr lang="en-US" baseline="0" dirty="0" smtClean="0"/>
              <a:t> relations in row, so draw planned process between two relations in the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D87C-5D51-439C-AA56-8571DE7E02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20A0-680F-8A41-BDCD-3BEAD42A84CD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2AB9-2BCC-3D4E-B46D-B90669EFE7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Jolla Work Shop</a:t>
            </a:r>
          </a:p>
          <a:p>
            <a:r>
              <a:rPr lang="en-US" dirty="0" smtClean="0"/>
              <a:t>March 22,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 on design pattern</a:t>
            </a:r>
          </a:p>
          <a:p>
            <a:r>
              <a:rPr lang="en-US" dirty="0" smtClean="0"/>
              <a:t>Address potential redundancies</a:t>
            </a:r>
          </a:p>
          <a:p>
            <a:r>
              <a:rPr lang="en-US" dirty="0" smtClean="0"/>
              <a:t>Use as part of an overall investigation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Pattern of Experimental Design Terms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B4331BB-6433-41ED-874A-4DB7FFCBDAA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ExpDesign-v2.jpe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89916" y="1524000"/>
            <a:ext cx="6101484" cy="5125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600" y="762000"/>
            <a:ext cx="7277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Investigation</a:t>
            </a:r>
          </a:p>
          <a:p>
            <a:r>
              <a:rPr lang="en-US" sz="2400" dirty="0" smtClean="0"/>
              <a:t>	has planning, execution, interpreting and reporting</a:t>
            </a:r>
          </a:p>
          <a:p>
            <a:endParaRPr lang="en-US" sz="2400" dirty="0"/>
          </a:p>
          <a:p>
            <a:r>
              <a:rPr lang="en-US" sz="2400" dirty="0" smtClean="0"/>
              <a:t>Study design (plan specification)</a:t>
            </a:r>
          </a:p>
          <a:p>
            <a:r>
              <a:rPr lang="en-US" sz="2400" dirty="0" smtClean="0"/>
              <a:t>	has part independent variable</a:t>
            </a:r>
          </a:p>
          <a:p>
            <a:r>
              <a:rPr lang="en-US" sz="2400" dirty="0" smtClean="0"/>
              <a:t>	has part protocol</a:t>
            </a:r>
          </a:p>
          <a:p>
            <a:r>
              <a:rPr lang="en-US" sz="2400" dirty="0" smtClean="0"/>
              <a:t>	has part objective</a:t>
            </a:r>
          </a:p>
          <a:p>
            <a:endParaRPr lang="en-US" sz="2400" dirty="0" smtClean="0"/>
          </a:p>
          <a:p>
            <a:r>
              <a:rPr lang="en-US" sz="2400" dirty="0" smtClean="0"/>
              <a:t>Assay: planned process. Material is input. Data is output.</a:t>
            </a:r>
          </a:p>
          <a:p>
            <a:r>
              <a:rPr lang="en-US" sz="2400" dirty="0" smtClean="0"/>
              <a:t>	has part protocol</a:t>
            </a:r>
          </a:p>
          <a:p>
            <a:r>
              <a:rPr lang="en-US" sz="2400" dirty="0" smtClean="0"/>
              <a:t>	has part objective</a:t>
            </a:r>
          </a:p>
          <a:p>
            <a:r>
              <a:rPr lang="en-US" sz="2400" dirty="0" smtClean="0"/>
              <a:t>	has device</a:t>
            </a:r>
          </a:p>
          <a:p>
            <a:r>
              <a:rPr lang="en-US" sz="2400" dirty="0" smtClean="0"/>
              <a:t>	? Has independent variable</a:t>
            </a:r>
          </a:p>
          <a:p>
            <a:r>
              <a:rPr lang="en-US" sz="2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372" y="195400"/>
            <a:ext cx="7424836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Investigation</a:t>
            </a:r>
          </a:p>
          <a:p>
            <a:r>
              <a:rPr lang="en-US" sz="2400" dirty="0" smtClean="0"/>
              <a:t>	study plan = design : expression profiling, time course design</a:t>
            </a:r>
          </a:p>
          <a:p>
            <a:r>
              <a:rPr lang="en-US" sz="2400" dirty="0" smtClean="0"/>
              <a:t>		objective</a:t>
            </a:r>
          </a:p>
          <a:p>
            <a:r>
              <a:rPr lang="en-US" sz="2400" dirty="0" smtClean="0"/>
              <a:t>		protocols</a:t>
            </a:r>
          </a:p>
          <a:p>
            <a:r>
              <a:rPr lang="en-US" sz="2400" dirty="0" smtClean="0"/>
              <a:t>		</a:t>
            </a:r>
            <a:r>
              <a:rPr lang="en-US" sz="2400" b="1" dirty="0" err="1" smtClean="0"/>
              <a:t>ind</a:t>
            </a:r>
            <a:r>
              <a:rPr lang="en-US" sz="2400" b="1" dirty="0" smtClean="0"/>
              <a:t>. Variables</a:t>
            </a:r>
            <a:r>
              <a:rPr lang="en-US" sz="2400" dirty="0" smtClean="0"/>
              <a:t>: time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dep.Variable</a:t>
            </a:r>
            <a:r>
              <a:rPr lang="en-US" sz="2400" dirty="0" smtClean="0"/>
              <a:t>: transcript level</a:t>
            </a:r>
          </a:p>
          <a:p>
            <a:r>
              <a:rPr lang="en-US" sz="2400" dirty="0" smtClean="0"/>
              <a:t>	execution</a:t>
            </a:r>
          </a:p>
          <a:p>
            <a:r>
              <a:rPr lang="en-US" sz="2400" dirty="0" smtClean="0"/>
              <a:t>		planned process: specimen collection</a:t>
            </a:r>
          </a:p>
          <a:p>
            <a:r>
              <a:rPr lang="en-US" sz="2400" dirty="0" smtClean="0"/>
              <a:t>		assay</a:t>
            </a:r>
          </a:p>
          <a:p>
            <a:r>
              <a:rPr lang="en-US" sz="2400" dirty="0" smtClean="0"/>
              <a:t>			objective -&gt; expression profiling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/>
              <a:t>ind</a:t>
            </a:r>
            <a:r>
              <a:rPr lang="en-US" sz="2400" dirty="0" smtClean="0"/>
              <a:t>. Variables -&gt; controls</a:t>
            </a:r>
          </a:p>
          <a:p>
            <a:r>
              <a:rPr lang="en-US" sz="2400" dirty="0" smtClean="0"/>
              <a:t>			protocol -&gt; microarray hybridization</a:t>
            </a:r>
          </a:p>
          <a:p>
            <a:r>
              <a:rPr lang="en-US" sz="2400" dirty="0" smtClean="0"/>
              <a:t>		data</a:t>
            </a:r>
          </a:p>
          <a:p>
            <a:r>
              <a:rPr lang="en-US" sz="2400" dirty="0" smtClean="0"/>
              <a:t>			processed data based on </a:t>
            </a:r>
            <a:r>
              <a:rPr lang="en-US" sz="2400" dirty="0" err="1" smtClean="0"/>
              <a:t>ind</a:t>
            </a:r>
            <a:r>
              <a:rPr lang="en-US" sz="2400" dirty="0" smtClean="0"/>
              <a:t>. variables</a:t>
            </a:r>
          </a:p>
          <a:p>
            <a:r>
              <a:rPr lang="en-US" sz="2400" dirty="0" smtClean="0"/>
              <a:t>	interpretation</a:t>
            </a:r>
          </a:p>
          <a:p>
            <a:r>
              <a:rPr lang="en-US" sz="2400" dirty="0" smtClean="0"/>
              <a:t>		conclusion </a:t>
            </a:r>
          </a:p>
          <a:p>
            <a:r>
              <a:rPr lang="en-US" sz="2400" dirty="0" smtClean="0"/>
              <a:t>			evidence based on </a:t>
            </a:r>
            <a:r>
              <a:rPr lang="en-US" sz="2400" smtClean="0"/>
              <a:t>processed data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220</Words>
  <Application>Microsoft Macintosh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Study Design</vt:lpstr>
      <vt:lpstr>Issues to cover</vt:lpstr>
      <vt:lpstr>Design Pattern of Experimental Design Terms </vt:lpstr>
      <vt:lpstr>Slide 4</vt:lpstr>
      <vt:lpstr>Slide 5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Design</dc:title>
  <dc:creator>Chris Stoeckert</dc:creator>
  <cp:lastModifiedBy>Chris Stoeckert</cp:lastModifiedBy>
  <cp:revision>4</cp:revision>
  <dcterms:created xsi:type="dcterms:W3CDTF">2011-03-22T15:09:23Z</dcterms:created>
  <dcterms:modified xsi:type="dcterms:W3CDTF">2011-03-22T22:58:07Z</dcterms:modified>
</cp:coreProperties>
</file>