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76200"/>
            <a:ext cx="8610600" cy="7543800"/>
            <a:chOff x="0" y="76200"/>
            <a:chExt cx="8610600" cy="7543800"/>
          </a:xfrm>
        </p:grpSpPr>
        <p:grpSp>
          <p:nvGrpSpPr>
            <p:cNvPr id="10" name="Group 9"/>
            <p:cNvGrpSpPr/>
            <p:nvPr/>
          </p:nvGrpSpPr>
          <p:grpSpPr>
            <a:xfrm>
              <a:off x="152400" y="76200"/>
              <a:ext cx="7772400" cy="5181600"/>
              <a:chOff x="76200" y="533400"/>
              <a:chExt cx="7772400" cy="5181600"/>
            </a:xfrm>
            <a:solidFill>
              <a:schemeClr val="bg1"/>
            </a:solidFill>
          </p:grpSpPr>
          <p:grpSp>
            <p:nvGrpSpPr>
              <p:cNvPr id="5" name="Group 4"/>
              <p:cNvGrpSpPr/>
              <p:nvPr/>
            </p:nvGrpSpPr>
            <p:grpSpPr>
              <a:xfrm>
                <a:off x="228600" y="533400"/>
                <a:ext cx="6553200" cy="1295400"/>
                <a:chOff x="457200" y="990600"/>
                <a:chExt cx="6553200" cy="1295400"/>
              </a:xfrm>
              <a:grpFill/>
            </p:grpSpPr>
            <p:pic>
              <p:nvPicPr>
                <p:cNvPr id="3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l="27134" t="76486" r="46043" b="5943"/>
                <a:stretch>
                  <a:fillRect/>
                </a:stretch>
              </p:blipFill>
              <p:spPr bwMode="auto">
                <a:xfrm>
                  <a:off x="457200" y="990600"/>
                  <a:ext cx="6553200" cy="129540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5105400" y="990600"/>
                  <a:ext cx="1828800" cy="5334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76200" y="1999569"/>
                <a:ext cx="7315200" cy="1448345"/>
                <a:chOff x="0" y="1999569"/>
                <a:chExt cx="9144000" cy="1810431"/>
              </a:xfrm>
              <a:grpFill/>
            </p:grpSpPr>
            <p:pic>
              <p:nvPicPr>
                <p:cNvPr id="6" name="Picture 2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l="27711"/>
                <a:stretch>
                  <a:fillRect/>
                </a:stretch>
              </p:blipFill>
              <p:spPr bwMode="auto">
                <a:xfrm>
                  <a:off x="0" y="1999569"/>
                  <a:ext cx="9144000" cy="18104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7" name="Rectangle 6"/>
                <p:cNvSpPr/>
                <p:nvPr/>
              </p:nvSpPr>
              <p:spPr>
                <a:xfrm>
                  <a:off x="0" y="2304369"/>
                  <a:ext cx="2971800" cy="5334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l="38363" t="22739" r="30136" b="49354"/>
              <a:stretch>
                <a:fillRect/>
              </a:stretch>
            </p:blipFill>
            <p:spPr bwMode="auto">
              <a:xfrm>
                <a:off x="152400" y="3657600"/>
                <a:ext cx="7696200" cy="2057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0" y="5486400"/>
              <a:ext cx="8610600" cy="2133600"/>
              <a:chOff x="0" y="457200"/>
              <a:chExt cx="10332720" cy="2560320"/>
            </a:xfrm>
            <a:solidFill>
              <a:schemeClr val="bg1"/>
            </a:solidFill>
          </p:grpSpPr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l="38363" t="47545" r="19344" b="17726"/>
              <a:stretch>
                <a:fillRect/>
              </a:stretch>
            </p:blipFill>
            <p:spPr bwMode="auto">
              <a:xfrm>
                <a:off x="0" y="457200"/>
                <a:ext cx="10332720" cy="25603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17417" y="2377440"/>
                <a:ext cx="1828800" cy="60524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468084"/>
                <a:ext cx="1981200" cy="3048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763" y="-354013"/>
            <a:ext cx="8626475" cy="75660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bpeters</cp:lastModifiedBy>
  <cp:revision>15</cp:revision>
  <dcterms:created xsi:type="dcterms:W3CDTF">2006-08-16T00:00:00Z</dcterms:created>
  <dcterms:modified xsi:type="dcterms:W3CDTF">2009-05-18T23:08:31Z</dcterms:modified>
</cp:coreProperties>
</file>