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57" r:id="rId8"/>
    <p:sldId id="25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Definitions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Refer 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 examples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biological process:</a:t>
            </a:r>
            <a:endParaRPr lang="en-US" dirty="0" smtClean="0"/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Feeding behavior</a:t>
            </a:r>
          </a:p>
          <a:p>
            <a:pPr lvl="2"/>
            <a:r>
              <a:rPr lang="en-US" dirty="0" smtClean="0"/>
              <a:t>Motility</a:t>
            </a:r>
          </a:p>
          <a:p>
            <a:pPr lvl="2"/>
            <a:r>
              <a:rPr lang="en-US" dirty="0" smtClean="0"/>
              <a:t>Cell growth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88</TotalTime>
  <Words>71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Theme1</vt:lpstr>
      <vt:lpstr>Oriel</vt:lpstr>
      <vt:lpstr>1_Oriel</vt:lpstr>
      <vt:lpstr>2_Oriel</vt:lpstr>
      <vt:lpstr>3_Oriel</vt:lpstr>
      <vt:lpstr>Concourse</vt:lpstr>
      <vt:lpstr>Phenotype</vt:lpstr>
      <vt:lpstr>What is Phenotype (Textual definition)?</vt:lpstr>
      <vt:lpstr>Phenotype examples</vt:lpstr>
      <vt:lpstr>What is Phenotype in the view of ontologists?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8</cp:revision>
  <dcterms:created xsi:type="dcterms:W3CDTF">2011-10-03T20:24:36Z</dcterms:created>
  <dcterms:modified xsi:type="dcterms:W3CDTF">2011-10-03T21:52:53Z</dcterms:modified>
</cp:coreProperties>
</file>