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70" autoAdjust="0"/>
    <p:restoredTop sz="94660"/>
  </p:normalViewPr>
  <p:slideViewPr>
    <p:cSldViewPr>
      <p:cViewPr>
        <p:scale>
          <a:sx n="66" d="100"/>
          <a:sy n="66" d="100"/>
        </p:scale>
        <p:origin x="-2628" y="-9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0F01B-B7FE-4268-A005-AB7D5822BC14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D57C2-B9C7-4FE0-9DB9-7EC7F64D75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01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D57C2-B9C7-4FE0-9DB9-7EC7F64D758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D57C2-B9C7-4FE0-9DB9-7EC7F64D758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70360" y="1066800"/>
            <a:ext cx="8812004" cy="4957372"/>
            <a:chOff x="170360" y="1371600"/>
            <a:chExt cx="8812004" cy="4957372"/>
          </a:xfrm>
        </p:grpSpPr>
        <p:grpSp>
          <p:nvGrpSpPr>
            <p:cNvPr id="3" name="Group 2"/>
            <p:cNvGrpSpPr/>
            <p:nvPr/>
          </p:nvGrpSpPr>
          <p:grpSpPr>
            <a:xfrm>
              <a:off x="170360" y="1371600"/>
              <a:ext cx="8812004" cy="4957372"/>
              <a:chOff x="179596" y="1295400"/>
              <a:chExt cx="8812004" cy="4957372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8282010" y="1600386"/>
                <a:ext cx="709590" cy="1523814"/>
                <a:chOff x="8229600" y="1295586"/>
                <a:chExt cx="709590" cy="1523814"/>
              </a:xfrm>
            </p:grpSpPr>
            <p:sp>
              <p:nvSpPr>
                <p:cNvPr id="73" name="TextBox 72"/>
                <p:cNvSpPr txBox="1"/>
                <p:nvPr/>
              </p:nvSpPr>
              <p:spPr>
                <a:xfrm>
                  <a:off x="8231106" y="1295586"/>
                  <a:ext cx="666230" cy="27699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solidFill>
                        <a:schemeClr val="bg1"/>
                      </a:solidFill>
                    </a:rPr>
                    <a:t>BFO</a:t>
                  </a:r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>
                  <a:off x="8229792" y="1609622"/>
                  <a:ext cx="667544" cy="276999"/>
                </a:xfrm>
                <a:prstGeom prst="rect">
                  <a:avLst/>
                </a:prstGeom>
                <a:solidFill>
                  <a:srgbClr val="7030A0"/>
                </a:solidFill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solidFill>
                        <a:schemeClr val="bg1"/>
                      </a:solidFill>
                    </a:rPr>
                    <a:t>IAO</a:t>
                  </a:r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8230401" y="1925176"/>
                  <a:ext cx="666935" cy="276999"/>
                </a:xfrm>
                <a:prstGeom prst="rect">
                  <a:avLst/>
                </a:prstGeom>
                <a:solidFill>
                  <a:srgbClr val="C00000"/>
                </a:solidFill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solidFill>
                        <a:schemeClr val="bg1"/>
                      </a:solidFill>
                    </a:rPr>
                    <a:t>OBO</a:t>
                  </a:r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8229600" y="2237601"/>
                  <a:ext cx="667736" cy="27699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 smtClean="0">
                      <a:solidFill>
                        <a:schemeClr val="bg1"/>
                      </a:solidFill>
                    </a:rPr>
                    <a:t>OBI</a:t>
                  </a:r>
                  <a:endParaRPr lang="en-US" sz="1200" b="1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77" name="Group 76"/>
                <p:cNvGrpSpPr/>
                <p:nvPr/>
              </p:nvGrpSpPr>
              <p:grpSpPr>
                <a:xfrm>
                  <a:off x="8263935" y="2542401"/>
                  <a:ext cx="675255" cy="276999"/>
                  <a:chOff x="8263935" y="2609365"/>
                  <a:chExt cx="675255" cy="276999"/>
                </a:xfrm>
              </p:grpSpPr>
              <p:cxnSp>
                <p:nvCxnSpPr>
                  <p:cNvPr id="78" name="Straight Arrow Connector 77"/>
                  <p:cNvCxnSpPr/>
                  <p:nvPr/>
                </p:nvCxnSpPr>
                <p:spPr>
                  <a:xfrm>
                    <a:off x="8263935" y="2747864"/>
                    <a:ext cx="271825" cy="0"/>
                  </a:xfrm>
                  <a:prstGeom prst="straightConnector1">
                    <a:avLst/>
                  </a:prstGeom>
                  <a:ln w="19050"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8541324" y="2609365"/>
                    <a:ext cx="39786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="1" dirty="0" smtClean="0"/>
                      <a:t>is a</a:t>
                    </a:r>
                    <a:endParaRPr lang="en-US" sz="1200" b="1" dirty="0"/>
                  </a:p>
                </p:txBody>
              </p:sp>
            </p:grpSp>
          </p:grpSp>
          <p:grpSp>
            <p:nvGrpSpPr>
              <p:cNvPr id="9" name="Group 8"/>
              <p:cNvGrpSpPr/>
              <p:nvPr/>
            </p:nvGrpSpPr>
            <p:grpSpPr>
              <a:xfrm>
                <a:off x="179596" y="1295400"/>
                <a:ext cx="7973804" cy="4957372"/>
                <a:chOff x="179596" y="1295400"/>
                <a:chExt cx="7973804" cy="4957372"/>
              </a:xfrm>
            </p:grpSpPr>
            <p:sp>
              <p:nvSpPr>
                <p:cNvPr id="10" name="TextBox 9"/>
                <p:cNvSpPr txBox="1"/>
                <p:nvPr/>
              </p:nvSpPr>
              <p:spPr>
                <a:xfrm>
                  <a:off x="179596" y="3826858"/>
                  <a:ext cx="582404" cy="27699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e</a:t>
                  </a:r>
                  <a:r>
                    <a:rPr lang="en-US" sz="1200" dirty="0" smtClean="0">
                      <a:solidFill>
                        <a:schemeClr val="bg1"/>
                      </a:solidFill>
                    </a:rPr>
                    <a:t>ntity </a:t>
                  </a: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1044765" y="2590707"/>
                  <a:ext cx="860235" cy="27699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 smtClean="0">
                      <a:solidFill>
                        <a:schemeClr val="bg1"/>
                      </a:solidFill>
                    </a:rPr>
                    <a:t>continuant</a:t>
                  </a: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1044765" y="5523298"/>
                  <a:ext cx="860235" cy="27699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err="1" smtClean="0">
                      <a:solidFill>
                        <a:schemeClr val="bg1"/>
                      </a:solidFill>
                    </a:rPr>
                    <a:t>occurrent</a:t>
                  </a:r>
                  <a:endParaRPr lang="en-US" sz="1200" dirty="0" smtClean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3317696" y="1670465"/>
                  <a:ext cx="1101904" cy="461665"/>
                </a:xfrm>
                <a:prstGeom prst="rect">
                  <a:avLst/>
                </a:prstGeom>
                <a:solidFill>
                  <a:srgbClr val="7030A0"/>
                </a:solidFill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i</a:t>
                  </a:r>
                  <a:r>
                    <a:rPr lang="en-US" sz="1200" dirty="0" smtClean="0">
                      <a:solidFill>
                        <a:schemeClr val="bg1"/>
                      </a:solidFill>
                    </a:rPr>
                    <a:t>nformation </a:t>
                  </a:r>
                </a:p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c</a:t>
                  </a:r>
                  <a:r>
                    <a:rPr lang="en-US" sz="1200" dirty="0" smtClean="0">
                      <a:solidFill>
                        <a:schemeClr val="bg1"/>
                      </a:solidFill>
                    </a:rPr>
                    <a:t>ontent entity</a:t>
                  </a: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3317696" y="5105307"/>
                  <a:ext cx="1101904" cy="461665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>
                      <a:solidFill>
                        <a:schemeClr val="bg1"/>
                      </a:solidFill>
                    </a:rPr>
                    <a:t>planned</a:t>
                  </a:r>
                </a:p>
                <a:p>
                  <a:pPr algn="ctr"/>
                  <a:r>
                    <a:rPr lang="en-US" sz="1200" dirty="0" smtClean="0">
                      <a:solidFill>
                        <a:schemeClr val="bg1"/>
                      </a:solidFill>
                    </a:rPr>
                    <a:t>process</a:t>
                  </a: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4753255" y="1295400"/>
                  <a:ext cx="780855" cy="276999"/>
                </a:xfrm>
                <a:prstGeom prst="rect">
                  <a:avLst/>
                </a:prstGeom>
                <a:solidFill>
                  <a:srgbClr val="7030A0"/>
                </a:solidFill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d</a:t>
                  </a:r>
                  <a:r>
                    <a:rPr lang="en-US" sz="1200" dirty="0" smtClean="0">
                      <a:solidFill>
                        <a:schemeClr val="bg1"/>
                      </a:solidFill>
                    </a:rPr>
                    <a:t>ata item</a:t>
                  </a:r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4758802" y="4534040"/>
                  <a:ext cx="1005661" cy="27699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 smtClean="0">
                      <a:solidFill>
                        <a:schemeClr val="bg1"/>
                      </a:solidFill>
                    </a:rPr>
                    <a:t>investigation</a:t>
                  </a:r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4758802" y="4838840"/>
                  <a:ext cx="1432187" cy="27699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>
                      <a:solidFill>
                        <a:schemeClr val="bg1"/>
                      </a:solidFill>
                    </a:rPr>
                    <a:t>specimen collection</a:t>
                  </a:r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6619967" y="5492576"/>
                  <a:ext cx="1458091" cy="461665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 smtClean="0">
                      <a:solidFill>
                        <a:schemeClr val="bg1"/>
                      </a:solidFill>
                    </a:rPr>
                    <a:t>material component</a:t>
                  </a:r>
                </a:p>
                <a:p>
                  <a:pPr algn="ctr"/>
                  <a:r>
                    <a:rPr lang="en-US" sz="1200" dirty="0" smtClean="0">
                      <a:solidFill>
                        <a:schemeClr val="bg1"/>
                      </a:solidFill>
                    </a:rPr>
                    <a:t>separation</a:t>
                  </a:r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4753255" y="2211509"/>
                  <a:ext cx="1275222" cy="276999"/>
                </a:xfrm>
                <a:prstGeom prst="rect">
                  <a:avLst/>
                </a:prstGeom>
                <a:solidFill>
                  <a:srgbClr val="7030A0"/>
                </a:solidFill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 smtClean="0">
                      <a:solidFill>
                        <a:schemeClr val="bg1"/>
                      </a:solidFill>
                    </a:rPr>
                    <a:t>plan specification</a:t>
                  </a: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6619967" y="5176935"/>
                  <a:ext cx="1533433" cy="27699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 smtClean="0">
                      <a:solidFill>
                        <a:schemeClr val="bg1"/>
                      </a:solidFill>
                    </a:rPr>
                    <a:t>material combination</a:t>
                  </a:r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4758802" y="5753240"/>
                  <a:ext cx="526554" cy="27699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 smtClean="0">
                      <a:solidFill>
                        <a:schemeClr val="bg1"/>
                      </a:solidFill>
                    </a:rPr>
                    <a:t>assay</a:t>
                  </a:r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4753255" y="1600200"/>
                  <a:ext cx="822854" cy="276999"/>
                </a:xfrm>
                <a:prstGeom prst="rect">
                  <a:avLst/>
                </a:prstGeom>
                <a:solidFill>
                  <a:srgbClr val="7030A0"/>
                </a:solidFill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chemeClr val="bg1"/>
                      </a:solidFill>
                    </a:rPr>
                    <a:t>document</a:t>
                  </a: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4753255" y="1901298"/>
                  <a:ext cx="1014893" cy="276999"/>
                </a:xfrm>
                <a:prstGeom prst="rect">
                  <a:avLst/>
                </a:prstGeom>
                <a:solidFill>
                  <a:srgbClr val="7030A0"/>
                </a:solidFill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t</a:t>
                  </a:r>
                  <a:r>
                    <a:rPr lang="en-US" sz="1200" dirty="0" smtClean="0">
                      <a:solidFill>
                        <a:schemeClr val="bg1"/>
                      </a:solidFill>
                    </a:rPr>
                    <a:t>extual entity</a:t>
                  </a:r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24" name="Straight Arrow Connector 23"/>
                <p:cNvCxnSpPr>
                  <a:stCxn id="11" idx="1"/>
                  <a:endCxn id="10" idx="3"/>
                </p:cNvCxnSpPr>
                <p:nvPr/>
              </p:nvCxnSpPr>
              <p:spPr>
                <a:xfrm flipH="1">
                  <a:off x="762000" y="2729207"/>
                  <a:ext cx="282765" cy="1236151"/>
                </a:xfrm>
                <a:prstGeom prst="straightConnector1">
                  <a:avLst/>
                </a:prstGeom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/>
                <p:cNvCxnSpPr>
                  <a:stCxn id="12" idx="1"/>
                  <a:endCxn id="10" idx="3"/>
                </p:cNvCxnSpPr>
                <p:nvPr/>
              </p:nvCxnSpPr>
              <p:spPr>
                <a:xfrm flipH="1" flipV="1">
                  <a:off x="762000" y="3965358"/>
                  <a:ext cx="282765" cy="1696440"/>
                </a:xfrm>
                <a:prstGeom prst="straightConnector1">
                  <a:avLst/>
                </a:prstGeom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>
                  <a:stCxn id="14" idx="1"/>
                  <a:endCxn id="65" idx="3"/>
                </p:cNvCxnSpPr>
                <p:nvPr/>
              </p:nvCxnSpPr>
              <p:spPr>
                <a:xfrm flipH="1">
                  <a:off x="3124200" y="5336140"/>
                  <a:ext cx="193496" cy="325658"/>
                </a:xfrm>
                <a:prstGeom prst="straightConnector1">
                  <a:avLst/>
                </a:prstGeom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>
                  <a:endCxn id="69" idx="3"/>
                </p:cNvCxnSpPr>
                <p:nvPr/>
              </p:nvCxnSpPr>
              <p:spPr>
                <a:xfrm flipH="1">
                  <a:off x="3124200" y="1901297"/>
                  <a:ext cx="193496" cy="1"/>
                </a:xfrm>
                <a:prstGeom prst="straightConnector1">
                  <a:avLst/>
                </a:prstGeom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>
                  <a:stCxn id="15" idx="1"/>
                  <a:endCxn id="13" idx="3"/>
                </p:cNvCxnSpPr>
                <p:nvPr/>
              </p:nvCxnSpPr>
              <p:spPr>
                <a:xfrm flipH="1">
                  <a:off x="4419600" y="1433900"/>
                  <a:ext cx="333655" cy="467398"/>
                </a:xfrm>
                <a:prstGeom prst="straightConnector1">
                  <a:avLst/>
                </a:prstGeom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>
                  <a:stCxn id="19" idx="1"/>
                  <a:endCxn id="13" idx="3"/>
                </p:cNvCxnSpPr>
                <p:nvPr/>
              </p:nvCxnSpPr>
              <p:spPr>
                <a:xfrm flipH="1" flipV="1">
                  <a:off x="4419600" y="1901298"/>
                  <a:ext cx="333655" cy="448711"/>
                </a:xfrm>
                <a:prstGeom prst="straightConnector1">
                  <a:avLst/>
                </a:prstGeom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>
                  <a:stCxn id="22" idx="1"/>
                  <a:endCxn id="13" idx="3"/>
                </p:cNvCxnSpPr>
                <p:nvPr/>
              </p:nvCxnSpPr>
              <p:spPr>
                <a:xfrm flipH="1">
                  <a:off x="4419600" y="1738700"/>
                  <a:ext cx="333655" cy="162598"/>
                </a:xfrm>
                <a:prstGeom prst="straightConnector1">
                  <a:avLst/>
                </a:prstGeom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>
                  <a:stCxn id="16" idx="1"/>
                  <a:endCxn id="14" idx="3"/>
                </p:cNvCxnSpPr>
                <p:nvPr/>
              </p:nvCxnSpPr>
              <p:spPr>
                <a:xfrm flipH="1">
                  <a:off x="4419600" y="4672540"/>
                  <a:ext cx="339202" cy="663600"/>
                </a:xfrm>
                <a:prstGeom prst="straightConnector1">
                  <a:avLst/>
                </a:prstGeom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>
                  <a:stCxn id="17" idx="1"/>
                  <a:endCxn id="14" idx="3"/>
                </p:cNvCxnSpPr>
                <p:nvPr/>
              </p:nvCxnSpPr>
              <p:spPr>
                <a:xfrm flipH="1">
                  <a:off x="4419600" y="4977340"/>
                  <a:ext cx="339202" cy="358800"/>
                </a:xfrm>
                <a:prstGeom prst="straightConnector1">
                  <a:avLst/>
                </a:prstGeom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>
                  <a:stCxn id="21" idx="1"/>
                  <a:endCxn id="14" idx="3"/>
                </p:cNvCxnSpPr>
                <p:nvPr/>
              </p:nvCxnSpPr>
              <p:spPr>
                <a:xfrm flipH="1" flipV="1">
                  <a:off x="4419600" y="5336140"/>
                  <a:ext cx="339202" cy="555600"/>
                </a:xfrm>
                <a:prstGeom prst="straightConnector1">
                  <a:avLst/>
                </a:prstGeom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>
                  <a:stCxn id="23" idx="1"/>
                  <a:endCxn id="13" idx="3"/>
                </p:cNvCxnSpPr>
                <p:nvPr/>
              </p:nvCxnSpPr>
              <p:spPr>
                <a:xfrm flipH="1" flipV="1">
                  <a:off x="4419600" y="1901298"/>
                  <a:ext cx="333655" cy="138500"/>
                </a:xfrm>
                <a:prstGeom prst="straightConnector1">
                  <a:avLst/>
                </a:prstGeom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/>
                <p:nvPr/>
              </p:nvCxnSpPr>
              <p:spPr>
                <a:xfrm flipH="1" flipV="1">
                  <a:off x="4758802" y="5586940"/>
                  <a:ext cx="574624" cy="99527"/>
                </a:xfrm>
                <a:prstGeom prst="straightConnector1">
                  <a:avLst/>
                </a:prstGeom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TextBox 35"/>
                <p:cNvSpPr txBox="1"/>
                <p:nvPr/>
              </p:nvSpPr>
              <p:spPr>
                <a:xfrm>
                  <a:off x="4758802" y="5454027"/>
                  <a:ext cx="1431482" cy="27699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m</a:t>
                  </a:r>
                  <a:r>
                    <a:rPr lang="en-US" sz="1200" dirty="0" smtClean="0">
                      <a:solidFill>
                        <a:schemeClr val="bg1"/>
                      </a:solidFill>
                    </a:rPr>
                    <a:t>aterial processing</a:t>
                  </a:r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37" name="Straight Arrow Connector 36"/>
                <p:cNvCxnSpPr>
                  <a:stCxn id="36" idx="1"/>
                  <a:endCxn id="14" idx="3"/>
                </p:cNvCxnSpPr>
                <p:nvPr/>
              </p:nvCxnSpPr>
              <p:spPr>
                <a:xfrm flipH="1" flipV="1">
                  <a:off x="4419600" y="5336140"/>
                  <a:ext cx="339202" cy="256387"/>
                </a:xfrm>
                <a:prstGeom prst="straightConnector1">
                  <a:avLst/>
                </a:prstGeom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TextBox 37"/>
                <p:cNvSpPr txBox="1"/>
                <p:nvPr/>
              </p:nvSpPr>
              <p:spPr>
                <a:xfrm>
                  <a:off x="3317696" y="3396073"/>
                  <a:ext cx="1101904" cy="27699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 smtClean="0">
                      <a:solidFill>
                        <a:schemeClr val="bg1"/>
                      </a:solidFill>
                    </a:rPr>
                    <a:t>material entity</a:t>
                  </a:r>
                </a:p>
              </p:txBody>
            </p:sp>
            <p:cxnSp>
              <p:nvCxnSpPr>
                <p:cNvPr id="39" name="Straight Arrow Connector 38"/>
                <p:cNvCxnSpPr>
                  <a:stCxn id="11" idx="3"/>
                  <a:endCxn id="68" idx="1"/>
                </p:cNvCxnSpPr>
                <p:nvPr/>
              </p:nvCxnSpPr>
              <p:spPr>
                <a:xfrm>
                  <a:off x="1905000" y="2729207"/>
                  <a:ext cx="237649" cy="805366"/>
                </a:xfrm>
                <a:prstGeom prst="straightConnector1">
                  <a:avLst/>
                </a:prstGeom>
                <a:ln w="19050"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Box 39"/>
                <p:cNvSpPr txBox="1"/>
                <p:nvPr/>
              </p:nvSpPr>
              <p:spPr>
                <a:xfrm>
                  <a:off x="3317696" y="5791107"/>
                  <a:ext cx="1101904" cy="461665"/>
                </a:xfrm>
                <a:prstGeom prst="rect">
                  <a:avLst/>
                </a:prstGeom>
                <a:solidFill>
                  <a:srgbClr val="C00000"/>
                </a:solidFill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>
                      <a:solidFill>
                        <a:schemeClr val="bg1"/>
                      </a:solidFill>
                    </a:rPr>
                    <a:t>biological</a:t>
                  </a:r>
                </a:p>
                <a:p>
                  <a:pPr algn="ctr"/>
                  <a:r>
                    <a:rPr lang="en-US" sz="1200" dirty="0" smtClean="0">
                      <a:solidFill>
                        <a:schemeClr val="bg1"/>
                      </a:solidFill>
                    </a:rPr>
                    <a:t>process (GO)</a:t>
                  </a:r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41" name="Straight Arrow Connector 40"/>
                <p:cNvCxnSpPr>
                  <a:stCxn id="65" idx="3"/>
                  <a:endCxn id="40" idx="1"/>
                </p:cNvCxnSpPr>
                <p:nvPr/>
              </p:nvCxnSpPr>
              <p:spPr>
                <a:xfrm>
                  <a:off x="3124200" y="5661798"/>
                  <a:ext cx="193496" cy="360142"/>
                </a:xfrm>
                <a:prstGeom prst="straightConnector1">
                  <a:avLst/>
                </a:prstGeom>
                <a:ln w="19050"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TextBox 41"/>
                <p:cNvSpPr txBox="1"/>
                <p:nvPr/>
              </p:nvSpPr>
              <p:spPr>
                <a:xfrm>
                  <a:off x="4758802" y="5143640"/>
                  <a:ext cx="1553887" cy="27699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 smtClean="0">
                      <a:solidFill>
                        <a:schemeClr val="bg1"/>
                      </a:solidFill>
                    </a:rPr>
                    <a:t>material maintenance</a:t>
                  </a:r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43" name="Straight Arrow Connector 42"/>
                <p:cNvCxnSpPr>
                  <a:stCxn id="14" idx="3"/>
                  <a:endCxn id="42" idx="1"/>
                </p:cNvCxnSpPr>
                <p:nvPr/>
              </p:nvCxnSpPr>
              <p:spPr>
                <a:xfrm flipV="1">
                  <a:off x="4419600" y="5282140"/>
                  <a:ext cx="339202" cy="54000"/>
                </a:xfrm>
                <a:prstGeom prst="straightConnector1">
                  <a:avLst/>
                </a:prstGeom>
                <a:ln w="19050"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TextBox 43"/>
                <p:cNvSpPr txBox="1"/>
                <p:nvPr/>
              </p:nvSpPr>
              <p:spPr>
                <a:xfrm>
                  <a:off x="4753255" y="2923308"/>
                  <a:ext cx="1373326" cy="27699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 smtClean="0">
                      <a:solidFill>
                        <a:schemeClr val="bg1"/>
                      </a:solidFill>
                    </a:rPr>
                    <a:t>processed material</a:t>
                  </a:r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4753255" y="2618508"/>
                  <a:ext cx="784190" cy="27699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 smtClean="0">
                      <a:solidFill>
                        <a:schemeClr val="bg1"/>
                      </a:solidFill>
                    </a:rPr>
                    <a:t>specimen</a:t>
                  </a:r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4753255" y="3837708"/>
                  <a:ext cx="2013565" cy="276999"/>
                </a:xfrm>
                <a:prstGeom prst="rect">
                  <a:avLst/>
                </a:prstGeom>
                <a:solidFill>
                  <a:srgbClr val="C00000"/>
                </a:solidFill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 smtClean="0">
                      <a:solidFill>
                        <a:schemeClr val="bg1"/>
                      </a:solidFill>
                    </a:rPr>
                    <a:t>gross anatomical part (CARO)</a:t>
                  </a: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4753255" y="4142508"/>
                  <a:ext cx="1879810" cy="276999"/>
                </a:xfrm>
                <a:prstGeom prst="rect">
                  <a:avLst/>
                </a:prstGeom>
                <a:solidFill>
                  <a:srgbClr val="C00000"/>
                </a:solidFill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 smtClean="0">
                      <a:solidFill>
                        <a:schemeClr val="bg1"/>
                      </a:solidFill>
                    </a:rPr>
                    <a:t>organism (NCBI taxonomy)</a:t>
                  </a: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4753255" y="3532908"/>
                  <a:ext cx="1694888" cy="276999"/>
                </a:xfrm>
                <a:prstGeom prst="rect">
                  <a:avLst/>
                </a:prstGeom>
                <a:solidFill>
                  <a:srgbClr val="C00000"/>
                </a:solidFill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 smtClean="0">
                      <a:solidFill>
                        <a:schemeClr val="bg1"/>
                      </a:solidFill>
                    </a:rPr>
                    <a:t>molecular entity (</a:t>
                  </a:r>
                  <a:r>
                    <a:rPr lang="en-US" sz="1200" dirty="0" err="1" smtClean="0">
                      <a:solidFill>
                        <a:schemeClr val="bg1"/>
                      </a:solidFill>
                    </a:rPr>
                    <a:t>ChEBI</a:t>
                  </a:r>
                  <a:r>
                    <a:rPr lang="en-US" sz="1200" dirty="0" smtClean="0">
                      <a:solidFill>
                        <a:schemeClr val="bg1"/>
                      </a:solidFill>
                    </a:rPr>
                    <a:t>)</a:t>
                  </a: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4753255" y="3228108"/>
                  <a:ext cx="954750" cy="27699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 smtClean="0">
                      <a:solidFill>
                        <a:schemeClr val="bg1"/>
                      </a:solidFill>
                    </a:rPr>
                    <a:t>organization</a:t>
                  </a:r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6619967" y="3059503"/>
                  <a:ext cx="587854" cy="27699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 smtClean="0">
                      <a:solidFill>
                        <a:schemeClr val="bg1"/>
                      </a:solidFill>
                    </a:rPr>
                    <a:t>device</a:t>
                  </a:r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51" name="Straight Arrow Connector 50"/>
                <p:cNvCxnSpPr>
                  <a:stCxn id="38" idx="3"/>
                  <a:endCxn id="45" idx="1"/>
                </p:cNvCxnSpPr>
                <p:nvPr/>
              </p:nvCxnSpPr>
              <p:spPr>
                <a:xfrm flipV="1">
                  <a:off x="4419600" y="2757008"/>
                  <a:ext cx="333655" cy="777565"/>
                </a:xfrm>
                <a:prstGeom prst="straightConnector1">
                  <a:avLst/>
                </a:prstGeom>
                <a:ln w="19050"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>
                  <a:stCxn id="38" idx="3"/>
                  <a:endCxn id="44" idx="1"/>
                </p:cNvCxnSpPr>
                <p:nvPr/>
              </p:nvCxnSpPr>
              <p:spPr>
                <a:xfrm flipV="1">
                  <a:off x="4419600" y="3061808"/>
                  <a:ext cx="333655" cy="472765"/>
                </a:xfrm>
                <a:prstGeom prst="straightConnector1">
                  <a:avLst/>
                </a:prstGeom>
                <a:ln w="19050"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/>
                <p:cNvCxnSpPr>
                  <a:stCxn id="38" idx="3"/>
                  <a:endCxn id="49" idx="1"/>
                </p:cNvCxnSpPr>
                <p:nvPr/>
              </p:nvCxnSpPr>
              <p:spPr>
                <a:xfrm flipV="1">
                  <a:off x="4419600" y="3366608"/>
                  <a:ext cx="333655" cy="167965"/>
                </a:xfrm>
                <a:prstGeom prst="straightConnector1">
                  <a:avLst/>
                </a:prstGeom>
                <a:ln w="19050"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/>
                <p:cNvCxnSpPr>
                  <a:stCxn id="38" idx="3"/>
                  <a:endCxn id="48" idx="1"/>
                </p:cNvCxnSpPr>
                <p:nvPr/>
              </p:nvCxnSpPr>
              <p:spPr>
                <a:xfrm>
                  <a:off x="4419600" y="3534573"/>
                  <a:ext cx="333655" cy="136835"/>
                </a:xfrm>
                <a:prstGeom prst="straightConnector1">
                  <a:avLst/>
                </a:prstGeom>
                <a:ln w="19050"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/>
                <p:cNvCxnSpPr>
                  <a:stCxn id="38" idx="3"/>
                  <a:endCxn id="46" idx="1"/>
                </p:cNvCxnSpPr>
                <p:nvPr/>
              </p:nvCxnSpPr>
              <p:spPr>
                <a:xfrm>
                  <a:off x="4419600" y="3534573"/>
                  <a:ext cx="333655" cy="441635"/>
                </a:xfrm>
                <a:prstGeom prst="straightConnector1">
                  <a:avLst/>
                </a:prstGeom>
                <a:ln w="19050"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/>
                <p:cNvCxnSpPr>
                  <a:stCxn id="38" idx="3"/>
                  <a:endCxn id="47" idx="1"/>
                </p:cNvCxnSpPr>
                <p:nvPr/>
              </p:nvCxnSpPr>
              <p:spPr>
                <a:xfrm>
                  <a:off x="4419600" y="3534573"/>
                  <a:ext cx="333655" cy="746435"/>
                </a:xfrm>
                <a:prstGeom prst="straightConnector1">
                  <a:avLst/>
                </a:prstGeom>
                <a:ln w="19050"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/>
                <p:cNvCxnSpPr>
                  <a:stCxn id="44" idx="3"/>
                  <a:endCxn id="50" idx="1"/>
                </p:cNvCxnSpPr>
                <p:nvPr/>
              </p:nvCxnSpPr>
              <p:spPr>
                <a:xfrm>
                  <a:off x="6126581" y="3061808"/>
                  <a:ext cx="493386" cy="136195"/>
                </a:xfrm>
                <a:prstGeom prst="straightConnector1">
                  <a:avLst/>
                </a:prstGeom>
                <a:ln w="19050"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TextBox 57"/>
                <p:cNvSpPr txBox="1"/>
                <p:nvPr/>
              </p:nvSpPr>
              <p:spPr>
                <a:xfrm>
                  <a:off x="6619967" y="2743200"/>
                  <a:ext cx="1453347" cy="27699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 smtClean="0">
                      <a:solidFill>
                        <a:schemeClr val="bg1"/>
                      </a:solidFill>
                    </a:rPr>
                    <a:t>processed specimen</a:t>
                  </a:r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59" name="Straight Arrow Connector 58"/>
                <p:cNvCxnSpPr>
                  <a:stCxn id="44" idx="3"/>
                  <a:endCxn id="58" idx="1"/>
                </p:cNvCxnSpPr>
                <p:nvPr/>
              </p:nvCxnSpPr>
              <p:spPr>
                <a:xfrm flipV="1">
                  <a:off x="6126581" y="2881700"/>
                  <a:ext cx="493386" cy="180108"/>
                </a:xfrm>
                <a:prstGeom prst="straightConnector1">
                  <a:avLst/>
                </a:prstGeom>
                <a:ln w="19050"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/>
                <p:cNvCxnSpPr>
                  <a:stCxn id="45" idx="3"/>
                  <a:endCxn id="58" idx="1"/>
                </p:cNvCxnSpPr>
                <p:nvPr/>
              </p:nvCxnSpPr>
              <p:spPr>
                <a:xfrm>
                  <a:off x="5537445" y="2757008"/>
                  <a:ext cx="1082522" cy="124692"/>
                </a:xfrm>
                <a:prstGeom prst="straightConnector1">
                  <a:avLst/>
                </a:prstGeom>
                <a:ln w="19050"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TextBox 60"/>
                <p:cNvSpPr txBox="1"/>
                <p:nvPr/>
              </p:nvSpPr>
              <p:spPr>
                <a:xfrm>
                  <a:off x="6619967" y="2211509"/>
                  <a:ext cx="965201" cy="27699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s</a:t>
                  </a:r>
                  <a:r>
                    <a:rPr lang="en-US" sz="1200" dirty="0" smtClean="0">
                      <a:solidFill>
                        <a:schemeClr val="bg1"/>
                      </a:solidFill>
                    </a:rPr>
                    <a:t>tudy design</a:t>
                  </a:r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62" name="Straight Arrow Connector 61"/>
                <p:cNvCxnSpPr/>
                <p:nvPr/>
              </p:nvCxnSpPr>
              <p:spPr>
                <a:xfrm flipH="1">
                  <a:off x="6028477" y="2350008"/>
                  <a:ext cx="591490" cy="0"/>
                </a:xfrm>
                <a:prstGeom prst="straightConnector1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/>
                <p:cNvCxnSpPr>
                  <a:stCxn id="20" idx="1"/>
                  <a:endCxn id="36" idx="3"/>
                </p:cNvCxnSpPr>
                <p:nvPr/>
              </p:nvCxnSpPr>
              <p:spPr>
                <a:xfrm flipH="1">
                  <a:off x="6190284" y="5315435"/>
                  <a:ext cx="429683" cy="277092"/>
                </a:xfrm>
                <a:prstGeom prst="straightConnector1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/>
                <p:cNvCxnSpPr>
                  <a:stCxn id="18" idx="1"/>
                  <a:endCxn id="36" idx="3"/>
                </p:cNvCxnSpPr>
                <p:nvPr/>
              </p:nvCxnSpPr>
              <p:spPr>
                <a:xfrm flipH="1" flipV="1">
                  <a:off x="6190284" y="5592527"/>
                  <a:ext cx="429683" cy="130882"/>
                </a:xfrm>
                <a:prstGeom prst="straightConnector1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TextBox 64"/>
                <p:cNvSpPr txBox="1"/>
                <p:nvPr/>
              </p:nvSpPr>
              <p:spPr>
                <a:xfrm>
                  <a:off x="2142649" y="5523298"/>
                  <a:ext cx="981551" cy="27699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>
                      <a:solidFill>
                        <a:schemeClr val="bg1"/>
                      </a:solidFill>
                    </a:rPr>
                    <a:t>process</a:t>
                  </a:r>
                </a:p>
              </p:txBody>
            </p:sp>
            <p:cxnSp>
              <p:nvCxnSpPr>
                <p:cNvPr id="66" name="Straight Arrow Connector 65"/>
                <p:cNvCxnSpPr>
                  <a:stCxn id="65" idx="1"/>
                  <a:endCxn id="12" idx="3"/>
                </p:cNvCxnSpPr>
                <p:nvPr/>
              </p:nvCxnSpPr>
              <p:spPr>
                <a:xfrm flipH="1">
                  <a:off x="1905000" y="5661798"/>
                  <a:ext cx="237649" cy="0"/>
                </a:xfrm>
                <a:prstGeom prst="straightConnector1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TextBox 66"/>
                <p:cNvSpPr txBox="1"/>
                <p:nvPr/>
              </p:nvSpPr>
              <p:spPr>
                <a:xfrm>
                  <a:off x="2142649" y="2407638"/>
                  <a:ext cx="981551" cy="646331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s</a:t>
                  </a:r>
                  <a:r>
                    <a:rPr lang="en-US" sz="1200" dirty="0" smtClean="0">
                      <a:solidFill>
                        <a:schemeClr val="bg1"/>
                      </a:solidFill>
                    </a:rPr>
                    <a:t>pecifically</a:t>
                  </a:r>
                </a:p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d</a:t>
                  </a:r>
                  <a:r>
                    <a:rPr lang="en-US" sz="1200" dirty="0" smtClean="0">
                      <a:solidFill>
                        <a:schemeClr val="bg1"/>
                      </a:solidFill>
                    </a:rPr>
                    <a:t>ependent</a:t>
                  </a:r>
                </a:p>
                <a:p>
                  <a:pPr algn="ctr"/>
                  <a:r>
                    <a:rPr lang="en-US" sz="1200" dirty="0" smtClean="0">
                      <a:solidFill>
                        <a:schemeClr val="bg1"/>
                      </a:solidFill>
                    </a:rPr>
                    <a:t>continuant</a:t>
                  </a:r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2142649" y="3303740"/>
                  <a:ext cx="981551" cy="46166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i</a:t>
                  </a:r>
                  <a:r>
                    <a:rPr lang="en-US" sz="1200" dirty="0" smtClean="0">
                      <a:solidFill>
                        <a:schemeClr val="bg1"/>
                      </a:solidFill>
                    </a:rPr>
                    <a:t>ndependent</a:t>
                  </a:r>
                </a:p>
                <a:p>
                  <a:pPr algn="ctr"/>
                  <a:r>
                    <a:rPr lang="en-US" sz="1200" dirty="0" smtClean="0">
                      <a:solidFill>
                        <a:schemeClr val="bg1"/>
                      </a:solidFill>
                    </a:rPr>
                    <a:t>continuant</a:t>
                  </a:r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2142649" y="1578132"/>
                  <a:ext cx="981551" cy="646331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 smtClean="0">
                      <a:solidFill>
                        <a:schemeClr val="bg1"/>
                      </a:solidFill>
                    </a:rPr>
                    <a:t>generically</a:t>
                  </a:r>
                </a:p>
                <a:p>
                  <a:pPr algn="ctr"/>
                  <a:r>
                    <a:rPr lang="en-US" sz="1200" dirty="0" smtClean="0">
                      <a:solidFill>
                        <a:schemeClr val="bg1"/>
                      </a:solidFill>
                    </a:rPr>
                    <a:t>dependent </a:t>
                  </a:r>
                </a:p>
                <a:p>
                  <a:pPr algn="ctr"/>
                  <a:r>
                    <a:rPr lang="en-US" sz="1200" dirty="0" smtClean="0">
                      <a:solidFill>
                        <a:schemeClr val="bg1"/>
                      </a:solidFill>
                    </a:rPr>
                    <a:t>continuant</a:t>
                  </a:r>
                </a:p>
              </p:txBody>
            </p:sp>
            <p:cxnSp>
              <p:nvCxnSpPr>
                <p:cNvPr id="70" name="Straight Arrow Connector 69"/>
                <p:cNvCxnSpPr>
                  <a:stCxn id="69" idx="1"/>
                  <a:endCxn id="11" idx="3"/>
                </p:cNvCxnSpPr>
                <p:nvPr/>
              </p:nvCxnSpPr>
              <p:spPr>
                <a:xfrm flipH="1">
                  <a:off x="1905000" y="1901298"/>
                  <a:ext cx="237649" cy="827909"/>
                </a:xfrm>
                <a:prstGeom prst="straightConnector1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/>
                <p:cNvCxnSpPr>
                  <a:stCxn id="38" idx="1"/>
                  <a:endCxn id="68" idx="3"/>
                </p:cNvCxnSpPr>
                <p:nvPr/>
              </p:nvCxnSpPr>
              <p:spPr>
                <a:xfrm flipH="1">
                  <a:off x="3124200" y="3534573"/>
                  <a:ext cx="193496" cy="0"/>
                </a:xfrm>
                <a:prstGeom prst="straightConnector1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>
                  <a:stCxn id="67" idx="1"/>
                  <a:endCxn id="11" idx="3"/>
                </p:cNvCxnSpPr>
                <p:nvPr/>
              </p:nvCxnSpPr>
              <p:spPr>
                <a:xfrm flipH="1" flipV="1">
                  <a:off x="1905000" y="2729207"/>
                  <a:ext cx="237649" cy="1597"/>
                </a:xfrm>
                <a:prstGeom prst="straightConnector1">
                  <a:avLst/>
                </a:prstGeom>
                <a:ln w="19050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" name="TextBox 3"/>
            <p:cNvSpPr txBox="1"/>
            <p:nvPr/>
          </p:nvSpPr>
          <p:spPr>
            <a:xfrm>
              <a:off x="3308460" y="2485121"/>
              <a:ext cx="1101904" cy="27699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quality</a:t>
              </a:r>
            </a:p>
          </p:txBody>
        </p:sp>
        <p:cxnSp>
          <p:nvCxnSpPr>
            <p:cNvPr id="5" name="Straight Arrow Connector 4"/>
            <p:cNvCxnSpPr>
              <a:endCxn id="4" idx="1"/>
            </p:cNvCxnSpPr>
            <p:nvPr/>
          </p:nvCxnSpPr>
          <p:spPr>
            <a:xfrm flipV="1">
              <a:off x="3114964" y="2623621"/>
              <a:ext cx="193496" cy="170688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308460" y="2839951"/>
              <a:ext cx="1101904" cy="27699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role</a:t>
              </a:r>
            </a:p>
          </p:txBody>
        </p:sp>
        <p:cxnSp>
          <p:nvCxnSpPr>
            <p:cNvPr id="7" name="Straight Arrow Connector 6"/>
            <p:cNvCxnSpPr>
              <a:stCxn id="67" idx="3"/>
              <a:endCxn id="6" idx="1"/>
            </p:cNvCxnSpPr>
            <p:nvPr/>
          </p:nvCxnSpPr>
          <p:spPr>
            <a:xfrm>
              <a:off x="3114964" y="2807004"/>
              <a:ext cx="193496" cy="171447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033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1600200" y="4648200"/>
            <a:ext cx="1905000" cy="533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anatomical entity (FMA, CARO)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1600200" y="3276600"/>
            <a:ext cx="1905000" cy="533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protein complex</a:t>
            </a:r>
            <a:br>
              <a:rPr lang="en-US" dirty="0" smtClean="0"/>
            </a:br>
            <a:r>
              <a:rPr lang="en-US" dirty="0" smtClean="0"/>
              <a:t>(Gene Ontology)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600200" y="2590800"/>
            <a:ext cx="1905000" cy="533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molecular entity (</a:t>
            </a:r>
            <a:r>
              <a:rPr lang="en-US" dirty="0" err="1" smtClean="0"/>
              <a:t>ChEBI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600200" y="5334000"/>
            <a:ext cx="1905000" cy="533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organism </a:t>
            </a:r>
            <a:br>
              <a:rPr lang="en-US" dirty="0" smtClean="0"/>
            </a:br>
            <a:r>
              <a:rPr lang="en-US" dirty="0" smtClean="0"/>
              <a:t>(NCBI taxonomy)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600200" y="533400"/>
            <a:ext cx="1905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processed material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6200" y="2819400"/>
            <a:ext cx="1066800" cy="914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material_entity</a:t>
            </a:r>
            <a:r>
              <a:rPr lang="en-US" dirty="0" smtClean="0"/>
              <a:t> (BFO)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600200" y="1905000"/>
            <a:ext cx="1905000" cy="5334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chemical  solution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4" idx="3"/>
            <a:endCxn id="5" idx="1"/>
          </p:cNvCxnSpPr>
          <p:nvPr/>
        </p:nvCxnSpPr>
        <p:spPr>
          <a:xfrm flipV="1">
            <a:off x="1143000" y="2171700"/>
            <a:ext cx="457200" cy="11049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  <a:endCxn id="7" idx="1"/>
          </p:cNvCxnSpPr>
          <p:nvPr/>
        </p:nvCxnSpPr>
        <p:spPr>
          <a:xfrm flipV="1">
            <a:off x="1143000" y="2857500"/>
            <a:ext cx="457200" cy="4191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8" idx="1"/>
          </p:cNvCxnSpPr>
          <p:nvPr/>
        </p:nvCxnSpPr>
        <p:spPr>
          <a:xfrm flipV="1">
            <a:off x="1143000" y="800100"/>
            <a:ext cx="457200" cy="24765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3"/>
            <a:endCxn id="9" idx="1"/>
          </p:cNvCxnSpPr>
          <p:nvPr/>
        </p:nvCxnSpPr>
        <p:spPr>
          <a:xfrm>
            <a:off x="1143000" y="3276600"/>
            <a:ext cx="457200" cy="23241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0" idx="1"/>
          </p:cNvCxnSpPr>
          <p:nvPr/>
        </p:nvCxnSpPr>
        <p:spPr>
          <a:xfrm>
            <a:off x="1143000" y="3276600"/>
            <a:ext cx="457200" cy="16383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" idx="3"/>
            <a:endCxn id="36" idx="1"/>
          </p:cNvCxnSpPr>
          <p:nvPr/>
        </p:nvCxnSpPr>
        <p:spPr>
          <a:xfrm>
            <a:off x="1143000" y="3276600"/>
            <a:ext cx="457200" cy="2667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3886200" y="533400"/>
            <a:ext cx="1143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cell culture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1600200" y="1219200"/>
            <a:ext cx="1905000" cy="5334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organization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4" idx="3"/>
            <a:endCxn id="48" idx="1"/>
          </p:cNvCxnSpPr>
          <p:nvPr/>
        </p:nvCxnSpPr>
        <p:spPr>
          <a:xfrm flipV="1">
            <a:off x="1143000" y="1485900"/>
            <a:ext cx="457200" cy="17907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1600200" y="3962400"/>
            <a:ext cx="1905000" cy="533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cell</a:t>
            </a:r>
            <a:br>
              <a:rPr lang="en-US" dirty="0" smtClean="0"/>
            </a:br>
            <a:r>
              <a:rPr lang="en-US" dirty="0" smtClean="0"/>
              <a:t>(Cell Ontology)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4" idx="3"/>
            <a:endCxn id="52" idx="1"/>
          </p:cNvCxnSpPr>
          <p:nvPr/>
        </p:nvCxnSpPr>
        <p:spPr>
          <a:xfrm>
            <a:off x="1143000" y="3276600"/>
            <a:ext cx="457200" cy="9525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3886200" y="1219200"/>
            <a:ext cx="1143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PCR product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8" idx="3"/>
            <a:endCxn id="47" idx="1"/>
          </p:cNvCxnSpPr>
          <p:nvPr/>
        </p:nvCxnSpPr>
        <p:spPr>
          <a:xfrm>
            <a:off x="3505200" y="800100"/>
            <a:ext cx="381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8" idx="3"/>
            <a:endCxn id="62" idx="1"/>
          </p:cNvCxnSpPr>
          <p:nvPr/>
        </p:nvCxnSpPr>
        <p:spPr>
          <a:xfrm>
            <a:off x="3505200" y="800100"/>
            <a:ext cx="38100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/>
          <p:cNvSpPr/>
          <p:nvPr/>
        </p:nvSpPr>
        <p:spPr>
          <a:xfrm>
            <a:off x="3657600" y="3581400"/>
            <a:ext cx="1219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planned process</a:t>
            </a:r>
            <a:endParaRPr lang="en-US" dirty="0"/>
          </a:p>
        </p:txBody>
      </p:sp>
      <p:sp>
        <p:nvSpPr>
          <p:cNvPr id="89" name="Rounded Rectangle 88"/>
          <p:cNvSpPr/>
          <p:nvPr/>
        </p:nvSpPr>
        <p:spPr>
          <a:xfrm>
            <a:off x="5257800" y="495300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material processing</a:t>
            </a:r>
            <a:endParaRPr lang="en-US" dirty="0"/>
          </a:p>
        </p:txBody>
      </p:sp>
      <p:sp>
        <p:nvSpPr>
          <p:cNvPr id="91" name="Rounded Rectangle 90"/>
          <p:cNvSpPr/>
          <p:nvPr/>
        </p:nvSpPr>
        <p:spPr>
          <a:xfrm>
            <a:off x="5257800" y="289560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investigation</a:t>
            </a:r>
            <a:endParaRPr lang="en-US" dirty="0"/>
          </a:p>
        </p:txBody>
      </p:sp>
      <p:sp>
        <p:nvSpPr>
          <p:cNvPr id="92" name="Rounded Rectangle 91"/>
          <p:cNvSpPr/>
          <p:nvPr/>
        </p:nvSpPr>
        <p:spPr>
          <a:xfrm>
            <a:off x="5257800" y="358140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study design execution</a:t>
            </a:r>
            <a:endParaRPr lang="en-US" dirty="0"/>
          </a:p>
        </p:txBody>
      </p:sp>
      <p:sp>
        <p:nvSpPr>
          <p:cNvPr id="94" name="Rounded Rectangle 93"/>
          <p:cNvSpPr/>
          <p:nvPr/>
        </p:nvSpPr>
        <p:spPr>
          <a:xfrm>
            <a:off x="5257800" y="426720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assay</a:t>
            </a:r>
            <a:endParaRPr lang="en-US" dirty="0"/>
          </a:p>
        </p:txBody>
      </p:sp>
      <p:cxnSp>
        <p:nvCxnSpPr>
          <p:cNvPr id="100" name="Straight Arrow Connector 99"/>
          <p:cNvCxnSpPr>
            <a:stCxn id="85" idx="3"/>
            <a:endCxn id="91" idx="1"/>
          </p:cNvCxnSpPr>
          <p:nvPr/>
        </p:nvCxnSpPr>
        <p:spPr>
          <a:xfrm flipV="1">
            <a:off x="4876800" y="3162300"/>
            <a:ext cx="38100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85" idx="3"/>
            <a:endCxn id="92" idx="1"/>
          </p:cNvCxnSpPr>
          <p:nvPr/>
        </p:nvCxnSpPr>
        <p:spPr>
          <a:xfrm>
            <a:off x="4876800" y="3848100"/>
            <a:ext cx="381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85" idx="3"/>
            <a:endCxn id="94" idx="1"/>
          </p:cNvCxnSpPr>
          <p:nvPr/>
        </p:nvCxnSpPr>
        <p:spPr>
          <a:xfrm>
            <a:off x="4876800" y="3848100"/>
            <a:ext cx="38100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85" idx="3"/>
            <a:endCxn id="89" idx="1"/>
          </p:cNvCxnSpPr>
          <p:nvPr/>
        </p:nvCxnSpPr>
        <p:spPr>
          <a:xfrm>
            <a:off x="4876800" y="3848100"/>
            <a:ext cx="381000" cy="1371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7239000" y="4953000"/>
            <a:ext cx="1600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material combination</a:t>
            </a:r>
            <a:endParaRPr lang="en-US" dirty="0"/>
          </a:p>
        </p:txBody>
      </p:sp>
      <p:sp>
        <p:nvSpPr>
          <p:cNvPr id="114" name="Rounded Rectangle 113"/>
          <p:cNvSpPr/>
          <p:nvPr/>
        </p:nvSpPr>
        <p:spPr>
          <a:xfrm>
            <a:off x="7239000" y="4343400"/>
            <a:ext cx="1600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manufacturing</a:t>
            </a:r>
            <a:endParaRPr lang="en-US" dirty="0"/>
          </a:p>
        </p:txBody>
      </p:sp>
      <p:cxnSp>
        <p:nvCxnSpPr>
          <p:cNvPr id="115" name="Straight Arrow Connector 114"/>
          <p:cNvCxnSpPr>
            <a:stCxn id="89" idx="3"/>
            <a:endCxn id="113" idx="1"/>
          </p:cNvCxnSpPr>
          <p:nvPr/>
        </p:nvCxnSpPr>
        <p:spPr>
          <a:xfrm>
            <a:off x="6781800" y="5219700"/>
            <a:ext cx="4572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89" idx="3"/>
            <a:endCxn id="114" idx="1"/>
          </p:cNvCxnSpPr>
          <p:nvPr/>
        </p:nvCxnSpPr>
        <p:spPr>
          <a:xfrm flipV="1">
            <a:off x="6781800" y="4610100"/>
            <a:ext cx="45720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5334000" y="1066800"/>
            <a:ext cx="15240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r>
              <a:rPr lang="en-US" smtClean="0"/>
              <a:t>nformation </a:t>
            </a:r>
            <a:r>
              <a:rPr lang="en-US" dirty="0" smtClean="0"/>
              <a:t>content entity</a:t>
            </a:r>
            <a:endParaRPr lang="en-US" dirty="0"/>
          </a:p>
        </p:txBody>
      </p:sp>
      <p:sp>
        <p:nvSpPr>
          <p:cNvPr id="61" name="Rounded Rectangle 60"/>
          <p:cNvSpPr/>
          <p:nvPr/>
        </p:nvSpPr>
        <p:spPr>
          <a:xfrm>
            <a:off x="7239000" y="60960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item</a:t>
            </a:r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7239000" y="129540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65" name="Rounded Rectangle 64"/>
          <p:cNvSpPr/>
          <p:nvPr/>
        </p:nvSpPr>
        <p:spPr>
          <a:xfrm>
            <a:off x="7239000" y="198120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figure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59" idx="3"/>
            <a:endCxn id="61" idx="1"/>
          </p:cNvCxnSpPr>
          <p:nvPr/>
        </p:nvCxnSpPr>
        <p:spPr>
          <a:xfrm flipV="1">
            <a:off x="6858000" y="876300"/>
            <a:ext cx="38100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9" idx="3"/>
            <a:endCxn id="64" idx="1"/>
          </p:cNvCxnSpPr>
          <p:nvPr/>
        </p:nvCxnSpPr>
        <p:spPr>
          <a:xfrm>
            <a:off x="6858000" y="1562100"/>
            <a:ext cx="3810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9" idx="3"/>
            <a:endCxn id="65" idx="1"/>
          </p:cNvCxnSpPr>
          <p:nvPr/>
        </p:nvCxnSpPr>
        <p:spPr>
          <a:xfrm>
            <a:off x="6858000" y="1562100"/>
            <a:ext cx="38100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95"/>
          <p:cNvSpPr/>
          <p:nvPr/>
        </p:nvSpPr>
        <p:spPr>
          <a:xfrm>
            <a:off x="7239000" y="266700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 specification</a:t>
            </a:r>
            <a:endParaRPr lang="en-US" dirty="0"/>
          </a:p>
        </p:txBody>
      </p:sp>
      <p:cxnSp>
        <p:nvCxnSpPr>
          <p:cNvPr id="98" name="Straight Arrow Connector 97"/>
          <p:cNvCxnSpPr/>
          <p:nvPr/>
        </p:nvCxnSpPr>
        <p:spPr>
          <a:xfrm rot="16200000" flipH="1">
            <a:off x="6381750" y="2076451"/>
            <a:ext cx="1333500" cy="381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6688" y="711200"/>
            <a:ext cx="8809037" cy="544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130</Words>
  <Application>Microsoft Office PowerPoint</Application>
  <PresentationFormat>On-screen Show (4:3)</PresentationFormat>
  <Paragraphs>72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Bjoern Peters</dc:creator>
  <cp:lastModifiedBy>Windows User</cp:lastModifiedBy>
  <cp:revision>18</cp:revision>
  <dcterms:created xsi:type="dcterms:W3CDTF">2006-08-16T00:00:00Z</dcterms:created>
  <dcterms:modified xsi:type="dcterms:W3CDTF">2014-11-10T17:55:47Z</dcterms:modified>
</cp:coreProperties>
</file>