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9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309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7" r:id="rId29"/>
    <p:sldId id="300" r:id="rId30"/>
    <p:sldId id="301" r:id="rId31"/>
    <p:sldId id="304" r:id="rId32"/>
    <p:sldId id="305" r:id="rId33"/>
    <p:sldId id="306" r:id="rId34"/>
    <p:sldId id="307" r:id="rId35"/>
    <p:sldId id="268" r:id="rId36"/>
    <p:sldId id="308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DB8E721-DBA2-46A4-A068-33C426CA229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829-5AC1-4274-B641-92F1458069F1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4CF-06C6-4555-A47C-9AF6E504D0B7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9D1-1C28-433D-BFF1-054F3D4A9D18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9894-EF04-4A47-BB3C-15A90271CEB4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469-C953-453C-B6B4-7F17CBC04FEC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B5AE-BEEE-45C0-BC11-249345FA77D8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166D-EE12-4FE6-B62D-4975FDA4BA26}" type="datetime1">
              <a:rPr lang="en-US" smtClean="0"/>
              <a:t>4/28/2021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45D-6110-4BC9-BDC4-E0842E441380}" type="datetime1">
              <a:rPr lang="en-US" smtClean="0"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DA2D-0339-4200-907C-00E500E72A81}" type="datetime1">
              <a:rPr lang="en-US" smtClean="0"/>
              <a:t>4/28/2021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C91A-2CAA-418D-AD53-C399D4491290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C9EA989-7826-467F-A84F-F4180D527E13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BF0-7B27-4961-A731-95E06117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88C8-1178-4311-AD04-6853771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556F-F1BF-457C-A09C-6BC25B2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" y="1600200"/>
            <a:ext cx="11410765" cy="4331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F393A-623B-4834-891E-01B8B663FAEF}"/>
              </a:ext>
            </a:extLst>
          </p:cNvPr>
          <p:cNvSpPr txBox="1"/>
          <p:nvPr/>
        </p:nvSpPr>
        <p:spPr>
          <a:xfrm>
            <a:off x="3047980" y="599637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Image conversion by GAN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87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9: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1" t="65036" r="41232" b="7306"/>
          <a:stretch/>
        </p:blipFill>
        <p:spPr>
          <a:xfrm>
            <a:off x="4927104" y="3734430"/>
            <a:ext cx="1695637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9195A-6767-420A-B782-867135D30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16" t="77874" r="43337" b="2928"/>
          <a:stretch/>
        </p:blipFill>
        <p:spPr>
          <a:xfrm>
            <a:off x="5246700" y="2450538"/>
            <a:ext cx="1056443" cy="407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F34E9-B157-42B0-AF60-BE2EB1D24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27" b="88507"/>
          <a:stretch/>
        </p:blipFill>
        <p:spPr>
          <a:xfrm>
            <a:off x="2526085" y="4099556"/>
            <a:ext cx="6861119" cy="32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3140-38A1-49F7-AEC2-2CADE3036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253" t="15918" r="702" b="71390"/>
          <a:stretch/>
        </p:blipFill>
        <p:spPr>
          <a:xfrm>
            <a:off x="1842052" y="4569927"/>
            <a:ext cx="395120" cy="34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B93F0-996C-4106-B30F-2AB343454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" t="32490" b="56414"/>
          <a:stretch/>
        </p:blipFill>
        <p:spPr>
          <a:xfrm>
            <a:off x="2237172" y="4607978"/>
            <a:ext cx="7794310" cy="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478F-4579-4616-8F71-162678846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15" y="4989259"/>
            <a:ext cx="4803326" cy="301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16EFD-3DFA-4337-BB5A-436367A30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587" y="5410232"/>
            <a:ext cx="6242425" cy="638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D078B-4A27-4E10-96C2-1D70ACF1F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939" y="1660441"/>
            <a:ext cx="8113289" cy="7294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1BF3E-D7BC-47B1-BFF2-182BC5849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22" y="2879787"/>
            <a:ext cx="8248657" cy="12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0221-B19A-4F9E-BB69-C456DE12B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59" t="28019" b="61423"/>
          <a:stretch/>
        </p:blipFill>
        <p:spPr>
          <a:xfrm>
            <a:off x="1944209" y="2654052"/>
            <a:ext cx="6278155" cy="3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CE12E-AF99-41D4-81AC-F18BF238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41841" b="48456"/>
          <a:stretch/>
        </p:blipFill>
        <p:spPr>
          <a:xfrm>
            <a:off x="1944209" y="3087145"/>
            <a:ext cx="7176278" cy="36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978F-10E7-48C2-B171-67272DD1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" t="42981" r="77869" b="49941"/>
          <a:stretch/>
        </p:blipFill>
        <p:spPr>
          <a:xfrm>
            <a:off x="8069802" y="2719525"/>
            <a:ext cx="1961965" cy="26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3105-066F-43BE-B88F-0A5369D4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55145" r="84353" b="38367"/>
          <a:stretch/>
        </p:blipFill>
        <p:spPr>
          <a:xfrm>
            <a:off x="9050784" y="3101884"/>
            <a:ext cx="1432427" cy="244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BDD22-86FE-470C-B08C-5E0C57CA8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5" t="54634" b="35334"/>
          <a:stretch/>
        </p:blipFill>
        <p:spPr>
          <a:xfrm>
            <a:off x="1245833" y="3452272"/>
            <a:ext cx="7804951" cy="37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A3911-FDF2-40E1-9FBE-54C0B9009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72808" r="21681" b="-1"/>
          <a:stretch/>
        </p:blipFill>
        <p:spPr>
          <a:xfrm>
            <a:off x="3508798" y="4024623"/>
            <a:ext cx="5172885" cy="102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FD62A-8672-40FC-AAB7-CA72813C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19" y="1673256"/>
            <a:ext cx="9142891" cy="8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0B0-8A36-4F34-8EDC-11570C9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FBD3-33FA-472B-9DFF-DC48D668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A576-2C7F-4EC9-BC85-079477D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7866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 : 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Annexure: 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showcases the minimum hardware requirements: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55" y="2145095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2121</Words>
  <Application>Microsoft Office PowerPoint</Application>
  <PresentationFormat>Widescreen</PresentationFormat>
  <Paragraphs>195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Experimental Setup </vt:lpstr>
      <vt:lpstr>Performance Parameters</vt:lpstr>
      <vt:lpstr>Efficiency Issues</vt:lpstr>
      <vt:lpstr>References</vt:lpstr>
      <vt:lpstr>References</vt:lpstr>
      <vt:lpstr>References</vt:lpstr>
      <vt:lpstr>Thank You !!</vt:lpstr>
      <vt:lpstr>Annexure</vt:lpstr>
      <vt:lpstr>Annexure : Performance Parameters</vt:lpstr>
      <vt:lpstr>Annexure: Performance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50</cp:revision>
  <dcterms:created xsi:type="dcterms:W3CDTF">2021-02-09T13:55:32Z</dcterms:created>
  <dcterms:modified xsi:type="dcterms:W3CDTF">2021-04-28T08:47:04Z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