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sz="1800"/>
              <a:t>Prof. Dr</a:t>
            </a:r>
            <a:r>
              <a:rPr lang="en-IN" sz="1800" dirty="0"/>
              <a:t>.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80" y="3429000"/>
            <a:ext cx="2396231" cy="239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5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52" y="3428999"/>
            <a:ext cx="2396231" cy="239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7011437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3097752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8" y="309775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Sci-kit learn, plotting libraries, OpenCV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2116</Words>
  <Application>Microsoft Office PowerPoint</Application>
  <PresentationFormat>Widescreen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55</cp:revision>
  <dcterms:created xsi:type="dcterms:W3CDTF">2021-02-09T13:55:32Z</dcterms:created>
  <dcterms:modified xsi:type="dcterms:W3CDTF">2021-04-28T09:29:19Z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