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70" r:id="rId8"/>
    <p:sldId id="29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</a:t>
            </a:r>
            <a:r>
              <a:rPr lang="en-IN" sz="3600" cap="none" dirty="0">
                <a:cs typeface="Times New Roman" panose="02020603050405020304" pitchFamily="18" charset="0"/>
              </a:rPr>
              <a:t>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sz="1800"/>
              <a:t>Prof. Dr</a:t>
            </a:r>
            <a:r>
              <a:rPr lang="en-IN" sz="1800" dirty="0"/>
              <a:t>.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80" y="3429000"/>
            <a:ext cx="2396231" cy="239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5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52" y="3428999"/>
            <a:ext cx="2396231" cy="239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7011437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3097752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8" y="3097752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D078B-4A27-4E10-96C2-1D70ACF1F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939" y="1660441"/>
            <a:ext cx="8113289" cy="729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1BF3E-D7BC-47B1-BFF2-182BC5849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22" y="2879787"/>
            <a:ext cx="8248657" cy="1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FD62A-8672-40FC-AAB7-CA72813C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9" y="1673256"/>
            <a:ext cx="9142891" cy="8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Sci-kit learn, plotting libraries, OpenCV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2116</Words>
  <Application>Microsoft Office PowerPoint</Application>
  <PresentationFormat>Widescreen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Problem Definition</vt:lpstr>
      <vt:lpstr>Requirement Specifications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57</cp:revision>
  <dcterms:created xsi:type="dcterms:W3CDTF">2021-02-09T13:55:32Z</dcterms:created>
  <dcterms:modified xsi:type="dcterms:W3CDTF">2021-04-28T16:50:48Z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