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9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309" r:id="rId20"/>
    <p:sldId id="282" r:id="rId21"/>
    <p:sldId id="283" r:id="rId22"/>
    <p:sldId id="284" r:id="rId23"/>
    <p:sldId id="290" r:id="rId24"/>
    <p:sldId id="292" r:id="rId25"/>
    <p:sldId id="293" r:id="rId26"/>
    <p:sldId id="294" r:id="rId27"/>
    <p:sldId id="295" r:id="rId28"/>
    <p:sldId id="297" r:id="rId29"/>
    <p:sldId id="300" r:id="rId30"/>
    <p:sldId id="301" r:id="rId31"/>
    <p:sldId id="304" r:id="rId32"/>
    <p:sldId id="305" r:id="rId33"/>
    <p:sldId id="306" r:id="rId34"/>
    <p:sldId id="307" r:id="rId35"/>
    <p:sldId id="268" r:id="rId36"/>
    <p:sldId id="308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DB8E721-DBA2-46A4-A068-33C426CA229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829-5AC1-4274-B641-92F1458069F1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4CF-06C6-4555-A47C-9AF6E504D0B7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9D1-1C28-433D-BFF1-054F3D4A9D18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9894-EF04-4A47-BB3C-15A90271CEB4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C469-C953-453C-B6B4-7F17CBC04FEC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B5AE-BEEE-45C0-BC11-249345FA77D8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166D-EE12-4FE6-B62D-4975FDA4BA26}" type="datetime1">
              <a:rPr lang="en-US" smtClean="0"/>
              <a:t>4/28/2021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D45D-6110-4BC9-BDC4-E0842E441380}" type="datetime1">
              <a:rPr lang="en-US" smtClean="0"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DA2D-0339-4200-907C-00E500E72A81}" type="datetime1">
              <a:rPr lang="en-US" smtClean="0"/>
              <a:t>4/28/2021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C91A-2CAA-418D-AD53-C399D4491290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C9EA989-7826-467F-A84F-F4180D527E13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microsoft.com/office/2007/relationships/hdphoto" Target="../media/hdphoto2.wdp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BBF0-7B27-4961-A731-95E06117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88C8-1178-4311-AD04-6853771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C556F-F1BF-457C-A09C-6BC25B2F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8" y="1600200"/>
            <a:ext cx="11410765" cy="4331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F393A-623B-4834-891E-01B8B663FAEF}"/>
              </a:ext>
            </a:extLst>
          </p:cNvPr>
          <p:cNvSpPr txBox="1"/>
          <p:nvPr/>
        </p:nvSpPr>
        <p:spPr>
          <a:xfrm>
            <a:off x="3047980" y="599637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Image conversion by GAN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587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9: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5C5C1-87B0-4E3B-86CD-2A5BF38FDD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67" b="32806" l="2429" r="97571">
                        <a14:foregroundMark x1="9818" y1="11067" x2="96255" y2="9881"/>
                        <a14:foregroundMark x1="94636" y1="13043" x2="97571" y2="14229"/>
                        <a14:foregroundMark x1="2429" y1="21739" x2="43522" y2="32806"/>
                        <a14:backgroundMark x1="46255" y1="30435" x2="83907" y2="25692"/>
                        <a14:backgroundMark x1="96255" y1="29249" x2="87146" y2="30040"/>
                        <a14:backgroundMark x1="87146" y1="30040" x2="80162" y2="30040"/>
                        <a14:backgroundMark x1="80162" y1="30040" x2="46154" y2="28458"/>
                        <a14:backgroundMark x1="46154" y1="28458" x2="46154" y2="28458"/>
                        <a14:backgroundMark x1="45142" y1="24901" x2="45142" y2="33202"/>
                        <a14:backgroundMark x1="44939" y1="24111" x2="98381" y2="25296"/>
                        <a14:backgroundMark x1="98381" y1="25296" x2="98684" y2="33992"/>
                        <a14:backgroundMark x1="98684" y1="33992" x2="44939" y2="33597"/>
                        <a14:backgroundMark x1="44939" y1="24111" x2="49899" y2="23320"/>
                        <a14:backgroundMark x1="49899" y1="23320" x2="59211" y2="25692"/>
                        <a14:backgroundMark x1="44838" y1="20949" x2="44433" y2="32806"/>
                        <a14:backgroundMark x1="44838" y1="20949" x2="47470" y2="24111"/>
                        <a14:backgroundMark x1="44332" y1="20949" x2="58603" y2="26877"/>
                        <a14:backgroundMark x1="83806" y1="18182" x2="94939" y2="19763"/>
                        <a14:backgroundMark x1="94939" y1="19763" x2="84919" y2="24901"/>
                        <a14:backgroundMark x1="85830" y1="21344" x2="92105" y2="24506"/>
                        <a14:backgroundMark x1="92105" y1="24506" x2="92105" y2="24506"/>
                        <a14:backgroundMark x1="96559" y1="18972" x2="99190" y2="33202"/>
                      </a14:backgroundRemoval>
                    </a14:imgEffect>
                  </a14:imgLayer>
                </a14:imgProps>
              </a:ext>
            </a:extLst>
          </a:blip>
          <a:srcRect l="1398" t="-1" r="1055" b="63956"/>
          <a:stretch/>
        </p:blipFill>
        <p:spPr>
          <a:xfrm>
            <a:off x="1204298" y="1686250"/>
            <a:ext cx="8084804" cy="76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7625A-0D46-4AB1-99DA-5F559F9D1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10" b="95783" l="0" r="99485">
                        <a14:foregroundMark x1="8763" y1="15060" x2="24536" y2="17470"/>
                        <a14:foregroundMark x1="7010" y1="9639" x2="90722" y2="19880"/>
                        <a14:foregroundMark x1="3402" y1="28916" x2="30928" y2="54217"/>
                        <a14:foregroundMark x1="30928" y1="54217" x2="15670" y2="28313"/>
                        <a14:backgroundMark x1="46701" y1="35542" x2="46598" y2="63253"/>
                        <a14:backgroundMark x1="46598" y1="63253" x2="619" y2="66265"/>
                        <a14:backgroundMark x1="619" y1="66265" x2="619" y2="87349"/>
                        <a14:backgroundMark x1="619" y1="87349" x2="99381" y2="89759"/>
                        <a14:backgroundMark x1="99175" y1="87349" x2="99278" y2="40361"/>
                        <a14:backgroundMark x1="98969" y1="39157" x2="46392" y2="343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4939" y="2828144"/>
            <a:ext cx="8172265" cy="13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831" t="65036" r="41232" b="7306"/>
          <a:stretch/>
        </p:blipFill>
        <p:spPr>
          <a:xfrm>
            <a:off x="4927104" y="3734430"/>
            <a:ext cx="1695637" cy="3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9195A-6767-420A-B782-867135D307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916" t="77874" r="43337" b="2928"/>
          <a:stretch/>
        </p:blipFill>
        <p:spPr>
          <a:xfrm>
            <a:off x="5246700" y="2450538"/>
            <a:ext cx="1056443" cy="407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F34E9-B157-42B0-AF60-BE2EB1D248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6127" b="88507"/>
          <a:stretch/>
        </p:blipFill>
        <p:spPr>
          <a:xfrm>
            <a:off x="2526085" y="4099556"/>
            <a:ext cx="6861119" cy="323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83140-38A1-49F7-AEC2-2CADE30360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4253" t="15918" r="702" b="71390"/>
          <a:stretch/>
        </p:blipFill>
        <p:spPr>
          <a:xfrm>
            <a:off x="1842052" y="4569927"/>
            <a:ext cx="395120" cy="34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B93F0-996C-4106-B30F-2AB3434540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62" t="32490" b="56414"/>
          <a:stretch/>
        </p:blipFill>
        <p:spPr>
          <a:xfrm>
            <a:off x="2237172" y="4607978"/>
            <a:ext cx="7794310" cy="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478F-4579-4616-8F71-162678846D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1915" y="4989259"/>
            <a:ext cx="4803326" cy="301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16EFD-3DFA-4337-BB5A-436367A30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7587" y="5410232"/>
            <a:ext cx="6242425" cy="6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57738-7032-43F7-B362-03FDEE30A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4" b="26329" l="2371" r="96598">
                        <a14:foregroundMark x1="2371" y1="9620" x2="3299" y2="26329"/>
                        <a14:backgroundMark x1="14227" y1="15443" x2="14124" y2="23797"/>
                        <a14:backgroundMark x1="14124" y1="23797" x2="99381" y2="24304"/>
                        <a14:backgroundMark x1="99381" y1="24304" x2="99381" y2="17215"/>
                        <a14:backgroundMark x1="99381" y1="17215" x2="14124" y2="15696"/>
                        <a14:backgroundMark x1="14536" y1="15949" x2="31546" y2="22025"/>
                        <a14:backgroundMark x1="31546" y1="22025" x2="15773" y2="18481"/>
                        <a14:backgroundMark x1="15773" y1="18481" x2="15052" y2="21772"/>
                        <a14:backgroundMark x1="14536" y1="17215" x2="20722" y2="21266"/>
                        <a14:backgroundMark x1="14742" y1="16456" x2="15052" y2="21519"/>
                        <a14:backgroundMark x1="15052" y1="21519" x2="17010" y2="21266"/>
                        <a14:backgroundMark x1="17010" y1="21266" x2="15464" y2="16962"/>
                        <a14:backgroundMark x1="22990" y1="16709" x2="20412" y2="23797"/>
                        <a14:backgroundMark x1="24639" y1="16203" x2="30412" y2="24304"/>
                        <a14:backgroundMark x1="24227" y1="14684" x2="21753" y2="15949"/>
                        <a14:backgroundMark x1="30825" y1="16962" x2="39072" y2="23797"/>
                        <a14:backgroundMark x1="28247" y1="16203" x2="32474" y2="15696"/>
                        <a14:backgroundMark x1="33196" y1="16709" x2="43093" y2="24810"/>
                        <a14:backgroundMark x1="37629" y1="15190" x2="47320" y2="22278"/>
                        <a14:backgroundMark x1="47320" y1="22278" x2="47320" y2="22278"/>
                        <a14:backgroundMark x1="47320" y1="22278" x2="47938" y2="24051"/>
                        <a14:backgroundMark x1="45361" y1="16962" x2="52577" y2="23291"/>
                        <a14:backgroundMark x1="48557" y1="20253" x2="53918" y2="20253"/>
                        <a14:backgroundMark x1="51649" y1="16709" x2="56289" y2="23291"/>
                        <a14:backgroundMark x1="58660" y1="17468" x2="64021" y2="23291"/>
                        <a14:backgroundMark x1="65155" y1="17215" x2="71031" y2="24304"/>
                        <a14:backgroundMark x1="63608" y1="17215" x2="64948" y2="17215"/>
                        <a14:backgroundMark x1="69691" y1="16456" x2="75361" y2="23038"/>
                        <a14:backgroundMark x1="77835" y1="15696" x2="84227" y2="22278"/>
                        <a14:backgroundMark x1="77629" y1="17722" x2="83093" y2="24051"/>
                        <a14:backgroundMark x1="76186" y1="16203" x2="78969" y2="19494"/>
                        <a14:backgroundMark x1="82268" y1="17468" x2="87320" y2="24051"/>
                        <a14:backgroundMark x1="81753" y1="16456" x2="79072" y2="17468"/>
                        <a14:backgroundMark x1="81031" y1="18734" x2="82784" y2="17975"/>
                        <a14:backgroundMark x1="85464" y1="16456" x2="86082" y2="23544"/>
                        <a14:backgroundMark x1="82990" y1="17468" x2="87835" y2="17975"/>
                        <a14:backgroundMark x1="84124" y1="17975" x2="84433" y2="20506"/>
                        <a14:backgroundMark x1="82887" y1="20506" x2="89072" y2="17975"/>
                        <a14:backgroundMark x1="90619" y1="17215" x2="93918" y2="23291"/>
                        <a14:backgroundMark x1="93918" y1="23291" x2="94433" y2="24557"/>
                        <a14:backgroundMark x1="89691" y1="17975" x2="91443" y2="17975"/>
                        <a14:backgroundMark x1="95052" y1="17215" x2="98763" y2="23544"/>
                        <a14:backgroundMark x1="92680" y1="18481" x2="97113" y2="23038"/>
                        <a14:backgroundMark x1="95979" y1="18228" x2="93402" y2="24051"/>
                        <a14:backgroundMark x1="91237" y1="17215" x2="96289" y2="18481"/>
                        <a14:backgroundMark x1="96289" y1="18481" x2="91546" y2="21266"/>
                        <a14:backgroundMark x1="91649" y1="17722" x2="93299" y2="21266"/>
                        <a14:backgroundMark x1="95876" y1="20506" x2="98866" y2="16962"/>
                        <a14:backgroundMark x1="95670" y1="19241" x2="97216" y2="22278"/>
                        <a14:backgroundMark x1="92062" y1="18481" x2="89588" y2="22025"/>
                        <a14:backgroundMark x1="83299" y1="13671" x2="82784" y2="22785"/>
                        <a14:backgroundMark x1="83299" y1="14684" x2="94742" y2="15190"/>
                        <a14:backgroundMark x1="94742" y1="15190" x2="97423" y2="15190"/>
                        <a14:backgroundMark x1="97423" y1="15190" x2="99588" y2="22785"/>
                        <a14:backgroundMark x1="99588" y1="22785" x2="98247" y2="24051"/>
                        <a14:backgroundMark x1="98247" y1="24051" x2="83196" y2="21772"/>
                        <a14:backgroundMark x1="83196" y1="21772" x2="88660" y2="17468"/>
                      </a14:backgroundRemoval>
                    </a14:imgEffect>
                  </a14:imgLayer>
                </a14:imgProps>
              </a:ext>
            </a:extLst>
          </a:blip>
          <a:srcRect t="1576" b="74359"/>
          <a:stretch/>
        </p:blipFill>
        <p:spPr>
          <a:xfrm>
            <a:off x="1104900" y="1615735"/>
            <a:ext cx="9240540" cy="905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D0221-B19A-4F9E-BB69-C456DE12BA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59" t="28019" b="61423"/>
          <a:stretch/>
        </p:blipFill>
        <p:spPr>
          <a:xfrm>
            <a:off x="1944209" y="2654052"/>
            <a:ext cx="6278155" cy="39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CE12E-AF99-41D4-81AC-F18BF238A5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39" t="41841" b="48456"/>
          <a:stretch/>
        </p:blipFill>
        <p:spPr>
          <a:xfrm>
            <a:off x="1944209" y="3087145"/>
            <a:ext cx="7176278" cy="36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6978F-10E7-48C2-B171-67272DD1DD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9" t="42981" r="77869" b="49941"/>
          <a:stretch/>
        </p:blipFill>
        <p:spPr>
          <a:xfrm>
            <a:off x="8069802" y="2719525"/>
            <a:ext cx="1961965" cy="26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3105-066F-43BE-B88F-0A5369D44F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" t="55145" r="84353" b="38367"/>
          <a:stretch/>
        </p:blipFill>
        <p:spPr>
          <a:xfrm>
            <a:off x="9050784" y="3101884"/>
            <a:ext cx="1432427" cy="244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BDD22-86FE-470C-B08C-5E0C57CA81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35" t="54634" b="35334"/>
          <a:stretch/>
        </p:blipFill>
        <p:spPr>
          <a:xfrm>
            <a:off x="1245833" y="3452272"/>
            <a:ext cx="7804951" cy="377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A3911-FDF2-40E1-9FBE-54C0B9009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39" t="72808" r="21681" b="-1"/>
          <a:stretch/>
        </p:blipFill>
        <p:spPr>
          <a:xfrm>
            <a:off x="3508798" y="4024623"/>
            <a:ext cx="5172885" cy="10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20B0-8A36-4F34-8EDC-11570C9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FBD3-33FA-472B-9DFF-DC48D668F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A576-2C7F-4EC9-BC85-079477D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7866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 : 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Annexure: 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showcases the minimum hardware requirements: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55" y="2145095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2121</Words>
  <Application>Microsoft Office PowerPoint</Application>
  <PresentationFormat>Widescreen</PresentationFormat>
  <Paragraphs>195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Experimental Setup </vt:lpstr>
      <vt:lpstr>Performance Parameters</vt:lpstr>
      <vt:lpstr>Efficiency Issues</vt:lpstr>
      <vt:lpstr>References</vt:lpstr>
      <vt:lpstr>References</vt:lpstr>
      <vt:lpstr>References</vt:lpstr>
      <vt:lpstr>Thank You !!</vt:lpstr>
      <vt:lpstr>Annexure</vt:lpstr>
      <vt:lpstr>Annexure : Performance Parameters</vt:lpstr>
      <vt:lpstr>Annexure: Performance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49</cp:revision>
  <dcterms:created xsi:type="dcterms:W3CDTF">2021-02-09T13:55:32Z</dcterms:created>
  <dcterms:modified xsi:type="dcterms:W3CDTF">2021-04-28T08:14:47Z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