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9E9FF76-C062-4226-8AB8-EBF09B6EF8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C6E37DA-ACF2-4C78-AE4B-CC1BEBAB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8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BD297E-FD4D-4C2A-B621-7DD1D6ED242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4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104865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291572D-E954-42D6-9989-10AA591C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B526-B4A4-4D4F-A7F5-CE68AFE2761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2F0B-0335-46AB-8C73-2F806B1050A9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07B-4AD1-48C7-B71E-AF2A9A647295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333D-26AB-481E-AB5C-416565B2F5B3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09-CA11-43A2-B896-FC3A68C07721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22B-FDF9-40D7-9DA0-667027396C14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4C4E-E962-4BF9-A285-03C617E271B9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AF8E-D1AB-4ACB-8529-7279238D2DF9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AA29-7513-42C0-AED3-661268D79978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0047-1322-4929-9AB1-D08E3C5114E6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4988-1C4B-412E-849A-C0F3A3702D8F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Engineering Department, KKWIEER. 2016-17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46922" y="2274887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7111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8" name="Title 1"/>
          <p:cNvSpPr txBox="1"/>
          <p:nvPr/>
        </p:nvSpPr>
        <p:spPr>
          <a:xfrm>
            <a:off x="609600" y="9906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 </a:t>
            </a:r>
            <a:r>
              <a:rPr lang="en-US" sz="2000" dirty="0">
                <a:latin typeface="+mj-lt"/>
                <a:ea typeface="+mj-ea"/>
                <a:cs typeface="+mj-cs"/>
              </a:rPr>
              <a:t>K. K. </a:t>
            </a:r>
            <a:r>
              <a:rPr lang="en-US" sz="2000" dirty="0" err="1">
                <a:latin typeface="+mj-lt"/>
                <a:ea typeface="+mj-ea"/>
                <a:cs typeface="+mj-cs"/>
              </a:rPr>
              <a:t>Wagh</a:t>
            </a:r>
            <a:r>
              <a:rPr lang="en-US" sz="2000" dirty="0">
                <a:latin typeface="+mj-lt"/>
                <a:ea typeface="+mj-ea"/>
                <a:cs typeface="+mj-cs"/>
              </a:rPr>
              <a:t> Institute of Engineering Education and Research, </a:t>
            </a:r>
            <a:r>
              <a:rPr lang="en-US" sz="2000" dirty="0" err="1">
                <a:latin typeface="+mj-lt"/>
                <a:ea typeface="+mj-ea"/>
                <a:cs typeface="+mj-cs"/>
              </a:rPr>
              <a:t>Nashik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Department of Computer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6AB92-2986-43E7-BB61-2A6E12E08EC5}"/>
              </a:ext>
            </a:extLst>
          </p:cNvPr>
          <p:cNvSpPr txBox="1"/>
          <p:nvPr/>
        </p:nvSpPr>
        <p:spPr>
          <a:xfrm>
            <a:off x="4019550" y="185883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PID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1E5F-E97C-4D79-A44B-03EF14864B12}"/>
              </a:ext>
            </a:extLst>
          </p:cNvPr>
          <p:cNvSpPr txBox="1"/>
          <p:nvPr/>
        </p:nvSpPr>
        <p:spPr>
          <a:xfrm>
            <a:off x="646922" y="4038600"/>
            <a:ext cx="2667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Group Members: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Shreyas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Kalvankar</a:t>
            </a: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- 17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Hrushikesh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Pandit - 18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Pranav Parwate - 19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Atharva Patil - 20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E725-2797-4E7B-80D8-4922E1D5557A}"/>
              </a:ext>
            </a:extLst>
          </p:cNvPr>
          <p:cNvSpPr txBox="1"/>
          <p:nvPr/>
        </p:nvSpPr>
        <p:spPr>
          <a:xfrm>
            <a:off x="5638800" y="4038600"/>
            <a:ext cx="2704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Guided By: 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2000" dirty="0" err="1"/>
              <a:t>Dr.</a:t>
            </a:r>
            <a:r>
              <a:rPr lang="en-IN" sz="2000" dirty="0"/>
              <a:t> S. M. </a:t>
            </a:r>
            <a:r>
              <a:rPr lang="en-IN" sz="2000" dirty="0" err="1"/>
              <a:t>Kamalapur</a:t>
            </a:r>
            <a:r>
              <a:rPr lang="en-IN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71F-B464-4CFD-8997-A4BD5FE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030-E325-4E98-87EB-4DD9A253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8B7C-952E-48C6-9EC3-994C69F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0C3E-16AB-4C1D-AFF3-E3842BED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977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D2F-4EAD-4A3F-BDDD-5F316E0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Project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A4B20-1AA1-4AD8-AFC4-3D5D440A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310145"/>
            <a:ext cx="6477000" cy="34585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65E4-AA13-42F2-AA7E-9675C212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5CA2-04A6-4CCF-9AD8-E2F0F089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B6892-2B4E-4554-8B5E-BF14546C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5025026"/>
            <a:ext cx="5464013" cy="929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567EC-FF16-4651-BD38-82A4D63C1D4C}"/>
              </a:ext>
            </a:extLst>
          </p:cNvPr>
          <p:cNvSpPr txBox="1"/>
          <p:nvPr/>
        </p:nvSpPr>
        <p:spPr>
          <a:xfrm>
            <a:off x="3390900" y="47638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4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656-7654-41DC-93AB-DA6FDEF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D469-8202-4A99-80B8-BD7AEE79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4A86D-2B69-4983-A1C4-8DACF372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7072557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60A3C-C833-4F3B-883D-1BBEB45B08BB}"/>
              </a:ext>
            </a:extLst>
          </p:cNvPr>
          <p:cNvSpPr txBox="1"/>
          <p:nvPr/>
        </p:nvSpPr>
        <p:spPr>
          <a:xfrm>
            <a:off x="4572000" y="2863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065D3-550D-4BFB-89D0-4A7F70C1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78" y="3232666"/>
            <a:ext cx="5791200" cy="2525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14FF42-78F2-4152-82D4-865AED7268AC}"/>
              </a:ext>
            </a:extLst>
          </p:cNvPr>
          <p:cNvSpPr txBox="1"/>
          <p:nvPr/>
        </p:nvSpPr>
        <p:spPr>
          <a:xfrm>
            <a:off x="3810000" y="575811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 Block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00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227B0-796A-4EC7-9132-48D8AFC0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458198" cy="3886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743-697A-4D4B-90C3-BE54E845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EDD-5DAA-4A20-AC53-2D4AD33B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A8430-5605-4CAF-820F-18D27C001F8D}"/>
              </a:ext>
            </a:extLst>
          </p:cNvPr>
          <p:cNvSpPr txBox="1"/>
          <p:nvPr/>
        </p:nvSpPr>
        <p:spPr>
          <a:xfrm>
            <a:off x="3771900" y="43111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8752D-28A6-45BC-9141-E7C38E44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39573"/>
            <a:ext cx="7797718" cy="50115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61E3-143C-4745-9254-CB4CFA1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199E-AB7D-4B42-8D76-A4754C07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877EC-8786-4420-8947-093037EE9E66}"/>
              </a:ext>
            </a:extLst>
          </p:cNvPr>
          <p:cNvSpPr txBox="1"/>
          <p:nvPr/>
        </p:nvSpPr>
        <p:spPr>
          <a:xfrm>
            <a:off x="3122086" y="51493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Decoder Generator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0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0365-0F44-469E-B31E-22DB1A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8A54-BDE2-43C7-8738-96E918E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47A5-64CE-4904-B495-6DD8703A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6770"/>
            <a:ext cx="7675222" cy="397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4D6E-A631-4F40-918E-580C82405A77}"/>
              </a:ext>
            </a:extLst>
          </p:cNvPr>
          <p:cNvSpPr txBox="1"/>
          <p:nvPr/>
        </p:nvSpPr>
        <p:spPr>
          <a:xfrm>
            <a:off x="3130296" y="4953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Ledig</a:t>
            </a:r>
            <a:r>
              <a:rPr lang="en-US" dirty="0"/>
              <a:t> SRGAN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3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F931-F703-43E1-874B-2DCC7C0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23C-4208-4612-A2DE-D99905A8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E87F-BE08-4910-95F6-92137620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DF82-D664-49F7-8425-C2472F6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00208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3CF-4D1C-47EA-9120-49AAF3ED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86F-7C9E-4F4F-B1ED-74BCC8B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Image Colorization convolutional neural networks with residual encoders using the VGG16 architecture will be used.</a:t>
            </a:r>
          </a:p>
          <a:p>
            <a:r>
              <a:rPr lang="en-US" sz="24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4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8DAF-E33B-46DC-9F3D-A562333F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BF01-8E17-4873-B260-60B628B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72427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3672-D0AD-46A4-B8C5-E57D58C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AD09-891B-426E-9904-B70FA947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DBA1-C41D-4B4A-903B-544EE345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EE78-6527-4DFF-8068-53F9F233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29408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309-CF1C-40B1-B98F-DD56B4F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B71B-C759-455B-B658-A03BD71C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D8C9-AB8C-47EB-9618-629BE7A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FE7D-A521-4503-8A03-570C3D1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0638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250"/>
          </a:bodyPr>
          <a:lstStyle/>
          <a:p>
            <a:r>
              <a:rPr lang="en-US" dirty="0"/>
              <a:t> Problem Definition, Technical Keywords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Motivation of the Project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Block diagram of Project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Mathematical Model 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8136" y="6349654"/>
            <a:ext cx="2133600" cy="365125"/>
          </a:xfrm>
        </p:spPr>
        <p:txBody>
          <a:bodyPr/>
          <a:lstStyle/>
          <a:p>
            <a:fld id="{EB04CD12-7626-4E20-998F-9DD6365721E6}" type="datetime1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5791200" cy="365125"/>
          </a:xfrm>
        </p:spPr>
        <p:txBody>
          <a:bodyPr/>
          <a:lstStyle/>
          <a:p>
            <a:r>
              <a:rPr lang="en-US" dirty="0"/>
              <a:t>Computer Engineering Department, KKWIEER.   2017-18</a:t>
            </a:r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5276-572B-426F-B9A8-6154D9AE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49A9-6258-4EBE-A8CC-3D85B403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8D20-61A2-43E4-AFD3-604E2640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0BD5C1-65E2-402E-B33C-ADF091A9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501746"/>
            <a:ext cx="7781544" cy="1927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5B144-F048-4158-A659-770EA8D5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9" y="3368675"/>
            <a:ext cx="7984182" cy="162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8FF923-BB7F-4930-9E0D-9E4107D1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9" y="4636212"/>
            <a:ext cx="7781544" cy="13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379-B12F-4D9C-B35D-1BD8DE36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C1BF-CE9F-47ED-99B4-C5CE0DC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50EF-98B5-4EB9-979B-C3A8E9F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B8318-27F6-4814-B261-F4395809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525"/>
            <a:ext cx="8201757" cy="27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2FE6-A43B-4541-AE15-2149BED4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4DA-B574-4B52-9503-1E1D3A78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E7E3-AFB4-426E-8EB8-2BB2228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CAE5-18ED-40F1-9096-1A1FA106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65559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9A5A-C1A7-418E-BB07-049FCE6E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642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      Thank You</a:t>
            </a:r>
            <a:endParaRPr lang="en-IN" sz="9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8A8-9C10-4472-8B7B-A53CF38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C07-820A-4BD2-8435-A0F808D0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20161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A3D4-3C7A-49DC-BF87-1FF57C59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39E8-2072-48F6-AE6D-61E8CBFD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can be divided into two sub-problems:</a:t>
            </a:r>
          </a:p>
          <a:p>
            <a:r>
              <a:rPr lang="en-US" dirty="0"/>
              <a:t>Create an efﬁcient model to colorize grayscale images</a:t>
            </a:r>
          </a:p>
          <a:p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28CD-19D6-4C55-9346-140E80C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7323-A908-408C-9DFC-6F1DCBFF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42066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E9AD-B4F2-49C2-8B32-05C3C644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FA0-FB6C-4235-B08D-2497D40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14E7-508E-441C-91DB-0C99BC0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55762"/>
            <a:ext cx="4833937" cy="5600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0228A-B774-43D6-B323-0199D347A785}"/>
              </a:ext>
            </a:extLst>
          </p:cNvPr>
          <p:cNvSpPr txBox="1"/>
          <p:nvPr/>
        </p:nvSpPr>
        <p:spPr>
          <a:xfrm>
            <a:off x="2895600" y="192471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Literature Review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60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1DF0-5436-4475-BDD3-E346698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6D1F-119C-45A4-88A6-3DEF9C5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9391-7069-444E-93FF-CEFD719A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52425"/>
            <a:ext cx="56102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7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DE49-4C89-406A-92F2-E773EF1B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3C52-647D-4141-94F6-C7BC2A7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BF6C7-38D8-4A16-BE81-9D09544C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88" y="571252"/>
            <a:ext cx="4435224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F0FF-2DB6-4BA6-B403-E74D925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E223-EAFA-4E1A-AB0E-F8CA447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21C2A-42CA-4ED8-8DBB-5F3B3DAA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52" y="457200"/>
            <a:ext cx="5349895" cy="53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6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9E1-0FAE-4D18-9279-5F15B4EC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4483-AA91-461B-A56B-0B26DB57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B247-84D2-41FC-B63D-CBB5EBA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BA7A-42A0-4572-A8AE-5FE96E56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8913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8866-BCE3-4772-87C8-44C61387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25E5-620F-4FD0-B5F9-7F6C6151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3757-1062-4B09-A965-3DB4E57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E444-36FA-488A-8C4C-2BC0417B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34711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683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Astronomical image colourisation and super-resolution using GANS</vt:lpstr>
      <vt:lpstr>Contents</vt:lpstr>
      <vt:lpstr>Problem Definition</vt:lpstr>
      <vt:lpstr>PowerPoint Presentation</vt:lpstr>
      <vt:lpstr>PowerPoint Presentation</vt:lpstr>
      <vt:lpstr>PowerPoint Presentation</vt:lpstr>
      <vt:lpstr>PowerPoint Presentation</vt:lpstr>
      <vt:lpstr>Motivation of the Project</vt:lpstr>
      <vt:lpstr>Motivation of the Project</vt:lpstr>
      <vt:lpstr>Objectives</vt:lpstr>
      <vt:lpstr>Block diagram of Project</vt:lpstr>
      <vt:lpstr>PowerPoint Presentation</vt:lpstr>
      <vt:lpstr>PowerPoint Presentation</vt:lpstr>
      <vt:lpstr>PowerPoint Presentation</vt:lpstr>
      <vt:lpstr>PowerPoint Presentation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priti pc</dc:creator>
  <cp:lastModifiedBy>rishi pandit</cp:lastModifiedBy>
  <cp:revision>13</cp:revision>
  <dcterms:created xsi:type="dcterms:W3CDTF">2016-11-29T19:48:33Z</dcterms:created>
  <dcterms:modified xsi:type="dcterms:W3CDTF">2020-12-30T17:22:49Z</dcterms:modified>
</cp:coreProperties>
</file>