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sz="1800"/>
              <a:t>Prof. Dr</a:t>
            </a:r>
            <a:r>
              <a:rPr lang="en-IN" sz="1800" dirty="0"/>
              <a:t>.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D078B-4A27-4E10-96C2-1D70ACF1F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939" y="1660441"/>
            <a:ext cx="8113289" cy="729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1BF3E-D7BC-47B1-BFF2-182BC5849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22" y="2879787"/>
            <a:ext cx="8248657" cy="1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FD62A-8672-40FC-AAB7-CA72813C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9" y="1673256"/>
            <a:ext cx="9142891" cy="8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2121</Words>
  <Application>Microsoft Office PowerPoint</Application>
  <PresentationFormat>Widescreen</PresentationFormat>
  <Paragraphs>195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51</cp:revision>
  <dcterms:created xsi:type="dcterms:W3CDTF">2021-02-09T13:55:32Z</dcterms:created>
  <dcterms:modified xsi:type="dcterms:W3CDTF">2021-04-28T08:57:00Z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