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69" r:id="rId6"/>
    <p:sldId id="257" r:id="rId7"/>
    <p:sldId id="270" r:id="rId8"/>
    <p:sldId id="29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309" r:id="rId20"/>
    <p:sldId id="282" r:id="rId21"/>
    <p:sldId id="283" r:id="rId22"/>
    <p:sldId id="284" r:id="rId23"/>
    <p:sldId id="290" r:id="rId24"/>
    <p:sldId id="292" r:id="rId25"/>
    <p:sldId id="293" r:id="rId26"/>
    <p:sldId id="294" r:id="rId27"/>
    <p:sldId id="295" r:id="rId28"/>
    <p:sldId id="297" r:id="rId29"/>
    <p:sldId id="300" r:id="rId30"/>
    <p:sldId id="301" r:id="rId31"/>
    <p:sldId id="304" r:id="rId32"/>
    <p:sldId id="305" r:id="rId33"/>
    <p:sldId id="306" r:id="rId34"/>
    <p:sldId id="307" r:id="rId35"/>
    <p:sldId id="268" r:id="rId36"/>
    <p:sldId id="308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sz="1800"/>
              <a:t>Prof. Dr</a:t>
            </a:r>
            <a:r>
              <a:rPr lang="en-IN" sz="1800" dirty="0"/>
              <a:t>.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BBF0-7B27-4961-A731-95E06117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88C8-1178-4311-AD04-6853771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C556F-F1BF-457C-A09C-6BC25B2F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8" y="1600200"/>
            <a:ext cx="11410765" cy="4331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F393A-623B-4834-891E-01B8B663FAEF}"/>
              </a:ext>
            </a:extLst>
          </p:cNvPr>
          <p:cNvSpPr txBox="1"/>
          <p:nvPr/>
        </p:nvSpPr>
        <p:spPr>
          <a:xfrm>
            <a:off x="3047980" y="599637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Image conversion by GAN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87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9: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A1C287-13F9-427B-82E7-3647FAA1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80" y="3429000"/>
            <a:ext cx="2396231" cy="239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EA0D7-2069-4486-8C70-20866B363FA1}"/>
              </a:ext>
            </a:extLst>
          </p:cNvPr>
          <p:cNvSpPr txBox="1"/>
          <p:nvPr/>
        </p:nvSpPr>
        <p:spPr>
          <a:xfrm>
            <a:off x="2148765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Black &amp; White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10493-790C-488A-A0A9-678B6677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52" y="3428999"/>
            <a:ext cx="2396231" cy="239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94D269-983C-4D32-931F-AF1DEA2E63A6}"/>
              </a:ext>
            </a:extLst>
          </p:cNvPr>
          <p:cNvSpPr txBox="1"/>
          <p:nvPr/>
        </p:nvSpPr>
        <p:spPr>
          <a:xfrm>
            <a:off x="7011437" y="5864165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10a: Colorized output</a:t>
            </a:r>
          </a:p>
        </p:txBody>
      </p:sp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3FE03-16E4-4072-902F-BD64C0F45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3097752"/>
            <a:ext cx="2160048" cy="2160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8342F-61DB-4032-B194-2FC85BDC7A5D}"/>
              </a:ext>
            </a:extLst>
          </p:cNvPr>
          <p:cNvSpPr txBox="1"/>
          <p:nvPr/>
        </p:nvSpPr>
        <p:spPr>
          <a:xfrm>
            <a:off x="2562595" y="544195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Blurred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965A1-32C6-447C-ABF2-7D9ABF5E8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88" y="3097752"/>
            <a:ext cx="2160048" cy="2160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B96CE-2652-4488-815B-D148D544E7C0}"/>
              </a:ext>
            </a:extLst>
          </p:cNvPr>
          <p:cNvSpPr txBox="1"/>
          <p:nvPr/>
        </p:nvSpPr>
        <p:spPr>
          <a:xfrm>
            <a:off x="6472582" y="5415870"/>
            <a:ext cx="236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11a: Upscaled output</a:t>
            </a:r>
          </a:p>
        </p:txBody>
      </p:sp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BD078B-4A27-4E10-96C2-1D70ACF1F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939" y="1660441"/>
            <a:ext cx="8113289" cy="729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1BF3E-D7BC-47B1-BFF2-182BC5849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22" y="2879787"/>
            <a:ext cx="8248657" cy="1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CFD62A-8672-40FC-AAB7-CA72813C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9" y="1673256"/>
            <a:ext cx="9142891" cy="8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Sci-kit learn, plotting libraries, OpenCV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2116</Words>
  <Application>Microsoft Office PowerPoint</Application>
  <PresentationFormat>Widescreen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Problem Definition</vt:lpstr>
      <vt:lpstr>Requirement Specifications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56</cp:revision>
  <dcterms:created xsi:type="dcterms:W3CDTF">2021-02-09T13:55:32Z</dcterms:created>
  <dcterms:modified xsi:type="dcterms:W3CDTF">2021-04-28T16:48:51Z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