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2158</Words>
  <Application>Microsoft Office PowerPoint</Application>
  <PresentationFormat>Widescreen</PresentationFormat>
  <Paragraphs>194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42</cp:revision>
  <dcterms:created xsi:type="dcterms:W3CDTF">2021-02-09T13:55:32Z</dcterms:created>
  <dcterms:modified xsi:type="dcterms:W3CDTF">2021-04-27T17:51:13Z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