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70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307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00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993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666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946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94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989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05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223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29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645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958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48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6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81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irb+1200&amp;source=lnms&amp;tbm=isch&amp;sa=X&amp;ved=2ahUKEwjF2pvcjKzxAhVw-SoKHXqVBgEQ_AUoAXoECAEQAw&amp;biw=1366&amp;bih=568#imgrc=urri6qvveHuKx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5D1DEC-BDB6-4444-8433-14C9FB8B1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517" y="2886797"/>
            <a:ext cx="7510292" cy="1084405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Linka na přípravu kávy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5AA1A67-4834-427A-856E-4A276728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375" y="5251400"/>
            <a:ext cx="2976978" cy="1084405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Petr Tinka</a:t>
            </a:r>
          </a:p>
          <a:p>
            <a:pPr algn="l"/>
            <a:r>
              <a:rPr lang="cs-CZ" dirty="0"/>
              <a:t>161374@vutbr.cz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C18141-52C3-4E77-9767-59818F21C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" t="71272" r="79462" b="10975"/>
          <a:stretch/>
        </p:blipFill>
        <p:spPr>
          <a:xfrm>
            <a:off x="1114375" y="243145"/>
            <a:ext cx="4579288" cy="23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7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5079DB-1930-403F-AD6F-20E6E5B7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63F72CB-9677-4B2C-A41B-DFB2BF93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 err="1"/>
              <a:t>RobotStudio</a:t>
            </a:r>
            <a:endParaRPr lang="cs-CZ" dirty="0"/>
          </a:p>
          <a:p>
            <a:r>
              <a:rPr lang="cs-CZ" dirty="0"/>
              <a:t>Linka , která přesune 4 podšálky a šálky a čaj s kávou na cíl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5CF9D49-D38F-46BB-A7BC-46B5D4131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4" t="25217" r="3191" b="15676"/>
          <a:stretch/>
        </p:blipFill>
        <p:spPr>
          <a:xfrm>
            <a:off x="677334" y="2443575"/>
            <a:ext cx="8884796" cy="405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2AB386-D308-44B6-B55F-56C1D58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Roboti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24F9A1-BDC0-4C10-9781-82483885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cs-CZ" dirty="0"/>
              <a:t>IRB 1200</a:t>
            </a:r>
          </a:p>
          <a:p>
            <a:r>
              <a:rPr lang="cs-CZ" dirty="0"/>
              <a:t>IRB 1410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8CBE9B0-6C20-48A2-9FB8-873DC23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261685"/>
            <a:ext cx="1935356" cy="323939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E185D2D-A297-4BF7-803B-F4FE32E2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45" y="2261685"/>
            <a:ext cx="259116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2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A7B11-C753-4760-B8D3-A0D8DD16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Grippery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774F5B-E8C7-4CF6-9942-E62EA7B3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2733"/>
          </a:xfrm>
        </p:spPr>
        <p:txBody>
          <a:bodyPr>
            <a:normAutofit/>
          </a:bodyPr>
          <a:lstStyle/>
          <a:p>
            <a:r>
              <a:rPr lang="cs-CZ" sz="1600" dirty="0"/>
              <a:t>Vakuové </a:t>
            </a:r>
            <a:r>
              <a:rPr lang="cs-CZ" sz="1600" dirty="0" err="1"/>
              <a:t>grippery</a:t>
            </a:r>
            <a:endParaRPr lang="cs-CZ" sz="16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9C0B788-3547-4A47-A089-9F8DDD2E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20" y="1858077"/>
            <a:ext cx="2938205" cy="43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4A5DAD-7BFA-456F-AEF8-D308172F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483D4E-3E8C-4716-B95C-CE2FEDC8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dirty="0">
                <a:hlinkClick r:id="rId2"/>
              </a:rPr>
              <a:t>https://www.google.com/search?q=irb+1200&amp;source=lnms&amp;tbm=isch&amp;sa=X&amp;ved=2ahUKEwjF2pvcjKzxAhVw-SoKHXqVBgEQ_AUoAXoECAEQAw&amp;biw=1366&amp;bih=568#imgrc=urri6qvveHuKxM</a:t>
            </a:r>
            <a:endParaRPr lang="cs-CZ" dirty="0"/>
          </a:p>
          <a:p>
            <a:pPr>
              <a:spcAft>
                <a:spcPts val="1200"/>
              </a:spcAft>
            </a:pPr>
            <a:r>
              <a:rPr lang="cs-CZ" dirty="0"/>
              <a:t>https://www.google.com/search?q=irb+1410&amp;tbm=isch&amp;ved=2ahUKEwjrpa_djKzxAhVFwIUKHdSvCvQQ2-cCegQIABAA&amp;oq=irb+1410&amp;gs_lcp=CgNpbWcQAzIECAAQEzIICAAQBRAeEBM6BggAEB4QE1C1ggZY7YQGYMeGBmgAcAB4AIABZ4gBmwKSAQMyLjGYAQCgAQGqAQtnd3Mtd2l6LWltZ8ABAQ&amp;sclient=img&amp;ei=qErSYOuxB8WAlwTU36qgDw&amp;bih=568&amp;biw=1366#imgrc=2OB17oOcgsStVM</a:t>
            </a:r>
          </a:p>
          <a:p>
            <a:pPr>
              <a:spcAft>
                <a:spcPts val="1200"/>
              </a:spcAft>
            </a:pPr>
            <a:r>
              <a:rPr lang="cs-CZ" dirty="0"/>
              <a:t>https://setuprobotics.com/wp-content/uploads/2018/05/DSC_8196.png</a:t>
            </a:r>
          </a:p>
          <a:p>
            <a:pPr>
              <a:spcAft>
                <a:spcPts val="12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900537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6593</TotalTime>
  <Words>155</Words>
  <Application>Microsoft Office PowerPoint</Application>
  <PresentationFormat>Širokoúhlá obrazovka</PresentationFormat>
  <Paragraphs>15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Linka na přípravu kávy</vt:lpstr>
      <vt:lpstr>Úvod</vt:lpstr>
      <vt:lpstr>Roboti</vt:lpstr>
      <vt:lpstr>Grippery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Genetický algoritmus</dc:title>
  <dc:creator>Petr Tinka</dc:creator>
  <cp:lastModifiedBy>Petr Tinka</cp:lastModifiedBy>
  <cp:revision>24</cp:revision>
  <dcterms:created xsi:type="dcterms:W3CDTF">2021-03-10T17:38:20Z</dcterms:created>
  <dcterms:modified xsi:type="dcterms:W3CDTF">2021-06-22T20:45:50Z</dcterms:modified>
</cp:coreProperties>
</file>