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7" r:id="rId2"/>
    <p:sldId id="257" r:id="rId3"/>
    <p:sldId id="318" r:id="rId4"/>
    <p:sldId id="258" r:id="rId5"/>
    <p:sldId id="259" r:id="rId6"/>
    <p:sldId id="263" r:id="rId7"/>
    <p:sldId id="262" r:id="rId8"/>
    <p:sldId id="301" r:id="rId9"/>
    <p:sldId id="302" r:id="rId10"/>
    <p:sldId id="304" r:id="rId11"/>
    <p:sldId id="305" r:id="rId12"/>
    <p:sldId id="289" r:id="rId13"/>
    <p:sldId id="306" r:id="rId14"/>
    <p:sldId id="310" r:id="rId15"/>
    <p:sldId id="311" r:id="rId16"/>
    <p:sldId id="314" r:id="rId17"/>
    <p:sldId id="308" r:id="rId18"/>
    <p:sldId id="309" r:id="rId19"/>
    <p:sldId id="315" r:id="rId20"/>
    <p:sldId id="316" r:id="rId21"/>
    <p:sldId id="317" r:id="rId22"/>
    <p:sldId id="319" r:id="rId23"/>
    <p:sldId id="320" r:id="rId24"/>
    <p:sldId id="321" r:id="rId25"/>
    <p:sldId id="275" r:id="rId26"/>
    <p:sldId id="303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C454075-533D-424C-9B8B-059C856AF47F}">
          <p14:sldIdLst>
            <p14:sldId id="297"/>
            <p14:sldId id="257"/>
            <p14:sldId id="318"/>
            <p14:sldId id="258"/>
            <p14:sldId id="259"/>
          </p14:sldIdLst>
        </p14:section>
        <p14:section name="Раздел без заголовка" id="{4C1A483A-305D-4F31-B426-7E92C970ED0E}">
          <p14:sldIdLst>
            <p14:sldId id="263"/>
            <p14:sldId id="262"/>
            <p14:sldId id="301"/>
            <p14:sldId id="302"/>
            <p14:sldId id="304"/>
            <p14:sldId id="305"/>
            <p14:sldId id="289"/>
            <p14:sldId id="306"/>
            <p14:sldId id="310"/>
            <p14:sldId id="311"/>
            <p14:sldId id="314"/>
            <p14:sldId id="308"/>
            <p14:sldId id="309"/>
            <p14:sldId id="315"/>
            <p14:sldId id="316"/>
            <p14:sldId id="317"/>
            <p14:sldId id="319"/>
            <p14:sldId id="320"/>
            <p14:sldId id="321"/>
            <p14:sldId id="275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234" y="138"/>
      </p:cViewPr>
      <p:guideLst>
        <p:guide orient="horz" pos="2159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Шиндин" userId="de45f8b6f0e372dc" providerId="LiveId" clId="{288E9246-C021-498E-9968-B361CE0C0436}"/>
    <pc:docChg chg="undo redo custSel addSld delSld modSld modSection">
      <pc:chgData name="Даниил Шиндин" userId="de45f8b6f0e372dc" providerId="LiveId" clId="{288E9246-C021-498E-9968-B361CE0C0436}" dt="2025-04-02T20:31:18.160" v="183" actId="22"/>
      <pc:docMkLst>
        <pc:docMk/>
      </pc:docMkLst>
      <pc:sldChg chg="modSp mod">
        <pc:chgData name="Даниил Шиндин" userId="de45f8b6f0e372dc" providerId="LiveId" clId="{288E9246-C021-498E-9968-B361CE0C0436}" dt="2025-03-23T20:17:41.939" v="47" actId="12"/>
        <pc:sldMkLst>
          <pc:docMk/>
          <pc:sldMk cId="0" sldId="257"/>
        </pc:sldMkLst>
        <pc:spChg chg="mod">
          <ac:chgData name="Даниил Шиндин" userId="de45f8b6f0e372dc" providerId="LiveId" clId="{288E9246-C021-498E-9968-B361CE0C0436}" dt="2025-03-23T20:17:41.939" v="47" actId="12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Даниил Шиндин" userId="de45f8b6f0e372dc" providerId="LiveId" clId="{288E9246-C021-498E-9968-B361CE0C0436}" dt="2025-03-23T20:20:42.340" v="71" actId="207"/>
        <pc:sldMkLst>
          <pc:docMk/>
          <pc:sldMk cId="0" sldId="275"/>
        </pc:sldMkLst>
        <pc:spChg chg="mod">
          <ac:chgData name="Даниил Шиндин" userId="de45f8b6f0e372dc" providerId="LiveId" clId="{288E9246-C021-498E-9968-B361CE0C0436}" dt="2025-03-23T20:20:42.340" v="71" actId="207"/>
          <ac:spMkLst>
            <pc:docMk/>
            <pc:sldMk cId="0" sldId="275"/>
            <ac:spMk id="5" creationId="{00000000-0000-0000-0000-000000000000}"/>
          </ac:spMkLst>
        </pc:spChg>
      </pc:sldChg>
      <pc:sldChg chg="addSp delSp modSp mod">
        <pc:chgData name="Даниил Шиндин" userId="de45f8b6f0e372dc" providerId="LiveId" clId="{288E9246-C021-498E-9968-B361CE0C0436}" dt="2025-04-02T20:31:18.160" v="183" actId="22"/>
        <pc:sldMkLst>
          <pc:docMk/>
          <pc:sldMk cId="1971872961" sldId="304"/>
        </pc:sldMkLst>
        <pc:spChg chg="mod">
          <ac:chgData name="Даниил Шиндин" userId="de45f8b6f0e372dc" providerId="LiveId" clId="{288E9246-C021-498E-9968-B361CE0C0436}" dt="2025-04-02T20:31:17.788" v="182" actId="20577"/>
          <ac:spMkLst>
            <pc:docMk/>
            <pc:sldMk cId="1971872961" sldId="304"/>
            <ac:spMk id="3" creationId="{00000000-0000-0000-0000-000000000000}"/>
          </ac:spMkLst>
        </pc:spChg>
        <pc:picChg chg="add">
          <ac:chgData name="Даниил Шиндин" userId="de45f8b6f0e372dc" providerId="LiveId" clId="{288E9246-C021-498E-9968-B361CE0C0436}" dt="2025-04-02T20:31:18.160" v="183" actId="22"/>
          <ac:picMkLst>
            <pc:docMk/>
            <pc:sldMk cId="1971872961" sldId="304"/>
            <ac:picMk id="5" creationId="{63D37FD2-E462-F674-AB82-A655DF25BFFF}"/>
          </ac:picMkLst>
        </pc:picChg>
        <pc:picChg chg="add del mod">
          <ac:chgData name="Даниил Шиндин" userId="de45f8b6f0e372dc" providerId="LiveId" clId="{288E9246-C021-498E-9968-B361CE0C0436}" dt="2025-04-02T17:30:28.199" v="171" actId="22"/>
          <ac:picMkLst>
            <pc:docMk/>
            <pc:sldMk cId="1971872961" sldId="304"/>
            <ac:picMk id="5" creationId="{8C02AE7B-9125-C77D-C337-0D8C10259CFB}"/>
          </ac:picMkLst>
        </pc:picChg>
      </pc:sldChg>
      <pc:sldChg chg="modSp add mod">
        <pc:chgData name="Даниил Шиндин" userId="de45f8b6f0e372dc" providerId="LiveId" clId="{288E9246-C021-498E-9968-B361CE0C0436}" dt="2025-03-23T20:16:19.073" v="21" actId="1076"/>
        <pc:sldMkLst>
          <pc:docMk/>
          <pc:sldMk cId="1877564505" sldId="318"/>
        </pc:sldMkLst>
        <pc:spChg chg="mod">
          <ac:chgData name="Даниил Шиндин" userId="de45f8b6f0e372dc" providerId="LiveId" clId="{288E9246-C021-498E-9968-B361CE0C0436}" dt="2025-03-23T20:16:19.073" v="21" actId="1076"/>
          <ac:spMkLst>
            <pc:docMk/>
            <pc:sldMk cId="1877564505" sldId="318"/>
            <ac:spMk id="2" creationId="{6AFD9C82-067D-2B26-4F41-E1FBC7902B2F}"/>
          </ac:spMkLst>
        </pc:spChg>
        <pc:spChg chg="mod">
          <ac:chgData name="Даниил Шиндин" userId="de45f8b6f0e372dc" providerId="LiveId" clId="{288E9246-C021-498E-9968-B361CE0C0436}" dt="2025-03-23T20:16:10.973" v="19" actId="113"/>
          <ac:spMkLst>
            <pc:docMk/>
            <pc:sldMk cId="1877564505" sldId="318"/>
            <ac:spMk id="3" creationId="{B93FAA87-4575-AC16-03BC-C27A3A444566}"/>
          </ac:spMkLst>
        </pc:spChg>
      </pc:sldChg>
      <pc:sldChg chg="modSp add del mod">
        <pc:chgData name="Даниил Шиндин" userId="de45f8b6f0e372dc" providerId="LiveId" clId="{288E9246-C021-498E-9968-B361CE0C0436}" dt="2025-04-02T17:19:19.857" v="76" actId="47"/>
        <pc:sldMkLst>
          <pc:docMk/>
          <pc:sldMk cId="2724606475" sldId="319"/>
        </pc:sldMkLst>
        <pc:spChg chg="mod">
          <ac:chgData name="Даниил Шиндин" userId="de45f8b6f0e372dc" providerId="LiveId" clId="{288E9246-C021-498E-9968-B361CE0C0436}" dt="2025-04-02T17:19:06.705" v="75" actId="20577"/>
          <ac:spMkLst>
            <pc:docMk/>
            <pc:sldMk cId="2724606475" sldId="319"/>
            <ac:spMk id="3" creationId="{0CB7B81D-9A0A-D143-F582-9FF82BDC63D0}"/>
          </ac:spMkLst>
        </pc:spChg>
      </pc:sldChg>
      <pc:sldChg chg="addSp delSp modSp add mod">
        <pc:chgData name="Даниил Шиндин" userId="de45f8b6f0e372dc" providerId="LiveId" clId="{288E9246-C021-498E-9968-B361CE0C0436}" dt="2025-04-02T17:20:35.147" v="104" actId="1076"/>
        <pc:sldMkLst>
          <pc:docMk/>
          <pc:sldMk cId="3889466150" sldId="319"/>
        </pc:sldMkLst>
        <pc:spChg chg="mod">
          <ac:chgData name="Даниил Шиндин" userId="de45f8b6f0e372dc" providerId="LiveId" clId="{288E9246-C021-498E-9968-B361CE0C0436}" dt="2025-04-02T17:19:52.457" v="99" actId="20577"/>
          <ac:spMkLst>
            <pc:docMk/>
            <pc:sldMk cId="3889466150" sldId="319"/>
            <ac:spMk id="2" creationId="{CD15680D-CB6B-40A3-8840-864F383B5C38}"/>
          </ac:spMkLst>
        </pc:spChg>
        <pc:picChg chg="add mod">
          <ac:chgData name="Даниил Шиндин" userId="de45f8b6f0e372dc" providerId="LiveId" clId="{288E9246-C021-498E-9968-B361CE0C0436}" dt="2025-04-02T17:20:22.137" v="102" actId="1076"/>
          <ac:picMkLst>
            <pc:docMk/>
            <pc:sldMk cId="3889466150" sldId="319"/>
            <ac:picMk id="3" creationId="{A0CFCAF8-7615-94A6-F74C-B6D255D46BD4}"/>
          </ac:picMkLst>
        </pc:picChg>
        <pc:picChg chg="del">
          <ac:chgData name="Даниил Шиндин" userId="de45f8b6f0e372dc" providerId="LiveId" clId="{288E9246-C021-498E-9968-B361CE0C0436}" dt="2025-04-02T17:20:20.518" v="100" actId="478"/>
          <ac:picMkLst>
            <pc:docMk/>
            <pc:sldMk cId="3889466150" sldId="319"/>
            <ac:picMk id="4" creationId="{B89F037D-6541-EFC0-20E3-47FE515E05C6}"/>
          </ac:picMkLst>
        </pc:picChg>
        <pc:picChg chg="add mod">
          <ac:chgData name="Даниил Шиндин" userId="de45f8b6f0e372dc" providerId="LiveId" clId="{288E9246-C021-498E-9968-B361CE0C0436}" dt="2025-04-02T17:20:35.147" v="104" actId="1076"/>
          <ac:picMkLst>
            <pc:docMk/>
            <pc:sldMk cId="3889466150" sldId="319"/>
            <ac:picMk id="5" creationId="{D9BDB1C5-99C2-14B1-3612-E799C17D5608}"/>
          </ac:picMkLst>
        </pc:picChg>
      </pc:sldChg>
      <pc:sldChg chg="addSp delSp modSp add mod">
        <pc:chgData name="Даниил Шиндин" userId="de45f8b6f0e372dc" providerId="LiveId" clId="{288E9246-C021-498E-9968-B361CE0C0436}" dt="2025-04-02T17:21:09.072" v="123" actId="1076"/>
        <pc:sldMkLst>
          <pc:docMk/>
          <pc:sldMk cId="2089807835" sldId="320"/>
        </pc:sldMkLst>
        <pc:spChg chg="mod">
          <ac:chgData name="Даниил Шиндин" userId="de45f8b6f0e372dc" providerId="LiveId" clId="{288E9246-C021-498E-9968-B361CE0C0436}" dt="2025-04-02T17:20:53.045" v="119" actId="20577"/>
          <ac:spMkLst>
            <pc:docMk/>
            <pc:sldMk cId="2089807835" sldId="320"/>
            <ac:spMk id="2" creationId="{51A5B2B1-F509-12F5-CB65-7D083580FF26}"/>
          </ac:spMkLst>
        </pc:spChg>
        <pc:picChg chg="del">
          <ac:chgData name="Даниил Шиндин" userId="de45f8b6f0e372dc" providerId="LiveId" clId="{288E9246-C021-498E-9968-B361CE0C0436}" dt="2025-04-02T17:21:03.747" v="120" actId="478"/>
          <ac:picMkLst>
            <pc:docMk/>
            <pc:sldMk cId="2089807835" sldId="320"/>
            <ac:picMk id="3" creationId="{E88A0BE8-E634-23EB-6898-4D0E79CD7860}"/>
          </ac:picMkLst>
        </pc:picChg>
        <pc:picChg chg="add mod">
          <ac:chgData name="Даниил Шиндин" userId="de45f8b6f0e372dc" providerId="LiveId" clId="{288E9246-C021-498E-9968-B361CE0C0436}" dt="2025-04-02T17:21:09.072" v="123" actId="1076"/>
          <ac:picMkLst>
            <pc:docMk/>
            <pc:sldMk cId="2089807835" sldId="320"/>
            <ac:picMk id="4" creationId="{2AB05C09-91E6-5FC9-740C-E38DD7840DD4}"/>
          </ac:picMkLst>
        </pc:picChg>
        <pc:picChg chg="del">
          <ac:chgData name="Даниил Шиндин" userId="de45f8b6f0e372dc" providerId="LiveId" clId="{288E9246-C021-498E-9968-B361CE0C0436}" dt="2025-04-02T17:21:03.747" v="120" actId="478"/>
          <ac:picMkLst>
            <pc:docMk/>
            <pc:sldMk cId="2089807835" sldId="320"/>
            <ac:picMk id="5" creationId="{D7AC06A4-990E-C46E-4075-CCEB10791C61}"/>
          </ac:picMkLst>
        </pc:picChg>
      </pc:sldChg>
      <pc:sldChg chg="addSp delSp modSp add mod">
        <pc:chgData name="Даниил Шиндин" userId="de45f8b6f0e372dc" providerId="LiveId" clId="{288E9246-C021-498E-9968-B361CE0C0436}" dt="2025-04-02T17:30:30.063" v="176" actId="1076"/>
        <pc:sldMkLst>
          <pc:docMk/>
          <pc:sldMk cId="28803036" sldId="321"/>
        </pc:sldMkLst>
        <pc:spChg chg="mod">
          <ac:chgData name="Даниил Шиндин" userId="de45f8b6f0e372dc" providerId="LiveId" clId="{288E9246-C021-498E-9968-B361CE0C0436}" dt="2025-04-02T17:21:19.982" v="133" actId="20577"/>
          <ac:spMkLst>
            <pc:docMk/>
            <pc:sldMk cId="28803036" sldId="321"/>
            <ac:spMk id="2" creationId="{8BCCD538-53E6-AC23-63E0-4A8A6E92948D}"/>
          </ac:spMkLst>
        </pc:spChg>
        <pc:picChg chg="add mod">
          <ac:chgData name="Даниил Шиндин" userId="de45f8b6f0e372dc" providerId="LiveId" clId="{288E9246-C021-498E-9968-B361CE0C0436}" dt="2025-04-02T17:30:30.063" v="176" actId="1076"/>
          <ac:picMkLst>
            <pc:docMk/>
            <pc:sldMk cId="28803036" sldId="321"/>
            <ac:picMk id="3" creationId="{86571B97-6B2E-FDC7-4118-3C9C495FB711}"/>
          </ac:picMkLst>
        </pc:picChg>
        <pc:picChg chg="del mod">
          <ac:chgData name="Даниил Шиндин" userId="de45f8b6f0e372dc" providerId="LiveId" clId="{288E9246-C021-498E-9968-B361CE0C0436}" dt="2025-04-02T17:21:42.227" v="135" actId="478"/>
          <ac:picMkLst>
            <pc:docMk/>
            <pc:sldMk cId="28803036" sldId="321"/>
            <ac:picMk id="4" creationId="{1E89ABDA-306E-45D2-F3A9-2D4F368846BD}"/>
          </ac:picMkLst>
        </pc:picChg>
        <pc:picChg chg="add mod">
          <ac:chgData name="Даниил Шиндин" userId="de45f8b6f0e372dc" providerId="LiveId" clId="{288E9246-C021-498E-9968-B361CE0C0436}" dt="2025-04-02T17:22:02.907" v="142" actId="1076"/>
          <ac:picMkLst>
            <pc:docMk/>
            <pc:sldMk cId="28803036" sldId="321"/>
            <ac:picMk id="5" creationId="{FC295D63-2B7E-27E1-0D01-57C00DFB29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7B5E7-42B8-7C81-A2E0-2EFCAD75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15FDF-27CB-C01D-1AD9-8AE82C115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FEEE6-3F41-A9C5-B705-F5B523E7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79DE-CD82-4538-A956-437005A0DBC8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CBF389-16FB-4784-9A03-63A90DC2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AC8D4-7857-E1BA-7CAF-97ECDF7E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0BBF-3A67-44C7-B213-EA983EE8B5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6896714" y="4301565"/>
            <a:ext cx="4646620" cy="235509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Выполнил</a:t>
            </a:r>
            <a:r>
              <a:rPr lang="ru-RU" sz="1600" u="sng" dirty="0">
                <a:latin typeface="Times New Roman"/>
                <a:cs typeface="Times New Roman"/>
              </a:rPr>
              <a:t>: Шиндин Даниил Андреевич</a:t>
            </a:r>
            <a:endParaRPr lang="ru-RU" altLang="en-US" sz="1600" u="sng" dirty="0"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Обучающийся </a:t>
            </a:r>
            <a:r>
              <a:rPr lang="ru-RU" sz="1600" u="sng" dirty="0">
                <a:latin typeface="Times New Roman"/>
                <a:cs typeface="Times New Roman"/>
              </a:rPr>
              <a:t>3</a:t>
            </a:r>
            <a:r>
              <a:rPr lang="ru-RU" sz="1600" dirty="0">
                <a:latin typeface="Times New Roman"/>
                <a:cs typeface="Times New Roman"/>
              </a:rPr>
              <a:t> курса группы 22ИТ</a:t>
            </a:r>
            <a:r>
              <a:rPr lang="en-US" altLang="ru-RU" sz="1600" dirty="0">
                <a:latin typeface="Times New Roman"/>
                <a:cs typeface="Times New Roman"/>
              </a:rPr>
              <a:t>2</a:t>
            </a:r>
            <a:r>
              <a:rPr lang="ru-RU" altLang="ru-RU" sz="1600" dirty="0">
                <a:latin typeface="Times New Roman"/>
                <a:cs typeface="Times New Roman"/>
              </a:rPr>
              <a:t>4</a:t>
            </a:r>
            <a:endParaRPr lang="en-US" altLang="ru-RU" sz="1600" dirty="0"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По специальности </a:t>
            </a:r>
            <a:r>
              <a:rPr lang="en-US" altLang="ru-RU" sz="1600" dirty="0">
                <a:latin typeface="Times New Roman"/>
                <a:cs typeface="Times New Roman"/>
              </a:rPr>
              <a:t>02.07.09</a:t>
            </a:r>
            <a:r>
              <a:rPr lang="ru-RU" sz="1600" dirty="0">
                <a:latin typeface="Times New Roman"/>
                <a:cs typeface="Times New Roman"/>
              </a:rPr>
              <a:t> </a:t>
            </a:r>
            <a:r>
              <a:rPr lang="ru-RU" sz="1600" u="sng" dirty="0">
                <a:latin typeface="Times New Roman"/>
                <a:cs typeface="Times New Roman"/>
              </a:rPr>
              <a:t>«</a:t>
            </a:r>
            <a:r>
              <a:rPr lang="ru-RU" altLang="en-US" sz="1600" u="sng" dirty="0">
                <a:latin typeface="Times New Roman"/>
                <a:cs typeface="Times New Roman"/>
              </a:rPr>
              <a:t>Информационные системы и программирование</a:t>
            </a:r>
            <a:r>
              <a:rPr lang="ru-RU" sz="1600" u="sng" dirty="0">
                <a:latin typeface="Times New Roman"/>
                <a:cs typeface="Times New Roman"/>
              </a:rPr>
              <a:t>»</a:t>
            </a:r>
          </a:p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Очной формы обучения</a:t>
            </a:r>
          </a:p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Руководитель курсового проекта </a:t>
            </a:r>
          </a:p>
          <a:p>
            <a:pPr algn="r">
              <a:defRPr/>
            </a:pPr>
            <a:r>
              <a:rPr lang="ru-RU" sz="1600" dirty="0">
                <a:latin typeface="Times New Roman"/>
                <a:cs typeface="Times New Roman"/>
              </a:rPr>
              <a:t>Преподаватель </a:t>
            </a:r>
            <a:r>
              <a:rPr lang="ru-RU" altLang="en-US" sz="1600" dirty="0">
                <a:latin typeface="Times New Roman"/>
                <a:cs typeface="Times New Roman"/>
              </a:rPr>
              <a:t>Овчаренко Карина Олеговна</a:t>
            </a:r>
            <a:r>
              <a:rPr lang="ru-RU" sz="1600" dirty="0">
                <a:latin typeface="Times New Roman"/>
                <a:cs typeface="Times New Roman"/>
              </a:rPr>
              <a:t> </a:t>
            </a:r>
            <a:r>
              <a:rPr lang="ru-RU" sz="1600" u="sng" dirty="0">
                <a:latin typeface="Times New Roman"/>
                <a:cs typeface="Times New Roman"/>
              </a:rPr>
              <a:t> </a:t>
            </a:r>
          </a:p>
          <a:p>
            <a:pPr algn="r">
              <a:defRPr/>
            </a:pPr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464234" y="321972"/>
            <a:ext cx="8534323" cy="2842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309687" y="435756"/>
            <a:ext cx="7713939" cy="3724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Пензенской области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Государственное автономное профессиональной образовательное</a:t>
            </a:r>
            <a:endParaRPr lang="en-US" sz="1600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 учреждение Пензенской области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 «Пензенский колледж информационных и промышленных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 технологий (ИТ- колледж)»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Учебный комплекс информационных технологий</a:t>
            </a:r>
            <a:endParaRPr lang="en-US" sz="1600" dirty="0">
              <a:latin typeface="Times New Roman"/>
              <a:cs typeface="Times New Roman"/>
            </a:endParaRPr>
          </a:p>
          <a:p>
            <a:pPr algn="ctr">
              <a:defRPr/>
            </a:pPr>
            <a:endParaRPr lang="en-US" sz="1600" dirty="0">
              <a:latin typeface="Times New Roman"/>
              <a:cs typeface="Times New Roman"/>
            </a:endParaRPr>
          </a:p>
          <a:p>
            <a:pPr algn="ctr">
              <a:defRPr/>
            </a:pPr>
            <a:endParaRPr lang="ru-RU" sz="1600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1800" b="1" dirty="0">
                <a:latin typeface="Times New Roman"/>
                <a:cs typeface="Times New Roman"/>
              </a:rPr>
              <a:t>КУРСОВОЙ ПРОЕКТ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по МДК 05.02</a:t>
            </a:r>
          </a:p>
          <a:p>
            <a:pPr algn="ctr">
              <a:defRPr/>
            </a:pPr>
            <a:r>
              <a:rPr lang="ru-RU" sz="1600" dirty="0">
                <a:latin typeface="Times New Roman"/>
                <a:cs typeface="Times New Roman"/>
              </a:rPr>
              <a:t>«Разработка кода информационных систем»</a:t>
            </a:r>
          </a:p>
          <a:p>
            <a:pPr algn="ctr">
              <a:defRPr/>
            </a:pPr>
            <a:r>
              <a:rPr lang="ru-RU" sz="1800" b="1" dirty="0">
                <a:latin typeface="Times New Roman"/>
                <a:cs typeface="Times New Roman"/>
              </a:rPr>
              <a:t>Тема: Разработка Веб-приложения «Викторина»</a:t>
            </a:r>
          </a:p>
          <a:p>
            <a:pPr algn="ctr">
              <a:defRPr/>
            </a:pPr>
            <a:endParaRPr lang="ru-RU" sz="1600" dirty="0">
              <a:latin typeface="Times New Roman"/>
              <a:cs typeface="Times New Roman"/>
            </a:endParaRPr>
          </a:p>
          <a:p>
            <a:pPr algn="ctr">
              <a:defRPr/>
            </a:pPr>
            <a:endParaRPr lang="ru-RU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324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8056" algn="just">
              <a:lnSpc>
                <a:spcPct val="10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программным продуктом необходимо его запустить, кликнув на «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indent="448056" algn="just">
              <a:lnSpc>
                <a:spcPct val="10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D37FD2-E462-F674-AB82-A655DF25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066999"/>
            <a:ext cx="798306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7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A4FC5-C968-531D-0B57-2F19000D6B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6" r="9813" b="9718"/>
          <a:stretch/>
        </p:blipFill>
        <p:spPr>
          <a:xfrm>
            <a:off x="2523744" y="1405764"/>
            <a:ext cx="7144512" cy="5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3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56718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3A1000-1035-75C6-0AB3-A6D48E810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r="5142"/>
          <a:stretch/>
        </p:blipFill>
        <p:spPr>
          <a:xfrm>
            <a:off x="2523744" y="1405764"/>
            <a:ext cx="7144512" cy="50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4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выбора режима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0CA3AE-1CED-1B37-D621-09519A50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95" y="1297602"/>
            <a:ext cx="8469010" cy="53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личного кабинета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30F5F-77D8-7661-0B0B-B4227C6D7B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54" y="1274127"/>
            <a:ext cx="8424091" cy="53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Модальное окно викторины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D25E7B-603E-A1CF-A4D2-637F1B95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661" y="1337166"/>
            <a:ext cx="8404677" cy="52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6D7E7-2D04-6872-AA77-070DDFF8D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4B4F4-8711-3B0B-F1F0-E46E6BE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викторины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B7463-1AAA-5187-4750-2AF585D9A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2106" y="1584008"/>
            <a:ext cx="9687787" cy="46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9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чата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BF8267-F6A7-6F92-6E09-BAAE9B38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725" y="1584008"/>
            <a:ext cx="3508549" cy="48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истории игр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CF1E7F-26FF-7C75-091D-AA664D28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54" y="1572213"/>
            <a:ext cx="5024892" cy="371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0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04BAA-DBD2-AD63-B13D-3FEF1D82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2B390-CD6F-F9D8-8430-2112AACE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настройки двухфакторной аутентификации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A7F1BC-C223-6AEC-E600-0BFB02D1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22" y="1583497"/>
            <a:ext cx="3435156" cy="48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020" y="238125"/>
            <a:ext cx="10515600" cy="1325563"/>
          </a:xfrm>
        </p:spPr>
        <p:txBody>
          <a:bodyPr/>
          <a:lstStyle/>
          <a:p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Цели и задачи 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Целью курсового проекта является разработка веб-приложения «Викторина».</a:t>
            </a: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Задачи:</a:t>
            </a:r>
          </a:p>
          <a:p>
            <a:pPr marL="457200" indent="-457200">
              <a:buFont typeface="Times New Roman" panose="02020603050405020304" pitchFamily="18" charset="0"/>
              <a:buChar char="―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проанализировать предметную область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Times New Roman" panose="02020603050405020304" pitchFamily="18" charset="0"/>
              <a:buChar char="―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выполнить проектирование ИС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Times New Roman" panose="02020603050405020304" pitchFamily="18" charset="0"/>
              <a:buChar char="―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выполнить разработку ИС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Times New Roman" panose="02020603050405020304" pitchFamily="18" charset="0"/>
              <a:buChar char="―"/>
            </a:pP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выполнить тестирование ИС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3FBA-D132-3461-210A-B160E3DA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CC73-B19E-3195-8AAA-71053ED5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двухфакторной аутентификации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20B564-094E-111B-455B-EAB87DDD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36" y="1724614"/>
            <a:ext cx="7764328" cy="34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B468E-05E2-E722-2A8B-D581AD92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BD6F0-B3F8-4541-8578-A5369CF9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добавления викторины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C2D4FA-4A26-2ABB-4BF9-20E2381B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526" y="1279925"/>
            <a:ext cx="8130948" cy="53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4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3858-9A13-8A08-4C02-43C7507C1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680D-CB6B-40A3-8840-864F383B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CFCAF8-7615-94A6-F74C-B6D255D4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2"/>
          <a:stretch/>
        </p:blipFill>
        <p:spPr bwMode="auto">
          <a:xfrm>
            <a:off x="1690352" y="2013585"/>
            <a:ext cx="2879725" cy="2830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DB1C5-99C2-14B1-3612-E799C17D5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3"/>
          <a:stretch/>
        </p:blipFill>
        <p:spPr bwMode="auto">
          <a:xfrm>
            <a:off x="7238383" y="2936875"/>
            <a:ext cx="3263265" cy="984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94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3619-6F9F-A1A2-626D-0AEC996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5B2B1-F509-12F5-CB65-7D083580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B05C09-91E6-5FC9-740C-E38DD784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22" y="1113673"/>
            <a:ext cx="578675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3BF77-EBBF-EDC1-88B3-89C2D6CE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D538-53E6-AC23-63E0-4A8A6E92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5577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тестирование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571B97-6B2E-FDC7-4118-3C9C495FB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"/>
          <a:stretch/>
        </p:blipFill>
        <p:spPr bwMode="auto">
          <a:xfrm>
            <a:off x="5739475" y="1594486"/>
            <a:ext cx="6119495" cy="3669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295D63-2B7E-27E1-0D01-57C00DFB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30" y="1594485"/>
            <a:ext cx="4882576" cy="36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958195" cy="468693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викторин имеет высокую актуальность благодаря:</a:t>
            </a:r>
          </a:p>
          <a:p>
            <a:pPr lvl="1">
              <a:lnSpc>
                <a:spcPct val="125000"/>
              </a:lnSpc>
              <a:buFont typeface="Times New Roman" panose="02020603050405020304" pitchFamily="18" charset="0"/>
              <a:buChar char="―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росту интереса к интерактивным образовательным инструментам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Times New Roman" panose="02020603050405020304" pitchFamily="18" charset="0"/>
              <a:buChar char="―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удобству и доступности цифровых решений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Times New Roman" panose="02020603050405020304" pitchFamily="18" charset="0"/>
              <a:buChar char="―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персонализации контента.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проекта: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функционирующее веб-приложение, готовое для использования широкой аудиторией.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412811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9782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D9C82-067D-2B26-4F41-E1FBC790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27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3FAA87-4575-AC16-03BC-C27A3A44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427" y="1253330"/>
            <a:ext cx="10515600" cy="514746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популярности интерактивных образовательных инструментов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Викторины предоставляют пользователям возможность развивать знания в игровой форме, что становится всё более востребованным как среди молодёжи, так и взрослых.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доступность цифровых решений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 позволяют организовывать викторины в любое время и из любой точки мира, предоставляя пользователям комфортный способ взаимодействия.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современных технологий для персонализации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алгоритмов анализа данных помогает адаптировать контент викторин под интересы и уровень подготовки пользователей, что увеличивает их вовлечённость.</a:t>
            </a:r>
          </a:p>
        </p:txBody>
      </p:sp>
    </p:spTree>
    <p:extLst>
      <p:ext uri="{BB962C8B-B14F-4D97-AF65-F5344CB8AC3E}">
        <p14:creationId xmlns:p14="http://schemas.microsoft.com/office/powerpoint/2010/main" val="187756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Функциональные и нефункциональные требования</a:t>
            </a: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91770" y="1427540"/>
            <a:ext cx="5904230" cy="5278060"/>
          </a:xfrm>
        </p:spPr>
        <p:txBody>
          <a:bodyPr>
            <a:noAutofit/>
          </a:bodyPr>
          <a:lstStyle/>
          <a:p>
            <a:pPr indent="448056">
              <a:lnSpc>
                <a:spcPct val="160000"/>
              </a:lnSpc>
              <a:spcBef>
                <a:spcPts val="0"/>
              </a:spcBef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Функциональные требования к информационной системе «Викторина»: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регистрация;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авторизация;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просмотр каталога викторин;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участие в викторинах;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чат;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просмотр результатов;</a:t>
            </a:r>
            <a:endParaRPr lang="ru-RU" altLang="en-US" sz="21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просмотр заказов и их статуса;</a:t>
            </a:r>
          </a:p>
          <a:p>
            <a:pPr marL="342900" indent="448056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—"/>
            </a:pPr>
            <a:r>
              <a:rPr lang="ru-RU" altLang="en-US" sz="21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личный кабинет.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905500" y="1427540"/>
            <a:ext cx="6318758" cy="536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8056" algn="l">
              <a:lnSpc>
                <a:spcPct val="150000"/>
              </a:lnSpc>
              <a:spcAft>
                <a:spcPts val="0"/>
              </a:spcAft>
              <a:buClrTx/>
              <a:buSzTx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Нефункциональные требования: </a:t>
            </a:r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448056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приложение должно быть интуитивно понятны;</a:t>
            </a:r>
          </a:p>
          <a:p>
            <a:pPr marL="342900" indent="448056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удобный и понятный графический интерфейс;</a:t>
            </a:r>
          </a:p>
          <a:p>
            <a:pPr marL="342900" indent="448056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дизайн должен быть современным, минималистичным;</a:t>
            </a:r>
          </a:p>
          <a:p>
            <a:pPr marL="342900" indent="448056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целостность базы данных;</a:t>
            </a:r>
          </a:p>
          <a:p>
            <a:pPr marL="342900" indent="448056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</a:pPr>
            <a:r>
              <a:rPr lang="ru-RU" altLang="en-US" sz="2100" dirty="0">
                <a:latin typeface="Times New Roman" panose="02020603050405020304" charset="0"/>
                <a:cs typeface="Times New Roman" panose="02020603050405020304" charset="0"/>
              </a:rPr>
              <a:t>приложение должно эффективно работать даже на устройствах с базовыми характеристиками, обеспечивая стабильность работы.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Диаграмма вариантов использования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610E92-7612-9970-9343-6635B2F4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7"/>
          <a:stretch/>
        </p:blipFill>
        <p:spPr>
          <a:xfrm>
            <a:off x="2695140" y="1162049"/>
            <a:ext cx="6801719" cy="543750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</a:t>
            </a:r>
            <a:r>
              <a:rPr lang="ru-RU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-диаграмма</a:t>
            </a:r>
            <a:endParaRPr lang="ru-RU" alt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77F4E0-B8B6-D511-2F29-ACCE1A13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290" y="1232111"/>
            <a:ext cx="5975419" cy="5489364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b="1" dirty="0">
                <a:latin typeface="Times New Roman" panose="02020603050405020304" charset="0"/>
                <a:cs typeface="Times New Roman" panose="02020603050405020304" charset="0"/>
              </a:rPr>
              <a:t>Диаграмма последовательности действий для гостя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6366" y="1871264"/>
            <a:ext cx="4959267" cy="456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Диаграмма последовательности действий для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пользователя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3066" y="1584008"/>
            <a:ext cx="2884868" cy="526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9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dirty="0">
                <a:latin typeface="Times New Roman" panose="02020603050405020304" charset="0"/>
                <a:cs typeface="Times New Roman" panose="02020603050405020304" charset="0"/>
              </a:rPr>
              <a:t>Диаграмма последовательности действий для администратора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" b="-109"/>
          <a:stretch/>
        </p:blipFill>
        <p:spPr bwMode="auto">
          <a:xfrm>
            <a:off x="3764821" y="1584008"/>
            <a:ext cx="4662357" cy="5015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270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395</Words>
  <Application>Microsoft Office PowerPoint</Application>
  <PresentationFormat>Широкоэкранный</PresentationFormat>
  <Paragraphs>74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Calibri Light</vt:lpstr>
      <vt:lpstr>Times New Roman</vt:lpstr>
      <vt:lpstr>Office Theme</vt:lpstr>
      <vt:lpstr>Презентация PowerPoint</vt:lpstr>
      <vt:lpstr>Цели и задачи </vt:lpstr>
      <vt:lpstr>Актуальность проекта</vt:lpstr>
      <vt:lpstr>Функциональные и нефункциональные требования</vt:lpstr>
      <vt:lpstr>Диаграмма вариантов использования</vt:lpstr>
      <vt:lpstr>ER-диаграмма</vt:lpstr>
      <vt:lpstr>Диаграмма последовательности действий для гостя</vt:lpstr>
      <vt:lpstr>Диаграмма последовательности действий для пользователя</vt:lpstr>
      <vt:lpstr>Диаграмма последовательности действий для администратора</vt:lpstr>
      <vt:lpstr>Документирование приложения</vt:lpstr>
      <vt:lpstr>Страница авторизации</vt:lpstr>
      <vt:lpstr>Страница регистрации</vt:lpstr>
      <vt:lpstr>Страница выбора режима </vt:lpstr>
      <vt:lpstr>Страница личного кабинета</vt:lpstr>
      <vt:lpstr>Модальное окно викторины</vt:lpstr>
      <vt:lpstr>Страница викторины</vt:lpstr>
      <vt:lpstr>Окно чата</vt:lpstr>
      <vt:lpstr>Окно истории игр</vt:lpstr>
      <vt:lpstr>Окно настройки двухфакторной аутентификации</vt:lpstr>
      <vt:lpstr>Страница двухфакторной аутентификации</vt:lpstr>
      <vt:lpstr>Страница добавления викторины</vt:lpstr>
      <vt:lpstr>Модульное тестирование</vt:lpstr>
      <vt:lpstr>Интеграционное тестирование</vt:lpstr>
      <vt:lpstr>Системное тестирование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Шиндин Даниил</dc:creator>
  <cp:lastModifiedBy>Даниил Шиндин</cp:lastModifiedBy>
  <cp:revision>71</cp:revision>
  <dcterms:created xsi:type="dcterms:W3CDTF">2023-05-24T14:50:00Z</dcterms:created>
  <dcterms:modified xsi:type="dcterms:W3CDTF">2025-04-02T20:31:20Z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1049-11.2.0.11537</vt:lpwstr>
  </property>
  <property fmtid="{D5CDD505-2E9C-101B-9397-08002B2CF9AE}" pid="3" name="ICV">
    <vt:lpwstr>B4434B6E80C44251AE143B7EDF3A2D1F</vt:lpwstr>
  </property>
</Properties>
</file>