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9BF9-FB03-DA41-9428-BA3A704DBF49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7F75-DBC1-FC46-AF1B-8B98D3DC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924460" y="1061165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Trailing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s+1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67683" y="1061165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Current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</a:t>
            </a:r>
            <a:r>
              <a:rPr lang="en-US" sz="1200" b="1" dirty="0" smtClean="0">
                <a:latin typeface="Tw Cen MT"/>
                <a:cs typeface="Tw Cen MT"/>
              </a:rPr>
              <a:t>S</a:t>
            </a:r>
            <a:r>
              <a:rPr lang="en-US" sz="1200" b="1" baseline="-25000" dirty="0" smtClean="0">
                <a:latin typeface="Tw Cen MT"/>
                <a:cs typeface="Tw Cen MT"/>
              </a:rPr>
              <a:t>c+1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9096" y="1320135"/>
            <a:ext cx="365909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s+1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21101" y="1320135"/>
            <a:ext cx="373111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s+2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11508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s+3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49831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…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9083" y="1320179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err="1" smtClean="0">
                <a:latin typeface="Tw Cen MT"/>
                <a:cs typeface="Tw Cen MT"/>
              </a:rPr>
              <a:t>T</a:t>
            </a:r>
            <a:r>
              <a:rPr lang="en-US" sz="1000" b="1" baseline="-25000" dirty="0" err="1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47" name="Straight Arrow Connector 46"/>
          <p:cNvCxnSpPr>
            <a:stCxn id="34" idx="6"/>
            <a:endCxn id="41" idx="1"/>
          </p:cNvCxnSpPr>
          <p:nvPr/>
        </p:nvCxnSpPr>
        <p:spPr>
          <a:xfrm flipV="1">
            <a:off x="2793004" y="1450199"/>
            <a:ext cx="226092" cy="465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>
            <a:off x="3385005" y="1450199"/>
            <a:ext cx="13609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3" idx="1"/>
          </p:cNvCxnSpPr>
          <p:nvPr/>
        </p:nvCxnSpPr>
        <p:spPr>
          <a:xfrm>
            <a:off x="3894212" y="1450199"/>
            <a:ext cx="117296" cy="4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44" idx="1"/>
          </p:cNvCxnSpPr>
          <p:nvPr/>
        </p:nvCxnSpPr>
        <p:spPr>
          <a:xfrm>
            <a:off x="4373465" y="1450243"/>
            <a:ext cx="17636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3"/>
            <a:endCxn id="45" idx="1"/>
          </p:cNvCxnSpPr>
          <p:nvPr/>
        </p:nvCxnSpPr>
        <p:spPr>
          <a:xfrm>
            <a:off x="4911788" y="1450243"/>
            <a:ext cx="15729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3"/>
            <a:endCxn id="35" idx="2"/>
          </p:cNvCxnSpPr>
          <p:nvPr/>
        </p:nvCxnSpPr>
        <p:spPr>
          <a:xfrm>
            <a:off x="5431040" y="1450243"/>
            <a:ext cx="236643" cy="460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24740" y="3861511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Trailing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s+1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667963" y="3861511"/>
            <a:ext cx="868544" cy="787374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latin typeface="Tw Cen MT"/>
                <a:cs typeface="Tw Cen MT"/>
              </a:rPr>
              <a:t>Current </a:t>
            </a:r>
            <a:br>
              <a:rPr lang="en-US" sz="1200" b="1" dirty="0" smtClean="0">
                <a:latin typeface="Tw Cen MT"/>
                <a:cs typeface="Tw Cen MT"/>
              </a:rPr>
            </a:br>
            <a:r>
              <a:rPr lang="en-US" sz="1200" b="1" dirty="0" smtClean="0"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US" sz="1200" b="1" dirty="0" smtClean="0">
                <a:latin typeface="Tw Cen MT"/>
                <a:cs typeface="Tw Cen MT"/>
              </a:rPr>
              <a:t>    S</a:t>
            </a:r>
            <a:r>
              <a:rPr lang="en-US" sz="1200" b="1" baseline="-25000" dirty="0" smtClean="0">
                <a:latin typeface="Tw Cen MT"/>
                <a:cs typeface="Tw Cen MT"/>
              </a:rPr>
              <a:t>c+1</a:t>
            </a:r>
            <a:endParaRPr lang="en-US" sz="1200" b="1" baseline="-25000" dirty="0">
              <a:latin typeface="Tw Cen MT"/>
              <a:cs typeface="Tw Cen M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99806" y="4774365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B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19376" y="4120481"/>
            <a:ext cx="365909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s+1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21381" y="4120481"/>
            <a:ext cx="373111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s+2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11788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s+3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50111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…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069363" y="4120525"/>
            <a:ext cx="361957" cy="2601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err="1" smtClean="0">
                <a:latin typeface="Tw Cen MT"/>
                <a:cs typeface="Tw Cen MT"/>
              </a:rPr>
              <a:t>T</a:t>
            </a:r>
            <a:r>
              <a:rPr lang="en-US" sz="1000" b="1" baseline="-25000" dirty="0" err="1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95" name="Straight Arrow Connector 94"/>
          <p:cNvCxnSpPr>
            <a:stCxn id="87" idx="6"/>
            <a:endCxn id="90" idx="1"/>
          </p:cNvCxnSpPr>
          <p:nvPr/>
        </p:nvCxnSpPr>
        <p:spPr>
          <a:xfrm flipV="1">
            <a:off x="2793284" y="4250545"/>
            <a:ext cx="226092" cy="465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3"/>
            <a:endCxn id="91" idx="1"/>
          </p:cNvCxnSpPr>
          <p:nvPr/>
        </p:nvCxnSpPr>
        <p:spPr>
          <a:xfrm>
            <a:off x="3385285" y="4250545"/>
            <a:ext cx="13609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3"/>
            <a:endCxn id="92" idx="1"/>
          </p:cNvCxnSpPr>
          <p:nvPr/>
        </p:nvCxnSpPr>
        <p:spPr>
          <a:xfrm>
            <a:off x="3894492" y="4250545"/>
            <a:ext cx="117296" cy="4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3"/>
            <a:endCxn id="93" idx="1"/>
          </p:cNvCxnSpPr>
          <p:nvPr/>
        </p:nvCxnSpPr>
        <p:spPr>
          <a:xfrm>
            <a:off x="4373745" y="4250589"/>
            <a:ext cx="17636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4" idx="1"/>
          </p:cNvCxnSpPr>
          <p:nvPr/>
        </p:nvCxnSpPr>
        <p:spPr>
          <a:xfrm>
            <a:off x="4912068" y="4250589"/>
            <a:ext cx="15729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88" idx="2"/>
          </p:cNvCxnSpPr>
          <p:nvPr/>
        </p:nvCxnSpPr>
        <p:spPr>
          <a:xfrm>
            <a:off x="5431320" y="4250589"/>
            <a:ext cx="236643" cy="460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538129" y="5056829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C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20553" y="5373283"/>
            <a:ext cx="361957" cy="2601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D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103" name="Elbow Connector 102"/>
          <p:cNvCxnSpPr>
            <a:stCxn id="87" idx="4"/>
            <a:endCxn id="89" idx="1"/>
          </p:cNvCxnSpPr>
          <p:nvPr/>
        </p:nvCxnSpPr>
        <p:spPr>
          <a:xfrm rot="16200000" flipH="1">
            <a:off x="3051637" y="3956260"/>
            <a:ext cx="255544" cy="1640794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7" idx="4"/>
            <a:endCxn id="101" idx="1"/>
          </p:cNvCxnSpPr>
          <p:nvPr/>
        </p:nvCxnSpPr>
        <p:spPr>
          <a:xfrm rot="16200000" flipH="1">
            <a:off x="3179566" y="3828330"/>
            <a:ext cx="538008" cy="2179117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7" idx="4"/>
            <a:endCxn id="102" idx="1"/>
          </p:cNvCxnSpPr>
          <p:nvPr/>
        </p:nvCxnSpPr>
        <p:spPr>
          <a:xfrm rot="16200000" flipH="1">
            <a:off x="2512551" y="4495345"/>
            <a:ext cx="854462" cy="1161541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88662" y="3394012"/>
            <a:ext cx="361957" cy="2601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2529" tIns="21264" rIns="42529" bIns="21264" rtlCol="0" anchor="ctr"/>
          <a:lstStyle/>
          <a:p>
            <a:pPr algn="ctr"/>
            <a:r>
              <a:rPr lang="en-US" sz="1000" b="1" dirty="0" smtClean="0">
                <a:latin typeface="Tw Cen MT"/>
                <a:cs typeface="Tw Cen MT"/>
              </a:rPr>
              <a:t>T</a:t>
            </a:r>
            <a:r>
              <a:rPr lang="en-US" sz="1000" b="1" baseline="-25000" dirty="0" smtClean="0">
                <a:latin typeface="Tw Cen MT"/>
                <a:cs typeface="Tw Cen MT"/>
              </a:rPr>
              <a:t>A</a:t>
            </a:r>
            <a:endParaRPr lang="en-US" sz="1000" b="1" baseline="-25000" dirty="0">
              <a:latin typeface="Tw Cen MT"/>
              <a:cs typeface="Tw Cen MT"/>
            </a:endParaRPr>
          </a:p>
        </p:txBody>
      </p:sp>
      <p:cxnSp>
        <p:nvCxnSpPr>
          <p:cNvPr id="107" name="Straight Arrow Connector 106"/>
          <p:cNvCxnSpPr>
            <a:stCxn id="89" idx="3"/>
          </p:cNvCxnSpPr>
          <p:nvPr/>
        </p:nvCxnSpPr>
        <p:spPr>
          <a:xfrm>
            <a:off x="4361763" y="4904429"/>
            <a:ext cx="2473865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1" idx="3"/>
          </p:cNvCxnSpPr>
          <p:nvPr/>
        </p:nvCxnSpPr>
        <p:spPr>
          <a:xfrm>
            <a:off x="4900086" y="5186893"/>
            <a:ext cx="193554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882510" y="5503347"/>
            <a:ext cx="295311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3"/>
          </p:cNvCxnSpPr>
          <p:nvPr/>
        </p:nvCxnSpPr>
        <p:spPr>
          <a:xfrm>
            <a:off x="6250619" y="3524076"/>
            <a:ext cx="58500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Vidimce</dc:creator>
  <cp:lastModifiedBy>Kiril Vidimce</cp:lastModifiedBy>
  <cp:revision>4</cp:revision>
  <dcterms:created xsi:type="dcterms:W3CDTF">2014-05-12T00:01:28Z</dcterms:created>
  <dcterms:modified xsi:type="dcterms:W3CDTF">2014-05-12T00:41:54Z</dcterms:modified>
</cp:coreProperties>
</file>