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36E59-4A58-AF97-52E6-868703E21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B72E16-2727-F9A0-0253-D46D457FC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FF3AF-6601-3A40-3CC9-24973997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CBD15-10B9-BFC5-0E03-D53DF65C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526C6-0EE8-59BE-3D42-D2F0C149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6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9D9A8-4F60-A80E-ED03-2C778DBD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2CA76-8034-01B2-12EB-D783E1C2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3354F-0C1F-5464-D815-D003DE0D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156D5-ED95-379D-64FB-50C38646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182D7-9F25-EA3F-F9D0-DDC9BCB3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A7F185-3E23-F473-9B08-6E4E71FE8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1012A9-DD29-9B97-2C87-1B5EC1860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FF380-2676-BDFE-0CF0-A2E4FF86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86D394-A027-66D1-8C00-5D978254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D7997-7091-75CC-3758-066E66C8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CD9E4-6FDB-F81D-460F-311500D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31635-7E85-776B-DB8C-78E79FA8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85D449-2D67-A1B5-F15F-40F6FA11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4B43F-5544-F912-6E17-75712406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C8D99-E964-053C-58B4-5CEF4EB2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0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FED19-0E4D-3EA8-1053-9AFDB3B1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95BD9F-F6AF-9EDB-ECA3-E14A9B83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44616C-10A1-816A-4676-8F7A678E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0E23F-5D28-3A07-DA8A-FF849F75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E7CB8-86F0-AC22-8720-AE7DDF9E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4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0B20B-00B8-D562-41D8-BBD4AB0A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D5EDD-B6CD-15CD-EB1F-F7B14C1C9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99FBF6-570D-05FF-C184-C64FF41B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BA5D69-E698-C80F-C9B6-9CE05202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5E8647-7B39-2758-A37C-E2EFA409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275F06-7CC4-70CA-A979-6DA3F8E9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E7B79-7121-0D1B-943F-3A2C7EDB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8EAC86-1DE3-5BAC-4EB5-35A415DF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96AB60-24A4-2B73-17B4-8329EA41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D1E07C-3C02-C035-5F34-C383D59C6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F45254-5992-5EB2-2829-ACCDB0D5B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D5B04D-D901-0886-8359-35FA50CC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118DB7-6323-ACA9-FF00-5EFADCE9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4A82E1-DADB-19C8-CD1C-FD4986BC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42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4E51-9F70-18CB-4F0A-3B3A9EBC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8D3A5-B355-F102-B809-585FE1DB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2A37FA-2B97-70CA-4C30-43BB9015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184BD4-02C2-62D9-6A6F-5E3689B2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07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E5044E-3150-9C31-D7E5-97676D31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359110-0510-0EAD-9E45-0C76D3DB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8F3823-24FA-B42F-D362-C010EDE3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5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9142B-AD0A-9242-7683-7FCD211C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9EA90B-FAC0-62A9-B382-E85E01F17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563BEA-E9E1-14EA-F9B1-8BF0B8AA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2AB31-EDFB-038E-52E8-8F1951DD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6A8462-B573-7203-EB96-25CF7E94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EC8DA-04D6-A5A5-D21D-BFD7A59E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40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6484E-4492-E9FB-2383-D1A4A3FD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48E9A6-8766-3476-4C96-69597BC6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5DA59F-E40E-DC63-8757-E248566F9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7BC5FB-F8B5-C10D-4E54-CDFE08E6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4111C4-E56E-A9BB-CF3C-7938B6F3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8CF2CC-D3DC-449C-6BBE-6D682938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9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AD596-28C4-EC6E-C916-072105B7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64DAF2-93EC-D978-8059-4BE3461F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4C227-C761-A601-A54D-135E577AF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5B3A-4768-4702-9355-08F61F666E8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53DAA1-B462-DBAE-40C0-5A1F6F430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936D7-B983-24FB-9728-55A82CE25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A9E7-E907-4C18-B5B5-82CF60B58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2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F1D54D-FA4D-54F4-0815-0A812FA4B3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3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889A-DD89-C8BB-F2F4-ADDD7AEB8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040"/>
            <a:ext cx="9144000" cy="1073456"/>
          </a:xfrm>
        </p:spPr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Проект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Webserver + Api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890743-93D7-2C30-245F-E44FD198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5489"/>
            <a:ext cx="9144000" cy="107345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Навык для Алисы для получения школьного расписания.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8F7F1-89CF-06C2-6725-E5CD81B648D8}"/>
              </a:ext>
            </a:extLst>
          </p:cNvPr>
          <p:cNvSpPr txBox="1"/>
          <p:nvPr/>
        </p:nvSpPr>
        <p:spPr>
          <a:xfrm>
            <a:off x="1822923" y="5341254"/>
            <a:ext cx="6096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Подготовил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Георгий Щетинкин</a:t>
            </a:r>
          </a:p>
        </p:txBody>
      </p:sp>
    </p:spTree>
    <p:extLst>
      <p:ext uri="{BB962C8B-B14F-4D97-AF65-F5344CB8AC3E}">
        <p14:creationId xmlns:p14="http://schemas.microsoft.com/office/powerpoint/2010/main" val="27385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648526-1C1C-78F7-FAEC-63807C090F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3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4B514-1D10-9A53-6D71-0AD41F80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015" y="688857"/>
            <a:ext cx="4545969" cy="67990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Строение проекта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A3C2BD-BB30-84CF-1CD6-DDC6FCEAA99E}"/>
              </a:ext>
            </a:extLst>
          </p:cNvPr>
          <p:cNvSpPr txBox="1">
            <a:spLocks/>
          </p:cNvSpPr>
          <p:nvPr/>
        </p:nvSpPr>
        <p:spPr>
          <a:xfrm>
            <a:off x="831336" y="1498315"/>
            <a:ext cx="10260734" cy="3861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ru-RU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Веб-форма, созданная для того, чтобы создатель школьного расписания мог загружать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excel-</a:t>
            </a:r>
            <a:r>
              <a:rPr lang="ru-RU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файл на мой сервер</a:t>
            </a:r>
          </a:p>
          <a:p>
            <a:pPr marL="342900" indent="-342900">
              <a:buFont typeface="+mj-lt"/>
              <a:buAutoNum type="arabicPeriod"/>
            </a:pPr>
            <a:endParaRPr lang="ru-RU" sz="25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5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Питоновский</a:t>
            </a:r>
            <a:r>
              <a:rPr lang="ru-RU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скрипт, который преобразует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excel</a:t>
            </a:r>
            <a:r>
              <a:rPr lang="ru-RU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-файл в </a:t>
            </a:r>
            <a:r>
              <a:rPr lang="en-US" sz="25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json</a:t>
            </a:r>
            <a:r>
              <a:rPr lang="ru-RU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-файл для интеграции с Алисой</a:t>
            </a:r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ru-RU" sz="25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Питоновский</a:t>
            </a:r>
            <a:r>
              <a:rPr lang="ru-RU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скрипт для работы Навыка для Алисы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ru-RU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Зарегистрированный навык в системе Яндекс Диалог</a:t>
            </a:r>
          </a:p>
        </p:txBody>
      </p:sp>
    </p:spTree>
    <p:extLst>
      <p:ext uri="{BB962C8B-B14F-4D97-AF65-F5344CB8AC3E}">
        <p14:creationId xmlns:p14="http://schemas.microsoft.com/office/powerpoint/2010/main" val="353743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8F8B8-0331-74BF-FDC1-EF2AAF0304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3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B2A02-692C-09C3-B6E8-432CA5B2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Сторонние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F3D1F-B1EA-3A3E-9187-7E8BA3792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Flask</a:t>
            </a:r>
          </a:p>
          <a:p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SQLAlchemy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Openpyxl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pymorphy2</a:t>
            </a:r>
            <a:endParaRPr lang="ru-RU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000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D964E1-467C-A2EC-460B-B81FE767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3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DCA99-8101-87B0-7F42-4EBE4831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Что может навык сейчас?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31D5E-CE4B-CFA5-CEAB-789DECF4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Предоставлять расписание школьных звонков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Предоставлять пользователю информацию об одном конкретном уроке (завтра, вчера, послезавтра и так далее)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Выдавать справку по доступным командам</a:t>
            </a:r>
          </a:p>
        </p:txBody>
      </p:sp>
    </p:spTree>
    <p:extLst>
      <p:ext uri="{BB962C8B-B14F-4D97-AF65-F5344CB8AC3E}">
        <p14:creationId xmlns:p14="http://schemas.microsoft.com/office/powerpoint/2010/main" val="104814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34C4E6-03DE-8A2F-214B-7D26B5AE4B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3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0EA8E-D750-6E09-0ADF-1062BB3E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Что навык будет уметь в будущем?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785DB-6231-CD2A-34B7-9A947A73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Предоставлять информацию о следующем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прошлом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последнем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предпоследнем уроке в тот день, когда был отправлен запрос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Выдавать расписание на весь день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Понимать и отвечать на запросы, где дата будет указана в формате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DD.MM.YY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Давать краткую информацию о произнесенном во время разговора с навыком учителем</a:t>
            </a:r>
          </a:p>
        </p:txBody>
      </p:sp>
    </p:spTree>
    <p:extLst>
      <p:ext uri="{BB962C8B-B14F-4D97-AF65-F5344CB8AC3E}">
        <p14:creationId xmlns:p14="http://schemas.microsoft.com/office/powerpoint/2010/main" val="374787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4B68B4-64C6-3781-923E-EB6D64296B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3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DCEC-449B-6427-CFB1-00BFF3F0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Какие есть проблемы?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7A4B8-D9E9-5511-B173-36F4B173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Мой навык не прошел модерацию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Сервер на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Glitch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каждые 5 минут засыпает, если на него не отправляются новые запросы. Именно поэтому, когда модератор проверял мой навык, он ничего в ответ не получал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К сожалению, я не могу получать домашнее задания учеников</a:t>
            </a:r>
          </a:p>
        </p:txBody>
      </p:sp>
    </p:spTree>
    <p:extLst>
      <p:ext uri="{BB962C8B-B14F-4D97-AF65-F5344CB8AC3E}">
        <p14:creationId xmlns:p14="http://schemas.microsoft.com/office/powerpoint/2010/main" val="3491891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210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Тема Office</vt:lpstr>
      <vt:lpstr>Проект Webserver + Api</vt:lpstr>
      <vt:lpstr>Строение проекта</vt:lpstr>
      <vt:lpstr>Сторонние модули</vt:lpstr>
      <vt:lpstr>Что может навык сейчас?</vt:lpstr>
      <vt:lpstr>Что навык будет уметь в будущем?</vt:lpstr>
      <vt:lpstr>Какие есть проблемы?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 + Api</dc:title>
  <dc:creator>Дмитрий</dc:creator>
  <cp:lastModifiedBy>Дмитрий</cp:lastModifiedBy>
  <cp:revision>3</cp:revision>
  <dcterms:created xsi:type="dcterms:W3CDTF">2024-05-04T10:02:57Z</dcterms:created>
  <dcterms:modified xsi:type="dcterms:W3CDTF">2024-05-05T20:32:50Z</dcterms:modified>
</cp:coreProperties>
</file>