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4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4BF84-A413-475F-B4FB-B739A5F7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1F7D8-ABCB-4D7D-A0E4-49D274C4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918D2-A124-4190-9593-2E79D8FF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82B61-F601-4D7D-B9A6-DCA41F37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316-F1D2-4FC5-828E-534960FE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B2B53-BFC0-4BDA-A11B-172E0D65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D2B1E-A5EE-4FEC-A98E-D6656B86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231C-C7E8-4251-88E6-1FF863B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E70D3-9B43-41C5-910A-509561AE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61AEF-B5F0-44C7-9E9E-A499663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9B3E9-EA7E-4118-A13A-7406123FA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07F10-A607-4DBC-99F7-95BE26CD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73638-8436-45B9-BB52-B7847DF0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6CFA-C23E-4241-83F3-23808CFD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6E2A9-8988-43A7-A170-D0C37652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242D-3872-4F87-B4D8-01E1DF1A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D534-E1D9-411C-8FC9-4AD968AE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C7589-18A6-4613-92FB-93E4FB81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64A62-6151-4C6F-8269-8791535F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2AC4E-50DC-474D-A98F-97DD912C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CD126-96E2-4DE5-880F-6A42F45C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C7D32-0F9C-46CA-9B4B-117A5D0C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BE6E9-958A-4507-B1DC-48059AD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68B84-19F2-4AFA-811C-5AE9E010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5B4D-EED4-4D73-AF96-1883923D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C9D0-1D9F-4016-B4E0-3D5C7F96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CBD64-E629-4DB8-99BD-DA9965A8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34DB1-F8CE-4553-85C7-C2AECADF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7AC36-732F-4D62-9449-129E678E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839E3-B7D7-47AF-973F-B9CBD50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A5287-240F-480C-91CD-C16B3B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7EEB-53F0-4EB3-8EDD-85AC2AFC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A4D7D-D346-4EA9-8834-3664AA9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37903-8467-4B7F-A60F-C646DF13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B466F-FA80-4A64-94D7-86E67A071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86E4E-07AB-4A90-A9D5-AC964AFF7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286266-C125-4089-8312-690317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D1416-62D2-421F-BAA9-948D152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C2CAD-2EBC-4743-955A-198D4AD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B69AA-DA91-4A41-947F-8FF1BFB0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5A7B3-3DE3-4754-B22D-427D6FF9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4277-536C-462C-9CA5-F93305F1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D7F7-F3D1-4503-95F5-D4661D8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506DC-B779-4B09-81CA-A1F7E4C2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13FD7-BF1F-4241-87F4-04D547AD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0A3DA-DE2D-4544-9421-FA907FB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5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EAB94-BB9C-47E7-89F8-C22EE57E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FF01D-C823-456D-8F8F-2CF2CD2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36BF-F7B9-4003-A733-50B6C033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B28E2-A638-4414-9EF5-E98DF78E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A53A0-C2BB-4829-B605-93BBA77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59ADE-7DB3-47A3-AEB1-5171D40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01C1-3773-4AAB-9F86-10E58AF8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D9279-28DD-41A1-8B0D-145157505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8441A-FA84-45CA-A368-57CA28EB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CB0FE-D075-474D-8D41-A8C846E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E1F8E-4DF2-4178-865A-F1EAEBC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E424E-6196-435C-8B03-C2380982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33968-7D7D-4CF3-BC08-22857D34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1B847-8DF7-4015-9B67-21918CD9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C2022-4391-4D3A-84F0-C05B8683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D2E7-C034-4C5A-B52B-579A8B11494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1E0AA-CD1A-479E-AA8A-B22153C2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70556-316C-4F16-B594-13A689E3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1320-9E97-4709-964E-C9A344E14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0B68CE-CF08-4C48-BEA1-227A123245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423" y="212484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sz="8000" b="1" dirty="0"/>
              <a:t>가계부 화면설계서</a:t>
            </a:r>
            <a:endParaRPr lang="ko-KR" altLang="en-US" sz="6700" b="1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6934200" y="5084764"/>
            <a:ext cx="346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b="1" dirty="0"/>
              <a:t>Kopo02 </a:t>
            </a:r>
            <a:r>
              <a:rPr kumimoji="1" lang="ko-KR" altLang="en-US" b="1" dirty="0"/>
              <a:t>김기윤 </a:t>
            </a:r>
            <a:endParaRPr kumimoji="1" lang="en-US" altLang="ko-KR" b="1" dirty="0"/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b="1" dirty="0"/>
              <a:t>(</a:t>
            </a:r>
            <a:r>
              <a:rPr kumimoji="1" lang="ko-KR" altLang="en-US" b="1" dirty="0"/>
              <a:t>프로그래밍</a:t>
            </a:r>
            <a:r>
              <a:rPr kumimoji="1" lang="en-US" altLang="ko-KR" b="1" dirty="0"/>
              <a:t>2-Java)</a:t>
            </a:r>
            <a:endParaRPr kumimoji="1"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700788-614A-44B8-A415-02E57A80E5C2}"/>
              </a:ext>
            </a:extLst>
          </p:cNvPr>
          <p:cNvSpPr/>
          <p:nvPr/>
        </p:nvSpPr>
        <p:spPr>
          <a:xfrm>
            <a:off x="873327" y="1520885"/>
            <a:ext cx="10751226" cy="25908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346E2-F146-4240-AA87-C241B509D96C}"/>
              </a:ext>
            </a:extLst>
          </p:cNvPr>
          <p:cNvSpPr/>
          <p:nvPr/>
        </p:nvSpPr>
        <p:spPr>
          <a:xfrm>
            <a:off x="8093413" y="4841314"/>
            <a:ext cx="2558111" cy="10899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42773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저축 목표확인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78913-7407-4F05-87A6-930175C36181}"/>
              </a:ext>
            </a:extLst>
          </p:cNvPr>
          <p:cNvSpPr/>
          <p:nvPr/>
        </p:nvSpPr>
        <p:spPr>
          <a:xfrm>
            <a:off x="935916" y="1600260"/>
            <a:ext cx="10231675" cy="2228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D1017-0F95-41A8-9B9A-EC62C7138B08}"/>
              </a:ext>
            </a:extLst>
          </p:cNvPr>
          <p:cNvSpPr txBox="1"/>
          <p:nvPr/>
        </p:nvSpPr>
        <p:spPr>
          <a:xfrm>
            <a:off x="1024408" y="1600259"/>
            <a:ext cx="950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저축목표를 입력해주세요</a:t>
            </a:r>
            <a:r>
              <a:rPr lang="en-US" altLang="ko-KR" sz="2400" b="1" dirty="0"/>
              <a:t>.  (              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43280-DBF0-4D85-8A4C-908D680F11D2}"/>
              </a:ext>
            </a:extLst>
          </p:cNvPr>
          <p:cNvSpPr txBox="1"/>
          <p:nvPr/>
        </p:nvSpPr>
        <p:spPr>
          <a:xfrm>
            <a:off x="935916" y="4228404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상위메뉴로  가시려면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번을 입력해주세요</a:t>
            </a:r>
            <a:r>
              <a:rPr lang="en-US" altLang="ko-KR" sz="20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B43D-D92B-4ECA-BB16-9C3990A72255}"/>
              </a:ext>
            </a:extLst>
          </p:cNvPr>
          <p:cNvSpPr txBox="1"/>
          <p:nvPr/>
        </p:nvSpPr>
        <p:spPr>
          <a:xfrm>
            <a:off x="1131272" y="2289412"/>
            <a:ext cx="950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목표까지  </a:t>
            </a:r>
            <a:r>
              <a:rPr lang="en-US" altLang="ko-KR" sz="2400" b="1" dirty="0"/>
              <a:t>00%</a:t>
            </a:r>
            <a:r>
              <a:rPr lang="ko-KR" altLang="en-US" sz="2400" b="1" dirty="0"/>
              <a:t>달성하셨고 </a:t>
            </a:r>
            <a:r>
              <a:rPr lang="en-US" altLang="ko-KR" sz="2400" b="1" dirty="0"/>
              <a:t>000</a:t>
            </a:r>
            <a:r>
              <a:rPr lang="ko-KR" altLang="en-US" sz="2400" b="1" dirty="0"/>
              <a:t>원을 더 </a:t>
            </a:r>
            <a:r>
              <a:rPr lang="ko-KR" altLang="en-US" sz="2400" b="1" dirty="0" err="1"/>
              <a:t>저축해야합니다</a:t>
            </a:r>
            <a:r>
              <a:rPr lang="en-US" altLang="ko-KR" sz="2400" b="1" dirty="0"/>
              <a:t>..(</a:t>
            </a:r>
            <a:r>
              <a:rPr lang="ko-KR" altLang="en-US" sz="2400" b="1" dirty="0"/>
              <a:t>수입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지출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매월 수입평균액 </a:t>
            </a:r>
            <a:r>
              <a:rPr lang="en-US" altLang="ko-KR" sz="2400" b="1" dirty="0"/>
              <a:t>000</a:t>
            </a:r>
            <a:r>
              <a:rPr lang="ko-KR" altLang="en-US" sz="2400" b="1" dirty="0"/>
              <a:t>원</a:t>
            </a:r>
            <a:endParaRPr lang="en-US" altLang="ko-KR" sz="2400" b="1" dirty="0"/>
          </a:p>
          <a:p>
            <a:r>
              <a:rPr lang="ko-KR" altLang="en-US" sz="2400" b="1" dirty="0"/>
              <a:t>매월 지출평균액 </a:t>
            </a:r>
            <a:r>
              <a:rPr lang="en-US" altLang="ko-KR" sz="2400" b="1" dirty="0"/>
              <a:t>000</a:t>
            </a:r>
            <a:r>
              <a:rPr lang="ko-KR" altLang="en-US" sz="2400" b="1" dirty="0"/>
              <a:t>원</a:t>
            </a:r>
            <a:endParaRPr lang="en-US" altLang="ko-KR" sz="2400" b="1" dirty="0"/>
          </a:p>
          <a:p>
            <a:r>
              <a:rPr lang="en-US" altLang="ko-KR" sz="2400" b="1" dirty="0"/>
              <a:t>0</a:t>
            </a:r>
            <a:r>
              <a:rPr lang="ko-KR" altLang="en-US" sz="2400" b="1" dirty="0"/>
              <a:t>월 더 </a:t>
            </a:r>
            <a:r>
              <a:rPr lang="ko-KR" altLang="en-US" sz="2400" b="1" dirty="0" err="1"/>
              <a:t>저축하셔야</a:t>
            </a:r>
            <a:r>
              <a:rPr lang="ko-KR" altLang="en-US" sz="2400" b="1" dirty="0"/>
              <a:t> 합니다</a:t>
            </a:r>
            <a:r>
              <a:rPr lang="en-US" altLang="ko-KR" sz="2400" b="1" dirty="0"/>
              <a:t>!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11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24529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첫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BBB8F-C910-4116-BA4E-8D3B998F123D}"/>
              </a:ext>
            </a:extLst>
          </p:cNvPr>
          <p:cNvSpPr txBox="1"/>
          <p:nvPr/>
        </p:nvSpPr>
        <p:spPr>
          <a:xfrm>
            <a:off x="838640" y="1439691"/>
            <a:ext cx="766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사용할 계좌를 선택해주세요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14217-676A-4E1A-B19B-B9B46F8848EB}"/>
              </a:ext>
            </a:extLst>
          </p:cNvPr>
          <p:cNvSpPr txBox="1"/>
          <p:nvPr/>
        </p:nvSpPr>
        <p:spPr>
          <a:xfrm>
            <a:off x="838640" y="1965570"/>
            <a:ext cx="805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ID 	TITLE			CREATED </a:t>
            </a:r>
          </a:p>
          <a:p>
            <a:r>
              <a:rPr lang="en-US" altLang="ko-KR" sz="2400" b="1" dirty="0"/>
              <a:t>1	</a:t>
            </a:r>
            <a:r>
              <a:rPr lang="ko-KR" altLang="en-US" sz="2400" b="1" dirty="0"/>
              <a:t>개인용</a:t>
            </a:r>
            <a:r>
              <a:rPr lang="en-US" altLang="ko-KR" sz="2400" b="1" dirty="0"/>
              <a:t>		2017.12.12</a:t>
            </a:r>
          </a:p>
          <a:p>
            <a:pPr marL="342900" indent="-342900">
              <a:buAutoNum type="arabicPlain" startAt="2"/>
            </a:pPr>
            <a:r>
              <a:rPr lang="ko-KR" altLang="en-US" sz="2400" b="1" dirty="0"/>
              <a:t>     </a:t>
            </a:r>
            <a:r>
              <a:rPr lang="ko-KR" altLang="en-US" sz="2400" b="1" dirty="0" err="1"/>
              <a:t>법인용</a:t>
            </a:r>
            <a:r>
              <a:rPr lang="en-US" altLang="ko-KR" sz="2400" b="1" dirty="0"/>
              <a:t>			2018.06.21</a:t>
            </a:r>
          </a:p>
          <a:p>
            <a:r>
              <a:rPr lang="en-US" altLang="ko-KR" sz="2400" b="1" dirty="0"/>
              <a:t>0	</a:t>
            </a:r>
            <a:r>
              <a:rPr lang="ko-KR" altLang="en-US" sz="2400" b="1" dirty="0" err="1"/>
              <a:t>모든내역</a:t>
            </a:r>
            <a:r>
              <a:rPr lang="en-US" altLang="ko-KR" sz="2400" b="1" dirty="0"/>
              <a:t>		-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2994D-747F-4CE9-A34B-C771A1CB602D}"/>
              </a:ext>
            </a:extLst>
          </p:cNvPr>
          <p:cNvSpPr txBox="1"/>
          <p:nvPr/>
        </p:nvSpPr>
        <p:spPr>
          <a:xfrm>
            <a:off x="654225" y="3495788"/>
            <a:ext cx="10883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계좌에 맞는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를 입력해주세요</a:t>
            </a:r>
            <a:r>
              <a:rPr lang="en-US" altLang="ko-KR" sz="2400" b="1" dirty="0"/>
              <a:t>. (		)</a:t>
            </a:r>
          </a:p>
          <a:p>
            <a:r>
              <a:rPr lang="en-US" altLang="ko-KR" sz="2400" b="1" dirty="0"/>
              <a:t>------</a:t>
            </a:r>
            <a:r>
              <a:rPr lang="ko-KR" altLang="en-US" sz="2400" b="1" dirty="0"/>
              <a:t>계좌에 대한 검색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입력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수정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삭제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분석이 가능</a:t>
            </a:r>
            <a:endParaRPr lang="en-US" altLang="ko-KR" sz="2400" b="1" dirty="0"/>
          </a:p>
          <a:p>
            <a:r>
              <a:rPr lang="en-US" altLang="ko-KR" sz="2400" b="1" dirty="0"/>
              <a:t>(0</a:t>
            </a:r>
            <a:r>
              <a:rPr lang="ko-KR" altLang="en-US" sz="2400" b="1" dirty="0" err="1"/>
              <a:t>모든내역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지출입력 메뉴선택시 계좌선택메뉴로 자동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ID</a:t>
            </a:r>
            <a:r>
              <a:rPr lang="ko-KR" altLang="en-US" sz="2400" b="1" dirty="0" err="1"/>
              <a:t>입력시</a:t>
            </a:r>
            <a:endParaRPr lang="en-US" altLang="ko-KR" sz="2400" b="1" dirty="0"/>
          </a:p>
          <a:p>
            <a:r>
              <a:rPr lang="ko-KR" altLang="en-US" sz="2400" b="1" dirty="0"/>
              <a:t>개인용을 선택하셨습니다</a:t>
            </a:r>
            <a:r>
              <a:rPr lang="en-US" altLang="ko-KR" sz="2400" b="1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0F65C3-DA2E-4278-BC15-FA9AC1B54BC3}"/>
              </a:ext>
            </a:extLst>
          </p:cNvPr>
          <p:cNvSpPr/>
          <p:nvPr/>
        </p:nvSpPr>
        <p:spPr>
          <a:xfrm>
            <a:off x="654225" y="1965570"/>
            <a:ext cx="6796442" cy="1938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B909D6-D6F3-48B8-BF03-98338CD51858}"/>
              </a:ext>
            </a:extLst>
          </p:cNvPr>
          <p:cNvSpPr/>
          <p:nvPr/>
        </p:nvSpPr>
        <p:spPr>
          <a:xfrm>
            <a:off x="8684948" y="1659253"/>
            <a:ext cx="3037242" cy="2893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07AB5-843F-4934-9B84-8F2573F9D9CA}"/>
              </a:ext>
            </a:extLst>
          </p:cNvPr>
          <p:cNvSpPr txBox="1"/>
          <p:nvPr/>
        </p:nvSpPr>
        <p:spPr>
          <a:xfrm>
            <a:off x="8684948" y="1689600"/>
            <a:ext cx="10883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용도를 입력해주세요</a:t>
            </a:r>
            <a:r>
              <a:rPr lang="en-US" altLang="ko-KR" sz="2400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b="1" dirty="0"/>
              <a:t>수입지출입력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내역검색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내역삭제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내역수정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계좌분석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 err="1"/>
              <a:t>계좌다시선택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E3DA8423-1A05-4943-B1F3-2034E6DED5FB}"/>
              </a:ext>
            </a:extLst>
          </p:cNvPr>
          <p:cNvSpPr/>
          <p:nvPr/>
        </p:nvSpPr>
        <p:spPr>
          <a:xfrm>
            <a:off x="7696200" y="2971800"/>
            <a:ext cx="804333" cy="5634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6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18709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89216-4007-4CC2-955D-AFAD67F02027}"/>
              </a:ext>
            </a:extLst>
          </p:cNvPr>
          <p:cNvSpPr txBox="1"/>
          <p:nvPr/>
        </p:nvSpPr>
        <p:spPr>
          <a:xfrm>
            <a:off x="936533" y="1462451"/>
            <a:ext cx="10548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수입지출 </a:t>
            </a:r>
            <a:r>
              <a:rPr lang="ko-KR" altLang="en-US" b="1" dirty="0" err="1"/>
              <a:t>유형를</a:t>
            </a:r>
            <a:r>
              <a:rPr lang="ko-KR" altLang="en-US" b="1" dirty="0"/>
              <a:t> 입력해주세요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1.</a:t>
            </a:r>
            <a:r>
              <a:rPr lang="ko-KR" altLang="en-US" b="1" dirty="0"/>
              <a:t>식비</a:t>
            </a:r>
            <a:r>
              <a:rPr lang="en-US" altLang="ko-KR" b="1" dirty="0"/>
              <a:t>/2.</a:t>
            </a:r>
            <a:r>
              <a:rPr lang="ko-KR" altLang="en-US" b="1" dirty="0"/>
              <a:t>주거비</a:t>
            </a:r>
            <a:r>
              <a:rPr lang="en-US" altLang="ko-KR" b="1" dirty="0"/>
              <a:t>/3.</a:t>
            </a:r>
            <a:r>
              <a:rPr lang="ko-KR" altLang="en-US" b="1" dirty="0"/>
              <a:t>의복미용비</a:t>
            </a:r>
            <a:r>
              <a:rPr lang="en-US" altLang="ko-KR" b="1" dirty="0"/>
              <a:t>/4.</a:t>
            </a:r>
            <a:r>
              <a:rPr lang="ko-KR" altLang="en-US" b="1" dirty="0"/>
              <a:t>교육교양비</a:t>
            </a:r>
            <a:r>
              <a:rPr lang="en-US" altLang="ko-KR" b="1" dirty="0"/>
              <a:t>/5.</a:t>
            </a:r>
            <a:r>
              <a:rPr lang="ko-KR" altLang="en-US" b="1" dirty="0"/>
              <a:t>문화생활비</a:t>
            </a:r>
            <a:r>
              <a:rPr lang="en-US" altLang="ko-KR" b="1" dirty="0"/>
              <a:t>/6.</a:t>
            </a:r>
            <a:r>
              <a:rPr lang="ko-KR" altLang="en-US" b="1" dirty="0"/>
              <a:t>경조사비</a:t>
            </a:r>
            <a:endParaRPr lang="en-US" altLang="ko-KR" b="1" dirty="0"/>
          </a:p>
          <a:p>
            <a:r>
              <a:rPr lang="en-US" altLang="ko-KR" b="1" dirty="0"/>
              <a:t>7.</a:t>
            </a:r>
            <a:r>
              <a:rPr lang="ko-KR" altLang="en-US" b="1" dirty="0"/>
              <a:t>기타</a:t>
            </a:r>
            <a:r>
              <a:rPr lang="en-US" altLang="ko-KR" b="1" dirty="0"/>
              <a:t>/8.</a:t>
            </a:r>
            <a:r>
              <a:rPr lang="ko-KR" altLang="en-US" b="1" dirty="0"/>
              <a:t>수입저축</a:t>
            </a:r>
            <a:r>
              <a:rPr lang="en-US" altLang="ko-KR" b="1" dirty="0"/>
              <a:t>9.</a:t>
            </a:r>
            <a:r>
              <a:rPr lang="ko-KR" altLang="en-US" b="1" dirty="0"/>
              <a:t>계좌선택메뉴로  </a:t>
            </a:r>
            <a:r>
              <a:rPr lang="en-US" altLang="ko-KR" b="1" dirty="0"/>
              <a:t>(   )</a:t>
            </a:r>
          </a:p>
          <a:p>
            <a:endParaRPr lang="en-US" altLang="ko-KR" b="1" dirty="0"/>
          </a:p>
          <a:p>
            <a:r>
              <a:rPr lang="ko-KR" altLang="en-US" b="1" dirty="0"/>
              <a:t>금액을 써주세요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:   (               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지출형태를 적어주세요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수입선택시 </a:t>
            </a:r>
            <a:r>
              <a:rPr lang="ko-KR" altLang="en-US" b="1" dirty="0" err="1">
                <a:sym typeface="Wingdings" panose="05000000000000000000" pitchFamily="2" charset="2"/>
              </a:rPr>
              <a:t>안나옴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1.</a:t>
            </a:r>
            <a:r>
              <a:rPr lang="ko-KR" altLang="en-US" b="1" dirty="0">
                <a:sym typeface="Wingdings" panose="05000000000000000000" pitchFamily="2" charset="2"/>
              </a:rPr>
              <a:t>카드</a:t>
            </a:r>
            <a:r>
              <a:rPr lang="en-US" altLang="ko-KR" b="1" dirty="0">
                <a:sym typeface="Wingdings" panose="05000000000000000000" pitchFamily="2" charset="2"/>
              </a:rPr>
              <a:t>2.</a:t>
            </a:r>
            <a:r>
              <a:rPr lang="ko-KR" altLang="en-US" b="1" dirty="0">
                <a:sym typeface="Wingdings" panose="05000000000000000000" pitchFamily="2" charset="2"/>
              </a:rPr>
              <a:t>현금</a:t>
            </a:r>
            <a:r>
              <a:rPr lang="en-US" altLang="ko-KR" b="1" dirty="0">
                <a:sym typeface="Wingdings" panose="05000000000000000000" pitchFamily="2" charset="2"/>
              </a:rPr>
              <a:t>3.</a:t>
            </a:r>
            <a:r>
              <a:rPr lang="ko-KR" altLang="en-US" b="1" dirty="0">
                <a:sym typeface="Wingdings" panose="05000000000000000000" pitchFamily="2" charset="2"/>
              </a:rPr>
              <a:t>계좌이체</a:t>
            </a:r>
            <a:r>
              <a:rPr lang="en-US" altLang="ko-KR" b="1" dirty="0">
                <a:sym typeface="Wingdings" panose="05000000000000000000" pitchFamily="2" charset="2"/>
              </a:rPr>
              <a:t>4.</a:t>
            </a:r>
            <a:r>
              <a:rPr lang="ko-KR" altLang="en-US" b="1" dirty="0"/>
              <a:t>계좌선택메뉴로  </a:t>
            </a:r>
            <a:r>
              <a:rPr lang="en-US" altLang="ko-KR" b="1" dirty="0"/>
              <a:t>(       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계속입력하시겠습니까</a:t>
            </a:r>
            <a:r>
              <a:rPr lang="en-US" altLang="ko-KR" b="1" dirty="0">
                <a:sym typeface="Wingdings" panose="05000000000000000000" pitchFamily="2" charset="2"/>
              </a:rPr>
              <a:t>? 1,</a:t>
            </a:r>
            <a:r>
              <a:rPr lang="ko-KR" altLang="en-US" b="1" dirty="0">
                <a:sym typeface="Wingdings" panose="05000000000000000000" pitchFamily="2" charset="2"/>
              </a:rPr>
              <a:t>계속 </a:t>
            </a:r>
            <a:r>
              <a:rPr lang="en-US" altLang="ko-KR" b="1" dirty="0"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sym typeface="Wingdings" panose="05000000000000000000" pitchFamily="2" charset="2"/>
              </a:rPr>
              <a:t>계좌선택메뉴로 </a:t>
            </a:r>
            <a:r>
              <a:rPr lang="en-US" altLang="ko-KR" b="1" dirty="0">
                <a:sym typeface="Wingdings" panose="05000000000000000000" pitchFamily="2" charset="2"/>
              </a:rPr>
              <a:t>(   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sz="4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9EF38-2D77-4AD0-B925-60C7C27C2F77}"/>
              </a:ext>
            </a:extLst>
          </p:cNvPr>
          <p:cNvSpPr/>
          <p:nvPr/>
        </p:nvSpPr>
        <p:spPr>
          <a:xfrm>
            <a:off x="796065" y="1411319"/>
            <a:ext cx="10459401" cy="3007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020FD-EA84-48BB-A6FB-91C2949F5A1B}"/>
              </a:ext>
            </a:extLst>
          </p:cNvPr>
          <p:cNvSpPr txBox="1"/>
          <p:nvPr/>
        </p:nvSpPr>
        <p:spPr>
          <a:xfrm>
            <a:off x="853553" y="4386283"/>
            <a:ext cx="83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입력완료시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B0182-A407-47CD-86EF-CF1B295D681A}"/>
              </a:ext>
            </a:extLst>
          </p:cNvPr>
          <p:cNvSpPr/>
          <p:nvPr/>
        </p:nvSpPr>
        <p:spPr>
          <a:xfrm>
            <a:off x="796065" y="4940353"/>
            <a:ext cx="10459401" cy="169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B25DA-014D-467C-A0C6-2D9CCD1B0A04}"/>
              </a:ext>
            </a:extLst>
          </p:cNvPr>
          <p:cNvSpPr txBox="1"/>
          <p:nvPr/>
        </p:nvSpPr>
        <p:spPr>
          <a:xfrm>
            <a:off x="936533" y="4975641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입력완료되었습니다</a:t>
            </a:r>
            <a:r>
              <a:rPr lang="en-US" altLang="ko-KR" sz="2000" b="1" dirty="0"/>
              <a:t>.</a:t>
            </a:r>
            <a:endParaRPr lang="en-US" altLang="ko-KR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385E1-EA61-4754-B432-F93F0DCC4513}"/>
              </a:ext>
            </a:extLst>
          </p:cNvPr>
          <p:cNvSpPr txBox="1"/>
          <p:nvPr/>
        </p:nvSpPr>
        <p:spPr>
          <a:xfrm>
            <a:off x="936533" y="5374879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일련번호</a:t>
            </a:r>
            <a:r>
              <a:rPr lang="en-US" altLang="ko-KR" sz="2000" b="1" dirty="0"/>
              <a:t>    </a:t>
            </a:r>
            <a:r>
              <a:rPr lang="ko-KR" altLang="en-US" sz="2000" b="1" dirty="0"/>
              <a:t>계좌코드    </a:t>
            </a:r>
            <a:r>
              <a:rPr lang="ko-KR" altLang="en-US" sz="2000" b="1" dirty="0" err="1"/>
              <a:t>내역상세</a:t>
            </a:r>
            <a:r>
              <a:rPr lang="ko-KR" altLang="en-US" sz="2000" b="1" dirty="0"/>
              <a:t>    일시       금액     유형      지출형태       </a:t>
            </a:r>
            <a:endParaRPr lang="en-US" altLang="ko-KR" sz="4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BA8C5-EFB4-4C50-805B-B8BC1B0B7C4F}"/>
              </a:ext>
            </a:extLst>
          </p:cNvPr>
          <p:cNvSpPr txBox="1"/>
          <p:nvPr/>
        </p:nvSpPr>
        <p:spPr>
          <a:xfrm>
            <a:off x="936533" y="5824551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  25           3          </a:t>
            </a:r>
            <a:r>
              <a:rPr lang="ko-KR" altLang="en-US" sz="2000" b="1" dirty="0" err="1"/>
              <a:t>점심감자탕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2019~~` 5000    </a:t>
            </a:r>
            <a:r>
              <a:rPr lang="ko-KR" altLang="en-US" sz="2000" b="1" dirty="0"/>
              <a:t>식비        카드</a:t>
            </a:r>
            <a:endParaRPr lang="en-US" altLang="ko-KR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D251E-E31E-4570-A3EF-C4C0FCBE6D26}"/>
              </a:ext>
            </a:extLst>
          </p:cNvPr>
          <p:cNvSpPr txBox="1"/>
          <p:nvPr/>
        </p:nvSpPr>
        <p:spPr>
          <a:xfrm>
            <a:off x="1127033" y="6250982"/>
            <a:ext cx="1054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ym typeface="Wingdings" panose="05000000000000000000" pitchFamily="2" charset="2"/>
              </a:rPr>
              <a:t>계속입력하시겠습니까</a:t>
            </a:r>
            <a:r>
              <a:rPr lang="en-US" altLang="ko-KR" sz="1600" b="1" dirty="0">
                <a:sym typeface="Wingdings" panose="05000000000000000000" pitchFamily="2" charset="2"/>
              </a:rPr>
              <a:t>? 1,</a:t>
            </a:r>
            <a:r>
              <a:rPr lang="ko-KR" altLang="en-US" sz="1600" b="1" dirty="0">
                <a:sym typeface="Wingdings" panose="05000000000000000000" pitchFamily="2" charset="2"/>
              </a:rPr>
              <a:t>계속 </a:t>
            </a:r>
            <a:r>
              <a:rPr lang="en-US" altLang="ko-KR" sz="1600" b="1" dirty="0">
                <a:sym typeface="Wingdings" panose="05000000000000000000" pitchFamily="2" charset="2"/>
              </a:rPr>
              <a:t>2. </a:t>
            </a:r>
            <a:r>
              <a:rPr lang="ko-KR" altLang="en-US" sz="1600" b="1" dirty="0">
                <a:sym typeface="Wingdings" panose="05000000000000000000" pitchFamily="2" charset="2"/>
              </a:rPr>
              <a:t>계좌선택메뉴로 </a:t>
            </a:r>
            <a:r>
              <a:rPr lang="en-US" altLang="ko-KR" sz="1600" b="1" dirty="0">
                <a:sym typeface="Wingdings" panose="05000000000000000000" pitchFamily="2" charset="2"/>
              </a:rPr>
              <a:t>(   )</a:t>
            </a:r>
          </a:p>
        </p:txBody>
      </p:sp>
    </p:spTree>
    <p:extLst>
      <p:ext uri="{BB962C8B-B14F-4D97-AF65-F5344CB8AC3E}">
        <p14:creationId xmlns:p14="http://schemas.microsoft.com/office/powerpoint/2010/main" val="23995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29567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내역검색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7765DE-E876-4104-BE6E-7BC7AE1C9153}"/>
              </a:ext>
            </a:extLst>
          </p:cNvPr>
          <p:cNvSpPr/>
          <p:nvPr/>
        </p:nvSpPr>
        <p:spPr>
          <a:xfrm>
            <a:off x="796066" y="1506854"/>
            <a:ext cx="11395934" cy="128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B52EA-6922-488E-90A6-42B95C48537E}"/>
              </a:ext>
            </a:extLst>
          </p:cNvPr>
          <p:cNvSpPr txBox="1"/>
          <p:nvPr/>
        </p:nvSpPr>
        <p:spPr>
          <a:xfrm>
            <a:off x="879383" y="1595801"/>
            <a:ext cx="1054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검색유형을 선택해주세요</a:t>
            </a:r>
            <a:endParaRPr lang="en-US" altLang="ko-KR" sz="2000" b="1" dirty="0"/>
          </a:p>
          <a:p>
            <a:r>
              <a:rPr lang="en-US" altLang="ko-KR" sz="2000" b="1" dirty="0"/>
              <a:t>1.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내역상세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일시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금액 </a:t>
            </a:r>
            <a:r>
              <a:rPr lang="en-US" altLang="ko-KR" sz="2000" b="1" dirty="0"/>
              <a:t>4. </a:t>
            </a:r>
            <a:r>
              <a:rPr lang="ko-KR" altLang="en-US" sz="2000" b="1" dirty="0"/>
              <a:t>지출유형 </a:t>
            </a:r>
            <a:r>
              <a:rPr lang="en-US" altLang="ko-KR" sz="2000" b="1" dirty="0"/>
              <a:t>5. </a:t>
            </a:r>
            <a:r>
              <a:rPr lang="ko-KR" altLang="en-US" sz="2000" b="1" dirty="0"/>
              <a:t>지출형태</a:t>
            </a:r>
            <a:r>
              <a:rPr lang="en-US" altLang="ko-KR" sz="2000" b="1" dirty="0"/>
              <a:t> 6.</a:t>
            </a:r>
            <a:r>
              <a:rPr lang="ko-KR" altLang="en-US" sz="2000" b="1" dirty="0"/>
              <a:t>계좌선택메뉴로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91F42-F5E9-4D82-A934-370CAD6842E4}"/>
              </a:ext>
            </a:extLst>
          </p:cNvPr>
          <p:cNvSpPr txBox="1"/>
          <p:nvPr/>
        </p:nvSpPr>
        <p:spPr>
          <a:xfrm>
            <a:off x="879383" y="2392635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검색어를 입력해주세요</a:t>
            </a:r>
            <a:r>
              <a:rPr lang="en-US" altLang="ko-KR" sz="2000" b="1" dirty="0"/>
              <a:t>. (           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8BFF4-6719-43F8-A44D-0884BA0B6795}"/>
              </a:ext>
            </a:extLst>
          </p:cNvPr>
          <p:cNvSpPr txBox="1"/>
          <p:nvPr/>
        </p:nvSpPr>
        <p:spPr>
          <a:xfrm>
            <a:off x="1643477" y="3273217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일련번호</a:t>
            </a:r>
            <a:r>
              <a:rPr lang="en-US" altLang="ko-KR" sz="2000" b="1" dirty="0"/>
              <a:t>    </a:t>
            </a:r>
            <a:r>
              <a:rPr lang="ko-KR" altLang="en-US" sz="2000" b="1" dirty="0"/>
              <a:t>계좌코드    </a:t>
            </a:r>
            <a:r>
              <a:rPr lang="ko-KR" altLang="en-US" sz="2000" b="1" dirty="0" err="1"/>
              <a:t>내역상세</a:t>
            </a:r>
            <a:r>
              <a:rPr lang="ko-KR" altLang="en-US" sz="2000" b="1" dirty="0"/>
              <a:t>    일시       금액     유형      지출형태       </a:t>
            </a:r>
            <a:endParaRPr lang="en-US" altLang="ko-KR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2C664-B22A-4FD7-8D4B-470E5214E011}"/>
              </a:ext>
            </a:extLst>
          </p:cNvPr>
          <p:cNvSpPr txBox="1"/>
          <p:nvPr/>
        </p:nvSpPr>
        <p:spPr>
          <a:xfrm>
            <a:off x="1643477" y="3722889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  25           3          </a:t>
            </a:r>
            <a:r>
              <a:rPr lang="ko-KR" altLang="en-US" sz="2000" b="1" dirty="0" err="1"/>
              <a:t>점심감자탕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2019~~` 5000    </a:t>
            </a:r>
            <a:r>
              <a:rPr lang="ko-KR" altLang="en-US" sz="2000" b="1" dirty="0"/>
              <a:t>식비        카드</a:t>
            </a:r>
            <a:endParaRPr lang="en-US" altLang="ko-KR" sz="4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67359A-5B67-4FD1-9EAA-D5D7178BAC99}"/>
              </a:ext>
            </a:extLst>
          </p:cNvPr>
          <p:cNvSpPr/>
          <p:nvPr/>
        </p:nvSpPr>
        <p:spPr>
          <a:xfrm>
            <a:off x="796066" y="3075111"/>
            <a:ext cx="11395934" cy="227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40CB1-ED15-462A-9FF0-8E7B6D9C2CCD}"/>
              </a:ext>
            </a:extLst>
          </p:cNvPr>
          <p:cNvSpPr txBox="1"/>
          <p:nvPr/>
        </p:nvSpPr>
        <p:spPr>
          <a:xfrm>
            <a:off x="5699033" y="2797616"/>
            <a:ext cx="1054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검색후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E5913-2D0B-4038-8075-DAF8F2A34DDB}"/>
              </a:ext>
            </a:extLst>
          </p:cNvPr>
          <p:cNvSpPr txBox="1"/>
          <p:nvPr/>
        </p:nvSpPr>
        <p:spPr>
          <a:xfrm>
            <a:off x="1643477" y="4212040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  27           3          </a:t>
            </a:r>
            <a:r>
              <a:rPr lang="ko-KR" altLang="en-US" sz="2000" b="1" dirty="0" err="1"/>
              <a:t>유니클로티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2019~~` 9900    </a:t>
            </a:r>
            <a:r>
              <a:rPr lang="ko-KR" altLang="en-US" sz="2000" b="1" dirty="0" err="1"/>
              <a:t>의복비</a:t>
            </a:r>
            <a:r>
              <a:rPr lang="ko-KR" altLang="en-US" sz="2000" b="1" dirty="0"/>
              <a:t>     카드</a:t>
            </a:r>
            <a:endParaRPr lang="en-US" altLang="ko-KR" sz="4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ADC1B-3912-4AB6-ABE0-1E50163AADE2}"/>
              </a:ext>
            </a:extLst>
          </p:cNvPr>
          <p:cNvSpPr txBox="1"/>
          <p:nvPr/>
        </p:nvSpPr>
        <p:spPr>
          <a:xfrm>
            <a:off x="935917" y="4795502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계속검색하시겠습니까</a:t>
            </a:r>
            <a:r>
              <a:rPr lang="en-US" altLang="ko-KR" sz="2000" b="1" dirty="0"/>
              <a:t>? 1. </a:t>
            </a:r>
            <a:r>
              <a:rPr lang="ko-KR" altLang="en-US" sz="2000" b="1" dirty="0"/>
              <a:t>예 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계좌선택메뉴로</a:t>
            </a:r>
            <a:endParaRPr lang="en-US" altLang="ko-KR" sz="4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2735D-2ABC-4964-9D35-69343A79B6C2}"/>
              </a:ext>
            </a:extLst>
          </p:cNvPr>
          <p:cNvSpPr txBox="1"/>
          <p:nvPr/>
        </p:nvSpPr>
        <p:spPr>
          <a:xfrm>
            <a:off x="935917" y="5518970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 선택하면 검색유형선택으로 </a:t>
            </a:r>
            <a:r>
              <a:rPr lang="ko-KR" altLang="en-US" sz="2000" b="1" dirty="0" err="1"/>
              <a:t>돌아감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8393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38902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내역 수정</a:t>
            </a:r>
            <a:endParaRPr lang="ko-KR" altLang="en-US" sz="4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C02AB7-334D-4A7A-A81E-9B56DA5A3D1F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29567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26345-D30D-46FE-9B34-FB646BCFB493}"/>
              </a:ext>
            </a:extLst>
          </p:cNvPr>
          <p:cNvSpPr/>
          <p:nvPr/>
        </p:nvSpPr>
        <p:spPr>
          <a:xfrm>
            <a:off x="796066" y="1506853"/>
            <a:ext cx="11395934" cy="2161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69CC-63C9-4A8D-9273-ACF0383C7D10}"/>
              </a:ext>
            </a:extLst>
          </p:cNvPr>
          <p:cNvSpPr txBox="1"/>
          <p:nvPr/>
        </p:nvSpPr>
        <p:spPr>
          <a:xfrm>
            <a:off x="879383" y="1595801"/>
            <a:ext cx="1054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수정할 내역의 일련번호를 입력해주세요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첫 메뉴로 돌아가시려면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번을 입력해주세요</a:t>
            </a:r>
            <a:endParaRPr lang="en-US" altLang="ko-KR" sz="2000" b="1" dirty="0"/>
          </a:p>
          <a:p>
            <a:r>
              <a:rPr lang="en-US" altLang="ko-KR" sz="2000" b="1" dirty="0"/>
              <a:t>(    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71848-2500-4A2E-967B-237615556788}"/>
              </a:ext>
            </a:extLst>
          </p:cNvPr>
          <p:cNvSpPr txBox="1"/>
          <p:nvPr/>
        </p:nvSpPr>
        <p:spPr>
          <a:xfrm>
            <a:off x="879383" y="2392635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바꿀 내용을 선택해주세요 </a:t>
            </a:r>
            <a:r>
              <a:rPr lang="en-US" altLang="ko-KR" sz="2000" b="1" dirty="0"/>
              <a:t>1. </a:t>
            </a:r>
            <a:r>
              <a:rPr lang="ko-KR" altLang="en-US" sz="2000" b="1" dirty="0" err="1"/>
              <a:t>내역상세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금액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유형 </a:t>
            </a:r>
            <a:r>
              <a:rPr lang="en-US" altLang="ko-KR" sz="2000" b="1" dirty="0"/>
              <a:t>4. </a:t>
            </a:r>
            <a:r>
              <a:rPr lang="ko-KR" altLang="en-US" sz="2000" b="1" dirty="0"/>
              <a:t>지출형태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48A49-58A7-4046-A93B-DF2B9A9C1CB0}"/>
              </a:ext>
            </a:extLst>
          </p:cNvPr>
          <p:cNvSpPr/>
          <p:nvPr/>
        </p:nvSpPr>
        <p:spPr>
          <a:xfrm>
            <a:off x="796066" y="4273638"/>
            <a:ext cx="11395934" cy="1844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AEF976-BEEC-4BD6-A5F9-1FEB09DBE2FF}"/>
              </a:ext>
            </a:extLst>
          </p:cNvPr>
          <p:cNvGrpSpPr/>
          <p:nvPr/>
        </p:nvGrpSpPr>
        <p:grpSpPr>
          <a:xfrm>
            <a:off x="1997257" y="4736489"/>
            <a:ext cx="10548523" cy="849782"/>
            <a:chOff x="1643477" y="3273217"/>
            <a:chExt cx="10548523" cy="8497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36849E-6C23-4036-BA8A-B37C9E842C80}"/>
                </a:ext>
              </a:extLst>
            </p:cNvPr>
            <p:cNvSpPr txBox="1"/>
            <p:nvPr/>
          </p:nvSpPr>
          <p:spPr>
            <a:xfrm>
              <a:off x="1643477" y="3273217"/>
              <a:ext cx="10548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일련번호</a:t>
              </a:r>
              <a:r>
                <a:rPr lang="en-US" altLang="ko-KR" sz="2000" b="1" dirty="0"/>
                <a:t>    </a:t>
              </a:r>
              <a:r>
                <a:rPr lang="ko-KR" altLang="en-US" sz="2000" b="1" dirty="0"/>
                <a:t>계좌코드    </a:t>
              </a:r>
              <a:r>
                <a:rPr lang="ko-KR" altLang="en-US" sz="2000" b="1" dirty="0" err="1"/>
                <a:t>내역상세</a:t>
              </a:r>
              <a:r>
                <a:rPr lang="ko-KR" altLang="en-US" sz="2000" b="1" dirty="0"/>
                <a:t>    일시       금액     유형      지출형태       </a:t>
              </a:r>
              <a:endParaRPr lang="en-US" altLang="ko-KR" sz="48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D5879-F33F-4713-A95E-BA686E0D3DAA}"/>
                </a:ext>
              </a:extLst>
            </p:cNvPr>
            <p:cNvSpPr txBox="1"/>
            <p:nvPr/>
          </p:nvSpPr>
          <p:spPr>
            <a:xfrm>
              <a:off x="1643477" y="3722889"/>
              <a:ext cx="10548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    25           3          </a:t>
              </a:r>
              <a:r>
                <a:rPr lang="ko-KR" altLang="en-US" sz="2000" b="1" dirty="0" err="1"/>
                <a:t>점심감자탕</a:t>
              </a:r>
              <a:r>
                <a:rPr lang="ko-KR" altLang="en-US" sz="2000" b="1" dirty="0"/>
                <a:t>  </a:t>
              </a:r>
              <a:r>
                <a:rPr lang="en-US" altLang="ko-KR" sz="2000" b="1" dirty="0"/>
                <a:t>2019~~` 6000    </a:t>
              </a:r>
              <a:r>
                <a:rPr lang="ko-KR" altLang="en-US" sz="2000" b="1" dirty="0"/>
                <a:t>식비        카드</a:t>
              </a:r>
              <a:endParaRPr lang="en-US" altLang="ko-KR" sz="48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E17F3C-0136-4EAE-BD6E-4F1A1AB3FB2B}"/>
              </a:ext>
            </a:extLst>
          </p:cNvPr>
          <p:cNvSpPr txBox="1"/>
          <p:nvPr/>
        </p:nvSpPr>
        <p:spPr>
          <a:xfrm>
            <a:off x="935917" y="4382546"/>
            <a:ext cx="1054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수정되었습니다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84C32-FE46-4680-9A20-02C160175FC7}"/>
              </a:ext>
            </a:extLst>
          </p:cNvPr>
          <p:cNvSpPr txBox="1"/>
          <p:nvPr/>
        </p:nvSpPr>
        <p:spPr>
          <a:xfrm>
            <a:off x="935917" y="5635833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계속 수정하시겠습니까</a:t>
            </a:r>
            <a:r>
              <a:rPr lang="en-US" altLang="ko-KR" sz="2000" b="1" dirty="0"/>
              <a:t>? 1.</a:t>
            </a:r>
            <a:r>
              <a:rPr lang="ko-KR" altLang="en-US" sz="2000" b="1" dirty="0"/>
              <a:t>예 </a:t>
            </a:r>
            <a:r>
              <a:rPr lang="en-US" altLang="ko-KR" sz="2000" b="1" dirty="0"/>
              <a:t>2.. </a:t>
            </a:r>
            <a:r>
              <a:rPr lang="ko-KR" altLang="en-US" sz="2000" b="1" dirty="0" err="1"/>
              <a:t>첫메뉴로</a:t>
            </a:r>
            <a:r>
              <a:rPr lang="en-US" altLang="ko-KR" sz="2000" b="1" dirty="0"/>
              <a:t> </a:t>
            </a:r>
            <a:endParaRPr lang="en-US" altLang="ko-KR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CFAE9-0B97-4602-A7C3-B9DE44FA89E3}"/>
              </a:ext>
            </a:extLst>
          </p:cNvPr>
          <p:cNvSpPr txBox="1"/>
          <p:nvPr/>
        </p:nvSpPr>
        <p:spPr>
          <a:xfrm>
            <a:off x="4328047" y="3718087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	</a:t>
            </a:r>
            <a:r>
              <a:rPr lang="ko-KR" altLang="en-US" sz="2000" b="1" dirty="0"/>
              <a:t>수정 후</a:t>
            </a:r>
            <a:endParaRPr lang="en-US" altLang="ko-KR" sz="4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01216-A5A6-4FD9-82CE-7229D52158CD}"/>
              </a:ext>
            </a:extLst>
          </p:cNvPr>
          <p:cNvSpPr txBox="1"/>
          <p:nvPr/>
        </p:nvSpPr>
        <p:spPr>
          <a:xfrm>
            <a:off x="879383" y="2986240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바꿀 내용을 입력해 주세요</a:t>
            </a:r>
            <a:r>
              <a:rPr lang="en-US" altLang="ko-KR" sz="2000" b="1" dirty="0"/>
              <a:t>. (        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64C31-4485-4A74-9753-28AE72C17C51}"/>
              </a:ext>
            </a:extLst>
          </p:cNvPr>
          <p:cNvSpPr txBox="1"/>
          <p:nvPr/>
        </p:nvSpPr>
        <p:spPr>
          <a:xfrm>
            <a:off x="935917" y="6167625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 </a:t>
            </a:r>
            <a:r>
              <a:rPr lang="ko-KR" altLang="en-US" sz="2000" b="1" dirty="0" err="1"/>
              <a:t>선택시</a:t>
            </a:r>
            <a:r>
              <a:rPr lang="ko-KR" altLang="en-US" sz="2000" b="1" dirty="0"/>
              <a:t> 내역 일련번호로 </a:t>
            </a:r>
            <a:r>
              <a:rPr lang="ko-KR" altLang="en-US" sz="2000" b="1" dirty="0" err="1"/>
              <a:t>돌아감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293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38902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내역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5179976-D5D8-47D8-9427-0793B138CB9F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38902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69D0A01-BBD0-4BF8-80D1-D9AC2FD98E05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29567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89751A-00A2-484C-9958-D6CE045518F4}"/>
              </a:ext>
            </a:extLst>
          </p:cNvPr>
          <p:cNvSpPr/>
          <p:nvPr/>
        </p:nvSpPr>
        <p:spPr>
          <a:xfrm>
            <a:off x="796066" y="1506853"/>
            <a:ext cx="11395934" cy="1186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1397-4A55-4C9C-B1D1-DBCCB9953104}"/>
              </a:ext>
            </a:extLst>
          </p:cNvPr>
          <p:cNvSpPr txBox="1"/>
          <p:nvPr/>
        </p:nvSpPr>
        <p:spPr>
          <a:xfrm>
            <a:off x="879383" y="1595801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삭제할 내역의 일련번호를 입력해주세요</a:t>
            </a:r>
            <a:r>
              <a:rPr lang="en-US" altLang="ko-KR" sz="2000" b="1" dirty="0"/>
              <a:t>.(0</a:t>
            </a:r>
            <a:r>
              <a:rPr lang="ko-KR" altLang="en-US" sz="2000" b="1" dirty="0"/>
              <a:t>번 </a:t>
            </a:r>
            <a:r>
              <a:rPr lang="ko-KR" altLang="en-US" sz="2000" b="1" dirty="0" err="1"/>
              <a:t>첫메뉴로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     )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A70426-603A-4084-BC75-7B1E8879E1D9}"/>
              </a:ext>
            </a:extLst>
          </p:cNvPr>
          <p:cNvSpPr/>
          <p:nvPr/>
        </p:nvSpPr>
        <p:spPr>
          <a:xfrm>
            <a:off x="796066" y="3173888"/>
            <a:ext cx="11395934" cy="149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E6C71-92D1-4199-A516-527A49A9958E}"/>
              </a:ext>
            </a:extLst>
          </p:cNvPr>
          <p:cNvSpPr txBox="1"/>
          <p:nvPr/>
        </p:nvSpPr>
        <p:spPr>
          <a:xfrm>
            <a:off x="935917" y="3439361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삭제 되었습니다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45796-198B-475E-9CBE-C8FDE40C0B42}"/>
              </a:ext>
            </a:extLst>
          </p:cNvPr>
          <p:cNvSpPr txBox="1"/>
          <p:nvPr/>
        </p:nvSpPr>
        <p:spPr>
          <a:xfrm>
            <a:off x="935917" y="3789122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계속 수정하시겠습니까</a:t>
            </a:r>
            <a:r>
              <a:rPr lang="en-US" altLang="ko-KR" sz="2000" b="1" dirty="0"/>
              <a:t>? 1.</a:t>
            </a:r>
            <a:r>
              <a:rPr lang="ko-KR" altLang="en-US" sz="2000" b="1" dirty="0"/>
              <a:t>예 </a:t>
            </a:r>
            <a:r>
              <a:rPr lang="en-US" altLang="ko-KR" sz="2000" b="1" dirty="0"/>
              <a:t>2.. </a:t>
            </a:r>
            <a:r>
              <a:rPr lang="ko-KR" altLang="en-US" sz="2000" b="1" dirty="0" err="1"/>
              <a:t>첫메뉴로</a:t>
            </a:r>
            <a:r>
              <a:rPr lang="en-US" altLang="ko-KR" sz="2000" b="1" dirty="0"/>
              <a:t> </a:t>
            </a:r>
            <a:endParaRPr lang="en-US" altLang="ko-KR" sz="4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29D36-23D9-4DBB-9E1F-8AEFA4ECAB41}"/>
              </a:ext>
            </a:extLst>
          </p:cNvPr>
          <p:cNvSpPr txBox="1"/>
          <p:nvPr/>
        </p:nvSpPr>
        <p:spPr>
          <a:xfrm>
            <a:off x="4544441" y="2743223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	</a:t>
            </a:r>
            <a:r>
              <a:rPr lang="ko-KR" altLang="en-US" sz="2000" b="1" dirty="0"/>
              <a:t>삭제 후</a:t>
            </a:r>
            <a:endParaRPr lang="en-US" altLang="ko-KR" sz="4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CAE32-5A3D-4F9B-9500-21B3636ABE9A}"/>
              </a:ext>
            </a:extLst>
          </p:cNvPr>
          <p:cNvSpPr txBox="1"/>
          <p:nvPr/>
        </p:nvSpPr>
        <p:spPr>
          <a:xfrm>
            <a:off x="935917" y="4862089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 </a:t>
            </a:r>
            <a:r>
              <a:rPr lang="ko-KR" altLang="en-US" sz="2000" b="1" dirty="0" err="1"/>
              <a:t>선택시</a:t>
            </a:r>
            <a:r>
              <a:rPr lang="ko-KR" altLang="en-US" sz="2000" b="1" dirty="0"/>
              <a:t> 내역 일련번호로 </a:t>
            </a:r>
            <a:r>
              <a:rPr lang="ko-KR" altLang="en-US" sz="2000" b="1" dirty="0" err="1"/>
              <a:t>돌아감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632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-1" y="0"/>
            <a:ext cx="35757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38902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계좌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5312BA-8089-4AB8-8E77-267212F56253}"/>
              </a:ext>
            </a:extLst>
          </p:cNvPr>
          <p:cNvSpPr/>
          <p:nvPr/>
        </p:nvSpPr>
        <p:spPr>
          <a:xfrm>
            <a:off x="935916" y="1600259"/>
            <a:ext cx="10231675" cy="2853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6B53A-3688-46AE-8784-BE9D9531523B}"/>
              </a:ext>
            </a:extLst>
          </p:cNvPr>
          <p:cNvSpPr txBox="1"/>
          <p:nvPr/>
        </p:nvSpPr>
        <p:spPr>
          <a:xfrm>
            <a:off x="1024408" y="1600259"/>
            <a:ext cx="950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 메뉴를 선택해주세요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D9E90-B17B-4EE4-BBC7-43EAB6D506C1}"/>
              </a:ext>
            </a:extLst>
          </p:cNvPr>
          <p:cNvSpPr txBox="1"/>
          <p:nvPr/>
        </p:nvSpPr>
        <p:spPr>
          <a:xfrm>
            <a:off x="1024408" y="2092523"/>
            <a:ext cx="950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기간 지출분석</a:t>
            </a:r>
            <a:endParaRPr lang="en-US" altLang="ko-KR" sz="2400" b="1" dirty="0"/>
          </a:p>
          <a:p>
            <a:r>
              <a:rPr lang="en-US" altLang="ko-KR" sz="2400" b="1" dirty="0"/>
              <a:t>2.</a:t>
            </a:r>
            <a:r>
              <a:rPr lang="ko-KR" altLang="en-US" sz="2400" b="1" dirty="0"/>
              <a:t>월별 지출 비교</a:t>
            </a:r>
            <a:endParaRPr lang="en-US" altLang="ko-KR" sz="2400" b="1" dirty="0"/>
          </a:p>
          <a:p>
            <a:r>
              <a:rPr lang="en-US" altLang="ko-KR" sz="2400" b="1" dirty="0"/>
              <a:t>3.</a:t>
            </a:r>
            <a:r>
              <a:rPr lang="ko-KR" altLang="en-US" sz="2400" b="1" dirty="0"/>
              <a:t>저축목표확인</a:t>
            </a:r>
            <a:endParaRPr lang="en-US" altLang="ko-KR" sz="2400" b="1" dirty="0"/>
          </a:p>
          <a:p>
            <a:r>
              <a:rPr lang="en-US" altLang="ko-KR" sz="2400" b="1" dirty="0"/>
              <a:t>0.</a:t>
            </a:r>
            <a:r>
              <a:rPr lang="ko-KR" altLang="en-US" sz="2400" b="1" dirty="0"/>
              <a:t>상위메뉴로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8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42773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기간 지출분석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78913-7407-4F05-87A6-930175C36181}"/>
              </a:ext>
            </a:extLst>
          </p:cNvPr>
          <p:cNvSpPr/>
          <p:nvPr/>
        </p:nvSpPr>
        <p:spPr>
          <a:xfrm>
            <a:off x="935916" y="1600259"/>
            <a:ext cx="10231675" cy="365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D1017-0F95-41A8-9B9A-EC62C7138B08}"/>
              </a:ext>
            </a:extLst>
          </p:cNvPr>
          <p:cNvSpPr txBox="1"/>
          <p:nvPr/>
        </p:nvSpPr>
        <p:spPr>
          <a:xfrm>
            <a:off x="1024408" y="1600259"/>
            <a:ext cx="950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기간을 정해주세요</a:t>
            </a:r>
            <a:r>
              <a:rPr lang="en-US" altLang="ko-KR" sz="2400" b="1" dirty="0"/>
              <a:t> (   )~ (   )</a:t>
            </a:r>
            <a:r>
              <a:rPr lang="ko-KR" altLang="en-US" sz="2400" b="1" dirty="0"/>
              <a:t>까지</a:t>
            </a:r>
            <a:endParaRPr lang="en-US" altLang="ko-KR" sz="2400" b="1" dirty="0"/>
          </a:p>
          <a:p>
            <a:r>
              <a:rPr lang="ko-KR" altLang="en-US" sz="2400" b="1" dirty="0"/>
              <a:t>항목별 총 금액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43280-DBF0-4D85-8A4C-908D680F11D2}"/>
              </a:ext>
            </a:extLst>
          </p:cNvPr>
          <p:cNvSpPr txBox="1"/>
          <p:nvPr/>
        </p:nvSpPr>
        <p:spPr>
          <a:xfrm>
            <a:off x="935917" y="5591915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상위메뉴로  가시려면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번을 입력해주세요</a:t>
            </a:r>
            <a:r>
              <a:rPr lang="en-US" altLang="ko-KR" sz="2000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11E44-8DF9-4E78-91E2-AE3100F16A10}"/>
              </a:ext>
            </a:extLst>
          </p:cNvPr>
          <p:cNvSpPr txBox="1"/>
          <p:nvPr/>
        </p:nvSpPr>
        <p:spPr>
          <a:xfrm>
            <a:off x="1131272" y="2530918"/>
            <a:ext cx="1054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식비  주거비  의복미용비  교통비   문화생활비   경조사비  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기타지출    수입</a:t>
            </a:r>
            <a:endParaRPr lang="en-US" altLang="ko-KR" sz="2000" b="1" dirty="0"/>
          </a:p>
          <a:p>
            <a:r>
              <a:rPr lang="en-US" altLang="ko-KR" sz="2000" b="1" dirty="0"/>
              <a:t>6000    0       10000        2500      5000         20000           5000     500000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A5EE7-EF51-4E3D-B9F3-FF0C73E047F8}"/>
              </a:ext>
            </a:extLst>
          </p:cNvPr>
          <p:cNvSpPr txBox="1"/>
          <p:nvPr/>
        </p:nvSpPr>
        <p:spPr>
          <a:xfrm>
            <a:off x="1131272" y="3672754"/>
            <a:ext cx="1054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식비  주거비  의복미용비  교통비   문화생활비   경조사비  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기타지출    수입</a:t>
            </a:r>
            <a:endParaRPr lang="en-US" altLang="ko-KR" sz="2000" b="1" dirty="0"/>
          </a:p>
          <a:p>
            <a:r>
              <a:rPr lang="en-US" altLang="ko-KR" sz="2000" b="1" dirty="0"/>
              <a:t>6000    0       10000        2500      5000         20000           5000     500000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B43D-D92B-4ECA-BB16-9C3990A72255}"/>
              </a:ext>
            </a:extLst>
          </p:cNvPr>
          <p:cNvSpPr txBox="1"/>
          <p:nvPr/>
        </p:nvSpPr>
        <p:spPr>
          <a:xfrm>
            <a:off x="1101775" y="3225176"/>
            <a:ext cx="950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항목별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평균 금액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32856-63E1-469F-8BD2-CA546137A0C8}"/>
              </a:ext>
            </a:extLst>
          </p:cNvPr>
          <p:cNvSpPr txBox="1"/>
          <p:nvPr/>
        </p:nvSpPr>
        <p:spPr>
          <a:xfrm>
            <a:off x="1101775" y="4405466"/>
            <a:ext cx="950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지출 수입 비율</a:t>
            </a:r>
            <a:endParaRPr lang="en-US" altLang="ko-KR" sz="2400" b="1" dirty="0"/>
          </a:p>
          <a:p>
            <a:r>
              <a:rPr lang="en-US" altLang="ko-KR" sz="2400" b="1" dirty="0"/>
              <a:t>  50:50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0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0D3161-CC17-4F25-81FA-E3723994FEF3}"/>
              </a:ext>
            </a:extLst>
          </p:cNvPr>
          <p:cNvCxnSpPr>
            <a:cxnSpLocks/>
          </p:cNvCxnSpPr>
          <p:nvPr/>
        </p:nvCxnSpPr>
        <p:spPr>
          <a:xfrm>
            <a:off x="796066" y="1108038"/>
            <a:ext cx="42773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C8CC3-EDB9-43D1-B4D5-013BA9AD2FAA}"/>
              </a:ext>
            </a:extLst>
          </p:cNvPr>
          <p:cNvSpPr txBox="1"/>
          <p:nvPr/>
        </p:nvSpPr>
        <p:spPr>
          <a:xfrm>
            <a:off x="935917" y="225911"/>
            <a:ext cx="823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월별 지출비교</a:t>
            </a:r>
            <a:endParaRPr lang="ko-KR" altLang="en-US" sz="4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78913-7407-4F05-87A6-930175C36181}"/>
              </a:ext>
            </a:extLst>
          </p:cNvPr>
          <p:cNvSpPr/>
          <p:nvPr/>
        </p:nvSpPr>
        <p:spPr>
          <a:xfrm>
            <a:off x="935916" y="1600260"/>
            <a:ext cx="10231675" cy="1985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43280-DBF0-4D85-8A4C-908D680F11D2}"/>
              </a:ext>
            </a:extLst>
          </p:cNvPr>
          <p:cNvSpPr txBox="1"/>
          <p:nvPr/>
        </p:nvSpPr>
        <p:spPr>
          <a:xfrm>
            <a:off x="935916" y="4007679"/>
            <a:ext cx="105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상위메뉴로  가시려면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번을 입력해주세요</a:t>
            </a:r>
            <a:r>
              <a:rPr lang="en-US" altLang="ko-KR" sz="20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ADFD8-6398-4147-B17A-B5D2869B1B25}"/>
              </a:ext>
            </a:extLst>
          </p:cNvPr>
          <p:cNvSpPr txBox="1"/>
          <p:nvPr/>
        </p:nvSpPr>
        <p:spPr>
          <a:xfrm>
            <a:off x="1337750" y="1949281"/>
            <a:ext cx="10548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매월 수입의</a:t>
            </a:r>
            <a:endParaRPr lang="en-US" altLang="ko-KR" sz="2000" b="1" dirty="0"/>
          </a:p>
          <a:p>
            <a:r>
              <a:rPr lang="en-US" altLang="ko-KR" sz="2000" b="1" dirty="0"/>
              <a:t>1</a:t>
            </a:r>
            <a:r>
              <a:rPr lang="ko-KR" altLang="en-US" sz="2000" b="1" dirty="0"/>
              <a:t>월   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월     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월      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5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6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7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8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9</a:t>
            </a:r>
            <a:r>
              <a:rPr lang="ko-KR" altLang="en-US" sz="2000" b="1" dirty="0"/>
              <a:t>월</a:t>
            </a:r>
            <a:r>
              <a:rPr lang="en-US" altLang="ko-KR" sz="2000" b="1" dirty="0"/>
              <a:t>	10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……</a:t>
            </a:r>
          </a:p>
          <a:p>
            <a:r>
              <a:rPr lang="en-US" altLang="ko-KR" sz="2000" b="1" dirty="0"/>
              <a:t>00%  00%     00%       00%    00%    00%     00%     00%    00%     00% …</a:t>
            </a:r>
          </a:p>
          <a:p>
            <a:r>
              <a:rPr lang="ko-KR" altLang="en-US" sz="2000" b="1" dirty="0" err="1"/>
              <a:t>를</a:t>
            </a:r>
            <a:r>
              <a:rPr lang="ko-KR" altLang="en-US" sz="2000" b="1" dirty="0"/>
              <a:t> 쓰셨습니다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81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438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가계부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선택,반복,배열 </dc:title>
  <dc:creator>wow</dc:creator>
  <cp:lastModifiedBy>wow</cp:lastModifiedBy>
  <cp:revision>49</cp:revision>
  <dcterms:created xsi:type="dcterms:W3CDTF">2019-05-22T10:34:17Z</dcterms:created>
  <dcterms:modified xsi:type="dcterms:W3CDTF">2019-06-12T12:11:31Z</dcterms:modified>
</cp:coreProperties>
</file>