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32" r:id="rId2"/>
    <p:sldId id="744" r:id="rId3"/>
    <p:sldId id="745" r:id="rId4"/>
    <p:sldId id="746" r:id="rId5"/>
    <p:sldId id="747" r:id="rId6"/>
    <p:sldId id="753" r:id="rId7"/>
    <p:sldId id="748" r:id="rId8"/>
    <p:sldId id="749" r:id="rId9"/>
    <p:sldId id="738" r:id="rId10"/>
    <p:sldId id="739" r:id="rId11"/>
    <p:sldId id="740" r:id="rId12"/>
    <p:sldId id="741" r:id="rId13"/>
    <p:sldId id="742" r:id="rId14"/>
    <p:sldId id="743" r:id="rId15"/>
    <p:sldId id="750" r:id="rId16"/>
    <p:sldId id="751" r:id="rId17"/>
    <p:sldId id="75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E374-24B0-45ED-9F02-8480A858DAC1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2BE2-D812-4F44-BD39-22BE2756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6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4BF84-A413-475F-B4FB-B739A5F7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1F7D8-ABCB-4D7D-A0E4-49D274C4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918D2-A124-4190-9593-2E79D8FF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82B61-F601-4D7D-B9A6-DCA41F37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316-F1D2-4FC5-828E-534960FE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B2B53-BFC0-4BDA-A11B-172E0D65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D2B1E-A5EE-4FEC-A98E-D6656B862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231C-C7E8-4251-88E6-1FF863B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E70D3-9B43-41C5-910A-509561AE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61AEF-B5F0-44C7-9E9E-A499663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7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9B3E9-EA7E-4118-A13A-7406123FA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07F10-A607-4DBC-99F7-95BE26CD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73638-8436-45B9-BB52-B7847DF0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6CFA-C23E-4241-83F3-23808CFD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6E2A9-8988-43A7-A170-D0C37652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3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242D-3872-4F87-B4D8-01E1DF1A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D534-E1D9-411C-8FC9-4AD968AE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C7589-18A6-4613-92FB-93E4FB81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64A62-6151-4C6F-8269-8791535F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2AC4E-50DC-474D-A98F-97DD912C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7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CD126-96E2-4DE5-880F-6A42F45C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C7D32-0F9C-46CA-9B4B-117A5D0C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BE6E9-958A-4507-B1DC-48059AD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68B84-19F2-4AFA-811C-5AE9E010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5B4D-EED4-4D73-AF96-1883923D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C9D0-1D9F-4016-B4E0-3D5C7F96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CBD64-E629-4DB8-99BD-DA9965A8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34DB1-F8CE-4553-85C7-C2AECADF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7AC36-732F-4D62-9449-129E678E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839E3-B7D7-47AF-973F-B9CBD50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A5287-240F-480C-91CD-C16B3B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7EEB-53F0-4EB3-8EDD-85AC2AFC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A4D7D-D346-4EA9-8834-3664AA99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37903-8467-4B7F-A60F-C646DF13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B466F-FA80-4A64-94D7-86E67A071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86E4E-07AB-4A90-A9D5-AC964AFF7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286266-C125-4089-8312-690317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D1416-62D2-421F-BAA9-948D152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C2CAD-2EBC-4743-955A-198D4AD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B69AA-DA91-4A41-947F-8FF1BFB0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5A7B3-3DE3-4754-B22D-427D6FF9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4277-536C-462C-9CA5-F93305F1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D7F7-F3D1-4503-95F5-D4661D8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506DC-B779-4B09-81CA-A1F7E4C2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13FD7-BF1F-4241-87F4-04D547AD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0A3DA-DE2D-4544-9421-FA907FB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45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EAB94-BB9C-47E7-89F8-C22EE57E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FF01D-C823-456D-8F8F-2CF2CD2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36BF-F7B9-4003-A733-50B6C033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B28E2-A638-4414-9EF5-E98DF78E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A53A0-C2BB-4829-B605-93BBA77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59ADE-7DB3-47A3-AEB1-5171D40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9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01C1-3773-4AAB-9F86-10E58AF8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D9279-28DD-41A1-8B0D-145157505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8441A-FA84-45CA-A368-57CA28EB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CB0FE-D075-474D-8D41-A8C846E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E1F8E-4DF2-4178-865A-F1EAEBC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E424E-6196-435C-8B03-C2380982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33968-7D7D-4CF3-BC08-22857D34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1B847-8DF7-4015-9B67-21918CD9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C2022-4391-4D3A-84F0-C05B8683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D2E7-C034-4C5A-B52B-579A8B114948}" type="datetimeFigureOut">
              <a:rPr lang="ko-KR" altLang="en-US" smtClean="0"/>
              <a:t>2019-10-01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1E0AA-CD1A-479E-AA8A-B22153C2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70556-316C-4F16-B594-13A689E3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1320-9E97-4709-964E-C9A344E149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1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>
            <a:off x="891314" y="988822"/>
            <a:ext cx="273978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835559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/>
              <a:t>. </a:t>
            </a:r>
            <a:r>
              <a:rPr lang="ko-KR" altLang="en-US" sz="4000" b="1" dirty="0"/>
              <a:t>요구사항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6496"/>
              </p:ext>
            </p:extLst>
          </p:nvPr>
        </p:nvGraphicFramePr>
        <p:xfrm>
          <a:off x="198780" y="1248916"/>
          <a:ext cx="11993220" cy="356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7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6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호텔소개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찾아오기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시설소개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정적페이지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정적페이지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정적페이지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일반유저</a:t>
                      </a:r>
                      <a:r>
                        <a:rPr lang="ko-KR" altLang="en-US" baseline="0" dirty="0"/>
                        <a:t> 로그인시 예약 생성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삭제</a:t>
                      </a:r>
                      <a:endParaRPr lang="en-US" altLang="ko-KR" baseline="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/>
                        <a:t>관리자로그인시 예약생성 수정 삭제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baseline="0" dirty="0"/>
                        <a:t>예약 상황에 따른 동적 예약상황 반영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(jQuery Ajax</a:t>
                      </a:r>
                      <a:r>
                        <a:rPr lang="ko-KR" altLang="en-US" baseline="0" dirty="0" err="1"/>
                        <a:t>메서드</a:t>
                      </a:r>
                      <a:r>
                        <a:rPr lang="en-US" altLang="ko-KR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공지사항게시판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CRUD(</a:t>
                      </a:r>
                      <a:r>
                        <a:rPr lang="ko-KR" altLang="en-US" dirty="0"/>
                        <a:t>관리자만가능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문의하기게시판</a:t>
                      </a:r>
                      <a:endParaRPr lang="en-US" altLang="ko-KR" baseline="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/>
                        <a:t>CRUD(</a:t>
                      </a:r>
                      <a:r>
                        <a:rPr lang="ko-KR" altLang="en-US" baseline="0" dirty="0"/>
                        <a:t>비회원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일반회원 가능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세션을 이용한 관리자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일반로그인 기능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쿠키를 이용한 자동로그인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591" y="5300870"/>
            <a:ext cx="54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구성 </a:t>
            </a:r>
            <a:r>
              <a:rPr lang="en-US" altLang="ko-KR" b="1" dirty="0"/>
              <a:t>: </a:t>
            </a:r>
            <a:r>
              <a:rPr lang="en-US" altLang="ko-KR" b="1" dirty="0" err="1"/>
              <a:t>jsp</a:t>
            </a:r>
            <a:r>
              <a:rPr lang="en-US" altLang="ko-KR" b="1" dirty="0"/>
              <a:t> include : header / main / footer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6590" y="5791623"/>
            <a:ext cx="553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  : bootstrap</a:t>
            </a:r>
          </a:p>
          <a:p>
            <a:endParaRPr lang="en-US" altLang="ko-KR" b="1" dirty="0"/>
          </a:p>
          <a:p>
            <a:r>
              <a:rPr lang="en-US" altLang="ko-KR" b="1" dirty="0"/>
              <a:t>JSP model 1 / MVC </a:t>
            </a:r>
            <a:r>
              <a:rPr lang="ko-KR" altLang="en-US" b="1" dirty="0"/>
              <a:t>모델 중 </a:t>
            </a:r>
            <a:r>
              <a:rPr lang="en-US" altLang="ko-KR" b="1" dirty="0"/>
              <a:t>Model</a:t>
            </a:r>
            <a:r>
              <a:rPr lang="ko-KR" altLang="en-US" b="1" dirty="0"/>
              <a:t>과 </a:t>
            </a:r>
            <a:r>
              <a:rPr lang="en-US" altLang="ko-KR" b="1" dirty="0"/>
              <a:t>View</a:t>
            </a:r>
            <a:r>
              <a:rPr lang="ko-KR" altLang="en-US" b="1" dirty="0"/>
              <a:t>만 구현</a:t>
            </a:r>
          </a:p>
        </p:txBody>
      </p:sp>
    </p:spTree>
    <p:extLst>
      <p:ext uri="{BB962C8B-B14F-4D97-AF65-F5344CB8AC3E}">
        <p14:creationId xmlns:p14="http://schemas.microsoft.com/office/powerpoint/2010/main" val="292224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1314" y="1228074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권한 세션에 따른 출력내용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4" y="1597406"/>
            <a:ext cx="9050013" cy="2400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B2C136-78C1-4AB7-8A59-24441B99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8" y="4383565"/>
            <a:ext cx="5631862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96DD8-B8C4-46F5-A70C-B8B3D8C95975}"/>
              </a:ext>
            </a:extLst>
          </p:cNvPr>
          <p:cNvSpPr txBox="1"/>
          <p:nvPr/>
        </p:nvSpPr>
        <p:spPr>
          <a:xfrm>
            <a:off x="789114" y="6291423"/>
            <a:ext cx="31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</a:t>
            </a:r>
            <a:r>
              <a:rPr lang="en-US" altLang="ko-KR" dirty="0"/>
              <a:t>+</a:t>
            </a:r>
            <a:r>
              <a:rPr lang="ko-KR" altLang="en-US" dirty="0"/>
              <a:t>비회원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EBCB29-0399-4B72-8B4E-29A71BA0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59782"/>
            <a:ext cx="6269567" cy="166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2EA9C-1CA6-4FAB-9810-23DC80C2A5CF}"/>
              </a:ext>
            </a:extLst>
          </p:cNvPr>
          <p:cNvSpPr txBox="1"/>
          <p:nvPr/>
        </p:nvSpPr>
        <p:spPr>
          <a:xfrm>
            <a:off x="6375527" y="6380795"/>
            <a:ext cx="31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21054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992" y="1306534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예약하기와 예약 수정에서 동적 </a:t>
            </a:r>
            <a:r>
              <a:rPr lang="ko-KR" altLang="en-US" dirty="0" err="1"/>
              <a:t>콤보박스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68" y="1597405"/>
            <a:ext cx="6160424" cy="4901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" y="1686287"/>
            <a:ext cx="6094688" cy="3998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8568" y="1222863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콤보박스가</a:t>
            </a:r>
            <a:r>
              <a:rPr lang="ko-KR" altLang="en-US" dirty="0"/>
              <a:t> 변경될 때마다 </a:t>
            </a:r>
            <a:r>
              <a:rPr lang="en-US" altLang="ko-KR" dirty="0"/>
              <a:t>JSON </a:t>
            </a:r>
            <a:r>
              <a:rPr lang="ko-KR" altLang="en-US" dirty="0"/>
              <a:t>정보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65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6" y="1675866"/>
            <a:ext cx="5354102" cy="4998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776" y="1237822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ko-KR" altLang="en-US" dirty="0"/>
              <a:t>정보 출력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AD7E9C-7AD2-4642-8886-121B1A86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87" y="2244212"/>
            <a:ext cx="5354103" cy="950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70ABD-CB2C-4753-8FBE-941245FE54C3}"/>
              </a:ext>
            </a:extLst>
          </p:cNvPr>
          <p:cNvSpPr txBox="1"/>
          <p:nvPr/>
        </p:nvSpPr>
        <p:spPr>
          <a:xfrm>
            <a:off x="6414387" y="1741017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예약이 </a:t>
            </a:r>
            <a:r>
              <a:rPr lang="ko-KR" altLang="en-US" dirty="0" err="1"/>
              <a:t>없는날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2006C-75E3-4561-AC82-A2075A15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2" y="3781271"/>
            <a:ext cx="6264342" cy="787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BF04A-F725-4A6E-AF30-6902B34D7BD8}"/>
              </a:ext>
            </a:extLst>
          </p:cNvPr>
          <p:cNvSpPr txBox="1"/>
          <p:nvPr/>
        </p:nvSpPr>
        <p:spPr>
          <a:xfrm>
            <a:off x="6201124" y="3348171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예약이 </a:t>
            </a:r>
            <a:r>
              <a:rPr lang="ko-KR" altLang="en-US" dirty="0" err="1"/>
              <a:t>있는날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3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" y="1860066"/>
            <a:ext cx="8249801" cy="4105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660" y="1490734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 세션에 따른 </a:t>
            </a:r>
            <a:r>
              <a:rPr lang="en-US" altLang="ko-KR" dirty="0"/>
              <a:t>header </a:t>
            </a:r>
            <a:r>
              <a:rPr lang="ko-KR" altLang="en-US" dirty="0"/>
              <a:t>출력내용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00B8D-954F-431A-8FFE-A75B1C05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761" y="2352675"/>
            <a:ext cx="179070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9CFCDA-FC01-4EE5-8D32-9A40B713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33" y="4458319"/>
            <a:ext cx="3343275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C7F52-9B71-4700-A6C6-534CF1F8BD36}"/>
              </a:ext>
            </a:extLst>
          </p:cNvPr>
          <p:cNvSpPr txBox="1"/>
          <p:nvPr/>
        </p:nvSpPr>
        <p:spPr>
          <a:xfrm>
            <a:off x="9337022" y="1860066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B17F9-6CAE-4665-8E88-662A1F6D915D}"/>
              </a:ext>
            </a:extLst>
          </p:cNvPr>
          <p:cNvSpPr txBox="1"/>
          <p:nvPr/>
        </p:nvSpPr>
        <p:spPr>
          <a:xfrm>
            <a:off x="8663771" y="4008240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일반회원</a:t>
            </a:r>
          </a:p>
        </p:txBody>
      </p:sp>
    </p:spTree>
    <p:extLst>
      <p:ext uri="{BB962C8B-B14F-4D97-AF65-F5344CB8AC3E}">
        <p14:creationId xmlns:p14="http://schemas.microsoft.com/office/powerpoint/2010/main" val="274370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6834" y="1538506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24" y="4820827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예약삭제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924" y="1449729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4BA99-559C-4993-809D-4599309D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40342"/>
            <a:ext cx="6554909" cy="2559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E84AECE-10BE-4595-843D-2E191B92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6" y="5285892"/>
            <a:ext cx="9867900" cy="1476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16FA3-60E0-4FBB-8E6A-9442F32F5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7" y="2037173"/>
            <a:ext cx="6662738" cy="2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로그인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2" y="1945182"/>
            <a:ext cx="5677692" cy="3791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822" y="1552607"/>
            <a:ext cx="5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세션 저장</a:t>
            </a:r>
            <a:r>
              <a:rPr lang="en-US" altLang="ko-KR" dirty="0"/>
              <a:t>(</a:t>
            </a:r>
            <a:r>
              <a:rPr lang="en-US" altLang="ko-KR" dirty="0" err="1"/>
              <a:t>id,pw</a:t>
            </a:r>
            <a:r>
              <a:rPr lang="en-US" altLang="ko-KR" dirty="0"/>
              <a:t>,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5" y="1921939"/>
            <a:ext cx="4401164" cy="23625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6911" y="1552607"/>
            <a:ext cx="5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로그아웃시</a:t>
            </a:r>
            <a:r>
              <a:rPr lang="ko-KR" altLang="en-US" dirty="0"/>
              <a:t> </a:t>
            </a:r>
            <a:r>
              <a:rPr lang="ko-KR" altLang="en-US" dirty="0" err="1"/>
              <a:t>세션끝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1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97" y="1587470"/>
            <a:ext cx="5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일반회원 로그인시 예약 삭제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0189" y="1587470"/>
            <a:ext cx="5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로그인시 회원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D0C4B-810C-4089-BF8E-793025B0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16656"/>
            <a:ext cx="5784926" cy="2206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0381FF-F3F5-4B64-ADD0-AD05B378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6656"/>
            <a:ext cx="4818139" cy="24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806" y="1341036"/>
            <a:ext cx="622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쿠키를 이용한 자동로그인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기능을 위한 쿠키저장</a:t>
            </a:r>
            <a:r>
              <a:rPr lang="en-US" altLang="ko-KR" dirty="0"/>
              <a:t>(</a:t>
            </a:r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1" y="1956802"/>
            <a:ext cx="4963218" cy="42677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45" y="1589013"/>
            <a:ext cx="5896798" cy="465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6245" y="1093059"/>
            <a:ext cx="648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에 저장된 쿠키로 인해 </a:t>
            </a:r>
            <a:r>
              <a:rPr lang="en-US" altLang="ko-KR" dirty="0"/>
              <a:t>header</a:t>
            </a:r>
            <a:r>
              <a:rPr lang="ko-KR" altLang="en-US" dirty="0"/>
              <a:t>의 정보가 변함</a:t>
            </a:r>
          </a:p>
        </p:txBody>
      </p:sp>
    </p:spTree>
    <p:extLst>
      <p:ext uri="{BB962C8B-B14F-4D97-AF65-F5344CB8AC3E}">
        <p14:creationId xmlns:p14="http://schemas.microsoft.com/office/powerpoint/2010/main" val="27332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4" y="1489269"/>
            <a:ext cx="7544853" cy="5125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6522" y="1041830"/>
            <a:ext cx="70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파라미터에</a:t>
            </a:r>
            <a:r>
              <a:rPr lang="ko-KR" altLang="en-US" dirty="0"/>
              <a:t> 따른 다른 게시판을 보여주기 위한 </a:t>
            </a:r>
            <a:r>
              <a:rPr lang="en-US" altLang="ko-KR" dirty="0"/>
              <a:t>include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14" y="1895247"/>
            <a:ext cx="4944165" cy="1190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314" y="1248916"/>
            <a:ext cx="603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공지사항은 </a:t>
            </a:r>
            <a:r>
              <a:rPr lang="en-US" altLang="ko-KR" dirty="0"/>
              <a:t>1 / </a:t>
            </a:r>
            <a:r>
              <a:rPr lang="ko-KR" altLang="en-US" dirty="0"/>
              <a:t>문의하기는 </a:t>
            </a:r>
            <a:r>
              <a:rPr lang="en-US" altLang="ko-KR" dirty="0"/>
              <a:t>2 </a:t>
            </a:r>
            <a:r>
              <a:rPr lang="ko-KR" altLang="en-US" dirty="0"/>
              <a:t>코드로 저장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 err="1"/>
              <a:t>jsp</a:t>
            </a:r>
            <a:r>
              <a:rPr lang="ko-KR" altLang="en-US" dirty="0"/>
              <a:t>페이지는 </a:t>
            </a:r>
            <a:r>
              <a:rPr lang="ko-KR" altLang="en-US" dirty="0" err="1"/>
              <a:t>파라미터로</a:t>
            </a:r>
            <a:r>
              <a:rPr lang="ko-KR" altLang="en-US" dirty="0"/>
              <a:t> 게시판 테이블을 </a:t>
            </a:r>
            <a:r>
              <a:rPr lang="en-US" altLang="ko-KR" dirty="0"/>
              <a:t>select</a:t>
            </a:r>
            <a:r>
              <a:rPr lang="ko-KR" altLang="en-US" dirty="0"/>
              <a:t>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3E8BF-648C-40DC-BB04-CE90AB9C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4" y="3119479"/>
            <a:ext cx="8384239" cy="17583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C6CE85-CCBF-48A9-B21B-4D1057C37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16" y="4822536"/>
            <a:ext cx="9915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7" y="1686287"/>
            <a:ext cx="2476846" cy="342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839" y="1306534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페이징을</a:t>
            </a:r>
            <a:r>
              <a:rPr lang="ko-KR" altLang="en-US" dirty="0"/>
              <a:t> 위한 클래스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37" y="2664688"/>
            <a:ext cx="4467849" cy="2257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202" y="2328864"/>
            <a:ext cx="655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paging</a:t>
            </a:r>
            <a:r>
              <a:rPr lang="ko-KR" altLang="en-US" dirty="0" err="1"/>
              <a:t>메서드에</a:t>
            </a:r>
            <a:r>
              <a:rPr lang="ko-KR" altLang="en-US" dirty="0"/>
              <a:t> 필드변수로 선언해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자동 계산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25" y="624458"/>
            <a:ext cx="5588974" cy="58044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21325" y="273245"/>
            <a:ext cx="52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Paging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C3622C-7A5A-41EF-A246-9F2C03197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5546886"/>
            <a:ext cx="5229226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93" y="1870953"/>
            <a:ext cx="1857634" cy="2667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9119" y="1501621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CRUD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84FF7-28F5-4466-A695-7E631A43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15" y="536944"/>
            <a:ext cx="5429251" cy="1764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50F2FA-CDDB-4A52-BB03-BBE97740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55" y="2732726"/>
            <a:ext cx="5643254" cy="3028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67639-1D0E-42EC-ABDB-A512028C2CBB}"/>
              </a:ext>
            </a:extLst>
          </p:cNvPr>
          <p:cNvSpPr txBox="1"/>
          <p:nvPr/>
        </p:nvSpPr>
        <p:spPr>
          <a:xfrm>
            <a:off x="5056844" y="106057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5F9DB-28FB-4250-9957-C613DBD260FC}"/>
              </a:ext>
            </a:extLst>
          </p:cNvPr>
          <p:cNvSpPr txBox="1"/>
          <p:nvPr/>
        </p:nvSpPr>
        <p:spPr>
          <a:xfrm>
            <a:off x="5056844" y="2395870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16AA63-F85B-4C84-9351-8980AF7A3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652" y="498468"/>
            <a:ext cx="5181601" cy="17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67639-1D0E-42EC-ABDB-A512028C2CBB}"/>
              </a:ext>
            </a:extLst>
          </p:cNvPr>
          <p:cNvSpPr txBox="1"/>
          <p:nvPr/>
        </p:nvSpPr>
        <p:spPr>
          <a:xfrm>
            <a:off x="677569" y="1638765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5F9DB-28FB-4250-9957-C613DBD260FC}"/>
              </a:ext>
            </a:extLst>
          </p:cNvPr>
          <p:cNvSpPr txBox="1"/>
          <p:nvPr/>
        </p:nvSpPr>
        <p:spPr>
          <a:xfrm>
            <a:off x="6434784" y="1454099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60D073-DC27-4E5F-8014-8DCD7C1A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08097"/>
            <a:ext cx="5438776" cy="3570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440758-0D2E-4DC9-96B0-338DEACA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14" y="1974958"/>
            <a:ext cx="5966059" cy="40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757" y="987097"/>
            <a:ext cx="71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업로드를 위한 </a:t>
            </a:r>
            <a:r>
              <a:rPr lang="en-US" altLang="ko-KR" dirty="0" err="1"/>
              <a:t>apache.commos.upload</a:t>
            </a:r>
            <a:r>
              <a:rPr lang="en-US" altLang="ko-KR" dirty="0"/>
              <a:t> </a:t>
            </a:r>
            <a:r>
              <a:rPr lang="ko-KR" altLang="en-US" dirty="0"/>
              <a:t>라이브러리 이용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94" y="1365125"/>
            <a:ext cx="7117906" cy="37973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0AD20B-9F20-40B7-B22E-8740BE34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9" y="1375546"/>
            <a:ext cx="4829175" cy="125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212991-F955-466E-AD66-07FC04F4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19" y="2806153"/>
            <a:ext cx="3514725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4D4FE-BF18-4939-AF0D-4D71CF40F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19" y="3689304"/>
            <a:ext cx="2924175" cy="63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FF50F5-2920-44F9-850F-D7FFD65EA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00" y="4637039"/>
            <a:ext cx="1987161" cy="1690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A06094-C99D-4D36-A4F6-59590C1777B1}"/>
              </a:ext>
            </a:extLst>
          </p:cNvPr>
          <p:cNvSpPr txBox="1"/>
          <p:nvPr/>
        </p:nvSpPr>
        <p:spPr>
          <a:xfrm>
            <a:off x="2329361" y="5694933"/>
            <a:ext cx="71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가능</a:t>
            </a:r>
          </a:p>
        </p:txBody>
      </p:sp>
    </p:spTree>
    <p:extLst>
      <p:ext uri="{BB962C8B-B14F-4D97-AF65-F5344CB8AC3E}">
        <p14:creationId xmlns:p14="http://schemas.microsoft.com/office/powerpoint/2010/main" val="107880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게시판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207" y="1327376"/>
            <a:ext cx="71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관리자만 글쓰기 가능한 공지사항 게시판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5" y="1767869"/>
            <a:ext cx="8928547" cy="2150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41BFF-5EFF-44E2-B2D2-FD3F1520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8" y="4152106"/>
            <a:ext cx="5487697" cy="2471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540236-8500-40E6-B694-C0035B0DD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4152106"/>
            <a:ext cx="6276975" cy="2383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B5FED-1BB2-437B-B862-ED09546869AF}"/>
              </a:ext>
            </a:extLst>
          </p:cNvPr>
          <p:cNvSpPr txBox="1"/>
          <p:nvPr/>
        </p:nvSpPr>
        <p:spPr>
          <a:xfrm>
            <a:off x="255878" y="3858735"/>
            <a:ext cx="71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A1DAA-6521-43FC-A580-5EAA3E166471}"/>
              </a:ext>
            </a:extLst>
          </p:cNvPr>
          <p:cNvSpPr txBox="1"/>
          <p:nvPr/>
        </p:nvSpPr>
        <p:spPr>
          <a:xfrm>
            <a:off x="5841569" y="3888468"/>
            <a:ext cx="714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비회원</a:t>
            </a:r>
          </a:p>
        </p:txBody>
      </p:sp>
    </p:spTree>
    <p:extLst>
      <p:ext uri="{BB962C8B-B14F-4D97-AF65-F5344CB8AC3E}">
        <p14:creationId xmlns:p14="http://schemas.microsoft.com/office/powerpoint/2010/main" val="412874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5816F8-2DD6-4018-81D4-440FDAFA11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42E6B9-A2A6-4A38-8B19-E24AE3692CAE}"/>
              </a:ext>
            </a:extLst>
          </p:cNvPr>
          <p:cNvCxnSpPr>
            <a:cxnSpLocks/>
          </p:cNvCxnSpPr>
          <p:nvPr/>
        </p:nvCxnSpPr>
        <p:spPr>
          <a:xfrm flipV="1">
            <a:off x="891314" y="978401"/>
            <a:ext cx="3336129" cy="10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3263D3-BDD3-49E1-AC22-E32A22CEA7B6}"/>
              </a:ext>
            </a:extLst>
          </p:cNvPr>
          <p:cNvSpPr txBox="1"/>
          <p:nvPr/>
        </p:nvSpPr>
        <p:spPr>
          <a:xfrm>
            <a:off x="1007837" y="270515"/>
            <a:ext cx="938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</a:t>
            </a:r>
            <a:r>
              <a:rPr lang="ko-KR" altLang="en-US" sz="4000" b="1" dirty="0"/>
              <a:t>예약하기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14" y="1607827"/>
            <a:ext cx="8916644" cy="2457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314" y="1228074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 만드는 테이블 </a:t>
            </a:r>
            <a:r>
              <a:rPr lang="en-US" altLang="ko-KR" dirty="0"/>
              <a:t>+ 30</a:t>
            </a:r>
            <a:r>
              <a:rPr lang="ko-KR" altLang="en-US" dirty="0"/>
              <a:t>일치 예약 테이블 </a:t>
            </a:r>
            <a:r>
              <a:rPr lang="ko-KR" altLang="en-US" dirty="0" err="1"/>
              <a:t>아우터조인</a:t>
            </a:r>
            <a:r>
              <a:rPr lang="ko-KR" alt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6566" y="2439598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 만드는 테이블 </a:t>
            </a:r>
            <a:r>
              <a:rPr lang="en-US" altLang="ko-KR" dirty="0"/>
              <a:t>+ 30</a:t>
            </a:r>
            <a:r>
              <a:rPr lang="ko-KR" altLang="en-US" dirty="0"/>
              <a:t>일치 예약 테이블 </a:t>
            </a:r>
            <a:r>
              <a:rPr lang="ko-KR" altLang="en-US" dirty="0" err="1"/>
              <a:t>아우터조인</a:t>
            </a:r>
            <a:r>
              <a:rPr lang="ko-KR" alt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3423" y="2808930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</a:t>
            </a:r>
            <a:r>
              <a:rPr lang="ko-KR" altLang="en-US" dirty="0"/>
              <a:t>의 유형별로 </a:t>
            </a:r>
            <a:r>
              <a:rPr lang="en-US" altLang="ko-KR" dirty="0"/>
              <a:t>date</a:t>
            </a:r>
            <a:r>
              <a:rPr lang="ko-KR" altLang="en-US" dirty="0"/>
              <a:t>를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153A4-C505-4EFC-A3A6-D7506226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3" y="4213684"/>
            <a:ext cx="3838575" cy="2496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6D135-6FC7-4473-8CDE-2D5026177C1A}"/>
              </a:ext>
            </a:extLst>
          </p:cNvPr>
          <p:cNvSpPr txBox="1"/>
          <p:nvPr/>
        </p:nvSpPr>
        <p:spPr>
          <a:xfrm>
            <a:off x="7125041" y="5166174"/>
            <a:ext cx="685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292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선택,반복,배열 </dc:title>
  <dc:creator>wow</dc:creator>
  <cp:lastModifiedBy>wow</cp:lastModifiedBy>
  <cp:revision>147</cp:revision>
  <dcterms:created xsi:type="dcterms:W3CDTF">2019-05-22T10:34:17Z</dcterms:created>
  <dcterms:modified xsi:type="dcterms:W3CDTF">2019-10-01T08:54:07Z</dcterms:modified>
</cp:coreProperties>
</file>