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58" r:id="rId5"/>
    <p:sldId id="264" r:id="rId6"/>
    <p:sldId id="267" r:id="rId7"/>
    <p:sldId id="288" r:id="rId8"/>
    <p:sldId id="289" r:id="rId9"/>
    <p:sldId id="290" r:id="rId10"/>
    <p:sldId id="292" r:id="rId11"/>
    <p:sldId id="293" r:id="rId12"/>
    <p:sldId id="294" r:id="rId13"/>
    <p:sldId id="265" r:id="rId14"/>
    <p:sldId id="295" r:id="rId15"/>
    <p:sldId id="296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68" autoAdjust="0"/>
  </p:normalViewPr>
  <p:slideViewPr>
    <p:cSldViewPr>
      <p:cViewPr varScale="1">
        <p:scale>
          <a:sx n="107" d="100"/>
          <a:sy n="107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0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0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4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8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시스템 모니터링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spc="-150" dirty="0" err="1">
                <a:solidFill>
                  <a:schemeClr val="bg1"/>
                </a:solidFill>
              </a:rPr>
              <a:t>GoodBye</a:t>
            </a:r>
            <a:r>
              <a:rPr lang="ko-KR" altLang="en-US" sz="4400" b="1" spc="-150" dirty="0">
                <a:solidFill>
                  <a:schemeClr val="bg1"/>
                </a:solidFill>
              </a:rPr>
              <a:t> 프로젝트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KOPO02 </a:t>
            </a:r>
            <a:r>
              <a:rPr lang="ko-KR" altLang="en-US" sz="1600" b="1" dirty="0">
                <a:solidFill>
                  <a:schemeClr val="bg1"/>
                </a:solidFill>
              </a:rPr>
              <a:t>김기윤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리눅스 쉘 프로그래밍 실무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67989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상황 </a:t>
            </a:r>
            <a:r>
              <a:rPr lang="en-US" altLang="ko-KR" dirty="0"/>
              <a:t>: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7435" y="98072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04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28332A-70EB-43F7-A2D2-6DA63FFCD47B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6684A-C3C7-4A68-823B-577ADB5B83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2DA8F-8CDB-41EF-BCF6-52FEC18C469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A029-B796-447A-8CCA-D7FC4CDDD7C5}"/>
              </a:ext>
            </a:extLst>
          </p:cNvPr>
          <p:cNvSpPr txBox="1"/>
          <p:nvPr/>
        </p:nvSpPr>
        <p:spPr>
          <a:xfrm>
            <a:off x="432374" y="133147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프로그램에 넣을 모니터링 명령어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A421A-962D-4D42-973A-C18FCF05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5" y="2060848"/>
            <a:ext cx="7748412" cy="1174721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59E63-0BE6-4CCD-B44C-FF98CE0B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5" y="3664927"/>
            <a:ext cx="7754598" cy="430811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EDE96A-E07E-482A-B588-5BF845948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25" y="4525096"/>
            <a:ext cx="7791329" cy="51011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9E16BE-0D61-4698-B694-14ACC5793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25" y="5464568"/>
            <a:ext cx="7800975" cy="504825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9776FF6-1D3E-4BD1-AF02-A17FFC320664}"/>
              </a:ext>
            </a:extLst>
          </p:cNvPr>
          <p:cNvSpPr/>
          <p:nvPr/>
        </p:nvSpPr>
        <p:spPr>
          <a:xfrm>
            <a:off x="4355976" y="3276581"/>
            <a:ext cx="288032" cy="337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38F5DD4-3874-428D-9458-F0C102C9B640}"/>
              </a:ext>
            </a:extLst>
          </p:cNvPr>
          <p:cNvSpPr/>
          <p:nvPr/>
        </p:nvSpPr>
        <p:spPr>
          <a:xfrm>
            <a:off x="4355976" y="4151645"/>
            <a:ext cx="288032" cy="337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BC5DD8B-10BF-4B92-882A-0F40D9409269}"/>
              </a:ext>
            </a:extLst>
          </p:cNvPr>
          <p:cNvSpPr/>
          <p:nvPr/>
        </p:nvSpPr>
        <p:spPr>
          <a:xfrm>
            <a:off x="4355976" y="5091117"/>
            <a:ext cx="288032" cy="337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4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67989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메모리</a:t>
            </a:r>
            <a:r>
              <a:rPr lang="en-US" altLang="ko-KR" dirty="0"/>
              <a:t> </a:t>
            </a:r>
            <a:r>
              <a:rPr lang="ko-KR" altLang="en-US" dirty="0"/>
              <a:t>상황 </a:t>
            </a:r>
            <a:r>
              <a:rPr lang="en-US" altLang="ko-KR" dirty="0"/>
              <a:t>: free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7435" y="98072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04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28332A-70EB-43F7-A2D2-6DA63FFCD47B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6684A-C3C7-4A68-823B-577ADB5B83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2DA8F-8CDB-41EF-BCF6-52FEC18C469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A029-B796-447A-8CCA-D7FC4CDDD7C5}"/>
              </a:ext>
            </a:extLst>
          </p:cNvPr>
          <p:cNvSpPr txBox="1"/>
          <p:nvPr/>
        </p:nvSpPr>
        <p:spPr>
          <a:xfrm>
            <a:off x="432374" y="133147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프로그램에 넣을 모니터링 명령어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ED9A0-2AB3-4594-B98F-0D4D5F800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75" y="2089872"/>
            <a:ext cx="7075133" cy="719505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B475A0-14B2-4835-839F-062D8BCD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75" y="5568899"/>
            <a:ext cx="7045557" cy="374701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8DA84C-2C96-4564-A3B3-250F01481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75" y="3403926"/>
            <a:ext cx="7084303" cy="509151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28CC04-7654-4957-A617-30F95CF77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75" y="4507626"/>
            <a:ext cx="7029450" cy="466725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191A891-799F-4A1B-AA21-2A3814EBC3DC}"/>
              </a:ext>
            </a:extLst>
          </p:cNvPr>
          <p:cNvSpPr/>
          <p:nvPr/>
        </p:nvSpPr>
        <p:spPr>
          <a:xfrm>
            <a:off x="4211960" y="2918227"/>
            <a:ext cx="360040" cy="376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DC9E091-9A41-4091-B24F-94F1D3CC295C}"/>
              </a:ext>
            </a:extLst>
          </p:cNvPr>
          <p:cNvSpPr/>
          <p:nvPr/>
        </p:nvSpPr>
        <p:spPr>
          <a:xfrm>
            <a:off x="4211960" y="4016418"/>
            <a:ext cx="360040" cy="376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3DAB36B-1CA6-4EFA-BC6F-785A5EF99F9E}"/>
              </a:ext>
            </a:extLst>
          </p:cNvPr>
          <p:cNvSpPr/>
          <p:nvPr/>
        </p:nvSpPr>
        <p:spPr>
          <a:xfrm>
            <a:off x="4211960" y="5100084"/>
            <a:ext cx="360040" cy="376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3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67989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디스크</a:t>
            </a:r>
            <a:r>
              <a:rPr lang="en-US" altLang="ko-KR" dirty="0"/>
              <a:t> </a:t>
            </a:r>
            <a:r>
              <a:rPr lang="ko-KR" altLang="en-US" dirty="0"/>
              <a:t>상황 </a:t>
            </a:r>
            <a:r>
              <a:rPr lang="en-US" altLang="ko-KR" dirty="0"/>
              <a:t>: df -k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7435" y="98072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04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28332A-70EB-43F7-A2D2-6DA63FFCD47B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6684A-C3C7-4A68-823B-577ADB5B83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2DA8F-8CDB-41EF-BCF6-52FEC18C469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A029-B796-447A-8CCA-D7FC4CDDD7C5}"/>
              </a:ext>
            </a:extLst>
          </p:cNvPr>
          <p:cNvSpPr txBox="1"/>
          <p:nvPr/>
        </p:nvSpPr>
        <p:spPr>
          <a:xfrm>
            <a:off x="432374" y="133147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프로그램에 넣을 모니터링 명령어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0FF46-55A1-4A59-9D53-D98FC458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61" y="3937406"/>
            <a:ext cx="7188923" cy="1530018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0AE8C7-0CFD-4B5E-813F-5FFF0BB0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61" y="2089873"/>
            <a:ext cx="7188923" cy="1409700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279C4E-FC5D-4EBD-836F-F41C09EC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07" y="5957029"/>
            <a:ext cx="7128530" cy="323850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FB6BE7F-FE79-418A-8652-CF157E15330B}"/>
              </a:ext>
            </a:extLst>
          </p:cNvPr>
          <p:cNvSpPr/>
          <p:nvPr/>
        </p:nvSpPr>
        <p:spPr>
          <a:xfrm>
            <a:off x="4355976" y="3600975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D410291-DEEC-42D3-B45B-49D4BB263A3D}"/>
              </a:ext>
            </a:extLst>
          </p:cNvPr>
          <p:cNvSpPr/>
          <p:nvPr/>
        </p:nvSpPr>
        <p:spPr>
          <a:xfrm>
            <a:off x="4355976" y="5648564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2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0434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최종 쉘 프로그래밍 구현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5747" y="28754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김기윤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2410578"/>
            <a:ext cx="7488832" cy="58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2FBCA-CA8F-4073-9D1A-E564C553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3" y="1772816"/>
            <a:ext cx="7964157" cy="2397278"/>
          </a:xfrm>
          <a:prstGeom prst="rect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39C98A-BA99-482D-869C-2F4DDC39256E}"/>
              </a:ext>
            </a:extLst>
          </p:cNvPr>
          <p:cNvCxnSpPr/>
          <p:nvPr/>
        </p:nvCxnSpPr>
        <p:spPr>
          <a:xfrm>
            <a:off x="705491" y="2541463"/>
            <a:ext cx="66028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41AFC9-B56A-48CA-A20D-4DCA3DFA5C68}"/>
              </a:ext>
            </a:extLst>
          </p:cNvPr>
          <p:cNvCxnSpPr/>
          <p:nvPr/>
        </p:nvCxnSpPr>
        <p:spPr>
          <a:xfrm>
            <a:off x="705491" y="3224600"/>
            <a:ext cx="66028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45DAEB-4105-4F91-9126-43BFEF50BB2D}"/>
              </a:ext>
            </a:extLst>
          </p:cNvPr>
          <p:cNvSpPr txBox="1"/>
          <p:nvPr/>
        </p:nvSpPr>
        <p:spPr>
          <a:xfrm>
            <a:off x="4572000" y="2704279"/>
            <a:ext cx="2736304" cy="3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쉘 프로그래밍으로 작성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730012-F5A9-4284-8FA2-A0181C621222}"/>
              </a:ext>
            </a:extLst>
          </p:cNvPr>
          <p:cNvCxnSpPr/>
          <p:nvPr/>
        </p:nvCxnSpPr>
        <p:spPr>
          <a:xfrm flipV="1">
            <a:off x="7236296" y="2007893"/>
            <a:ext cx="0" cy="43461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B28187-EBEA-4EEF-93EB-FD15D316E09D}"/>
              </a:ext>
            </a:extLst>
          </p:cNvPr>
          <p:cNvCxnSpPr/>
          <p:nvPr/>
        </p:nvCxnSpPr>
        <p:spPr>
          <a:xfrm>
            <a:off x="7244045" y="3331778"/>
            <a:ext cx="0" cy="6257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849A7A-C378-46DB-A3C4-06A23AACA857}"/>
              </a:ext>
            </a:extLst>
          </p:cNvPr>
          <p:cNvSpPr txBox="1"/>
          <p:nvPr/>
        </p:nvSpPr>
        <p:spPr>
          <a:xfrm>
            <a:off x="4572000" y="2052329"/>
            <a:ext cx="2736304" cy="3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T1</a:t>
            </a:r>
            <a:r>
              <a:rPr lang="ko-KR" altLang="en-US" dirty="0">
                <a:solidFill>
                  <a:schemeClr val="bg1"/>
                </a:solidFill>
              </a:rPr>
              <a:t>파일로 복사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3B318-EB8B-4577-8B5C-0366289DB06E}"/>
              </a:ext>
            </a:extLst>
          </p:cNvPr>
          <p:cNvSpPr txBox="1"/>
          <p:nvPr/>
        </p:nvSpPr>
        <p:spPr>
          <a:xfrm>
            <a:off x="4572000" y="3454219"/>
            <a:ext cx="2736304" cy="3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T2</a:t>
            </a:r>
            <a:r>
              <a:rPr lang="ko-KR" altLang="en-US" dirty="0">
                <a:solidFill>
                  <a:schemeClr val="bg1"/>
                </a:solidFill>
              </a:rPr>
              <a:t>파일로 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7333F-18CE-4C76-8C8B-C0E015044C1E}"/>
              </a:ext>
            </a:extLst>
          </p:cNvPr>
          <p:cNvSpPr txBox="1"/>
          <p:nvPr/>
        </p:nvSpPr>
        <p:spPr>
          <a:xfrm>
            <a:off x="683568" y="138555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Serverstatus.html </a:t>
            </a:r>
            <a:r>
              <a:rPr lang="ko-KR" altLang="en-US" b="1" dirty="0"/>
              <a:t>파일을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DCFDC0-5C06-4754-8D32-2336BD25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4" y="4596626"/>
            <a:ext cx="7600950" cy="1905000"/>
          </a:xfrm>
          <a:prstGeom prst="rect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87ADEF-86DF-4577-91A5-6D8C17103958}"/>
              </a:ext>
            </a:extLst>
          </p:cNvPr>
          <p:cNvSpPr txBox="1"/>
          <p:nvPr/>
        </p:nvSpPr>
        <p:spPr>
          <a:xfrm>
            <a:off x="683568" y="42117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 </a:t>
            </a:r>
            <a:r>
              <a:rPr lang="en-US" altLang="ko-KR" b="1" dirty="0"/>
              <a:t>shell</a:t>
            </a:r>
            <a:r>
              <a:rPr lang="ko-KR" altLang="en-US" b="1" dirty="0"/>
              <a:t> 프로그램 </a:t>
            </a:r>
            <a:r>
              <a:rPr lang="en-US" altLang="ko-KR" b="1" dirty="0"/>
              <a:t>tt.sh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E3A57-E24F-4079-B4EF-7DB4B80048EC}"/>
              </a:ext>
            </a:extLst>
          </p:cNvPr>
          <p:cNvSpPr txBox="1"/>
          <p:nvPr/>
        </p:nvSpPr>
        <p:spPr>
          <a:xfrm>
            <a:off x="1259632" y="486916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실시간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정보를 추출하기 위해 </a:t>
            </a:r>
            <a:r>
              <a:rPr lang="en-US" altLang="ko-KR" sz="1100" b="1" dirty="0">
                <a:solidFill>
                  <a:schemeClr val="bg1"/>
                </a:solidFill>
              </a:rPr>
              <a:t>loop</a:t>
            </a:r>
            <a:r>
              <a:rPr lang="ko-KR" altLang="en-US" sz="1100" b="1" dirty="0">
                <a:solidFill>
                  <a:schemeClr val="bg1"/>
                </a:solidFill>
              </a:rPr>
              <a:t>문 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8D61B-BEE2-4348-B11B-98A34E89A9D6}"/>
              </a:ext>
            </a:extLst>
          </p:cNvPr>
          <p:cNvSpPr txBox="1"/>
          <p:nvPr/>
        </p:nvSpPr>
        <p:spPr>
          <a:xfrm>
            <a:off x="2159732" y="5134853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t1</a:t>
            </a:r>
            <a:r>
              <a:rPr lang="ko-KR" altLang="en-US" sz="1100" b="1" dirty="0">
                <a:solidFill>
                  <a:schemeClr val="bg1"/>
                </a:solidFill>
              </a:rPr>
              <a:t>파일을 </a:t>
            </a:r>
            <a:r>
              <a:rPr lang="en-US" altLang="ko-KR" sz="1100" b="1" dirty="0" err="1">
                <a:solidFill>
                  <a:schemeClr val="bg1"/>
                </a:solidFill>
              </a:rPr>
              <a:t>tt</a:t>
            </a:r>
            <a:r>
              <a:rPr lang="ko-KR" altLang="en-US" sz="1100" b="1" dirty="0">
                <a:solidFill>
                  <a:schemeClr val="bg1"/>
                </a:solidFill>
              </a:rPr>
              <a:t>파일에 복사</a:t>
            </a:r>
            <a:r>
              <a:rPr lang="en-US" altLang="ko-KR" sz="1100" b="1" dirty="0">
                <a:solidFill>
                  <a:schemeClr val="bg1"/>
                </a:solidFill>
              </a:rPr>
              <a:t>(&gt;)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9BEB2-F22A-4846-9842-5D2A6E960917}"/>
              </a:ext>
            </a:extLst>
          </p:cNvPr>
          <p:cNvSpPr txBox="1"/>
          <p:nvPr/>
        </p:nvSpPr>
        <p:spPr>
          <a:xfrm>
            <a:off x="2159732" y="593469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t2</a:t>
            </a:r>
            <a:r>
              <a:rPr lang="ko-KR" altLang="en-US" sz="1100" b="1" dirty="0">
                <a:solidFill>
                  <a:schemeClr val="bg1"/>
                </a:solidFill>
              </a:rPr>
              <a:t>파일을 </a:t>
            </a:r>
            <a:r>
              <a:rPr lang="en-US" altLang="ko-KR" sz="1100" b="1" dirty="0" err="1">
                <a:solidFill>
                  <a:schemeClr val="bg1"/>
                </a:solidFill>
              </a:rPr>
              <a:t>tt</a:t>
            </a:r>
            <a:r>
              <a:rPr lang="ko-KR" altLang="en-US" sz="1100" b="1" dirty="0">
                <a:solidFill>
                  <a:schemeClr val="bg1"/>
                </a:solidFill>
              </a:rPr>
              <a:t>파일에 덧붙이기</a:t>
            </a:r>
            <a:r>
              <a:rPr lang="en-US" altLang="ko-KR" sz="1100" b="1" dirty="0">
                <a:solidFill>
                  <a:schemeClr val="bg1"/>
                </a:solidFill>
              </a:rPr>
              <a:t>(&gt;&gt;)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6E401A-5CBD-4703-84D8-C72B7A4B6D21}"/>
              </a:ext>
            </a:extLst>
          </p:cNvPr>
          <p:cNvSpPr txBox="1"/>
          <p:nvPr/>
        </p:nvSpPr>
        <p:spPr>
          <a:xfrm>
            <a:off x="4152861" y="6088097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완성된 </a:t>
            </a:r>
            <a:r>
              <a:rPr lang="en-US" altLang="ko-KR" sz="1100" b="1" dirty="0" err="1">
                <a:solidFill>
                  <a:schemeClr val="bg1"/>
                </a:solidFill>
              </a:rPr>
              <a:t>tt</a:t>
            </a:r>
            <a:r>
              <a:rPr lang="ko-KR" altLang="en-US" sz="1100" b="1" dirty="0">
                <a:solidFill>
                  <a:schemeClr val="bg1"/>
                </a:solidFill>
              </a:rPr>
              <a:t>파일을 </a:t>
            </a:r>
            <a:r>
              <a:rPr lang="en-US" altLang="ko-KR" sz="1100" b="1" dirty="0">
                <a:solidFill>
                  <a:schemeClr val="bg1"/>
                </a:solidFill>
              </a:rPr>
              <a:t>serverstatus2.html</a:t>
            </a:r>
            <a:r>
              <a:rPr lang="ko-KR" altLang="en-US" sz="1100" b="1" dirty="0">
                <a:solidFill>
                  <a:schemeClr val="bg1"/>
                </a:solidFill>
              </a:rPr>
              <a:t>로 복사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1B5B3B-A261-49A4-8726-B71851878FA2}"/>
              </a:ext>
            </a:extLst>
          </p:cNvPr>
          <p:cNvSpPr txBox="1"/>
          <p:nvPr/>
        </p:nvSpPr>
        <p:spPr>
          <a:xfrm>
            <a:off x="6732240" y="5480670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각 명령어를 </a:t>
            </a:r>
            <a:r>
              <a:rPr lang="en-US" altLang="ko-KR" sz="1100" b="1" dirty="0" err="1">
                <a:solidFill>
                  <a:schemeClr val="bg1"/>
                </a:solidFill>
              </a:rPr>
              <a:t>tt</a:t>
            </a:r>
            <a:r>
              <a:rPr lang="ko-KR" altLang="en-US" sz="1100" b="1" dirty="0">
                <a:solidFill>
                  <a:schemeClr val="bg1"/>
                </a:solidFill>
              </a:rPr>
              <a:t>파일로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        </a:t>
            </a:r>
            <a:r>
              <a:rPr lang="ko-KR" altLang="en-US" sz="1100" b="1" dirty="0">
                <a:solidFill>
                  <a:schemeClr val="bg1"/>
                </a:solidFill>
              </a:rPr>
              <a:t>덧붙이기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1154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최종 쉘 프로그래밍 구현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9450" y="316794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구현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김기윤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7333F-18CE-4C76-8C8B-C0E015044C1E}"/>
              </a:ext>
            </a:extLst>
          </p:cNvPr>
          <p:cNvSpPr txBox="1"/>
          <p:nvPr/>
        </p:nvSpPr>
        <p:spPr>
          <a:xfrm>
            <a:off x="724011" y="1480556"/>
            <a:ext cx="5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완성한 </a:t>
            </a:r>
            <a:r>
              <a:rPr lang="ko-KR" altLang="en-US" b="1" dirty="0" err="1"/>
              <a:t>쉘프로그램을</a:t>
            </a:r>
            <a:r>
              <a:rPr lang="ko-KR" altLang="en-US" b="1" dirty="0"/>
              <a:t> </a:t>
            </a:r>
            <a:r>
              <a:rPr lang="en-US" altLang="ko-KR" b="1" dirty="0" err="1"/>
              <a:t>bg</a:t>
            </a:r>
            <a:r>
              <a:rPr lang="ko-KR" altLang="en-US" b="1" dirty="0"/>
              <a:t>로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C3B17E-3D0B-421E-8D25-A3448628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4" y="2671870"/>
            <a:ext cx="5832648" cy="263623"/>
          </a:xfrm>
          <a:prstGeom prst="rect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33EEF5-F53B-4723-9E8D-2F8ED5F64E9F}"/>
              </a:ext>
            </a:extLst>
          </p:cNvPr>
          <p:cNvGrpSpPr/>
          <p:nvPr/>
        </p:nvGrpSpPr>
        <p:grpSpPr>
          <a:xfrm>
            <a:off x="848494" y="1845659"/>
            <a:ext cx="7556723" cy="359205"/>
            <a:chOff x="848494" y="1733683"/>
            <a:chExt cx="7556723" cy="3592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434C812-714D-408B-9B47-1F18265C1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494" y="1740463"/>
              <a:ext cx="6438900" cy="352425"/>
            </a:xfrm>
            <a:prstGeom prst="rect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3E7F68-7434-421D-8643-02A11F66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5167" y="1733683"/>
              <a:ext cx="4210050" cy="342900"/>
            </a:xfrm>
            <a:prstGeom prst="rect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EE43EB2-EE79-4F86-BE0E-C08EF9C7A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94" y="3460534"/>
            <a:ext cx="7577608" cy="2527890"/>
          </a:xfrm>
          <a:prstGeom prst="rect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561CE0-D134-4E46-8D3D-304235DF71C1}"/>
              </a:ext>
            </a:extLst>
          </p:cNvPr>
          <p:cNvSpPr txBox="1"/>
          <p:nvPr/>
        </p:nvSpPr>
        <p:spPr>
          <a:xfrm>
            <a:off x="724011" y="2268753"/>
            <a:ext cx="5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Serverstatus2</a:t>
            </a:r>
            <a:r>
              <a:rPr lang="ko-KR" altLang="en-US" b="1" dirty="0"/>
              <a:t>가 완성되었다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BAC90-DDDA-41BE-9F7A-FAED727D7E9C}"/>
              </a:ext>
            </a:extLst>
          </p:cNvPr>
          <p:cNvSpPr txBox="1"/>
          <p:nvPr/>
        </p:nvSpPr>
        <p:spPr>
          <a:xfrm>
            <a:off x="724011" y="3009513"/>
            <a:ext cx="5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안의 </a:t>
            </a:r>
            <a:r>
              <a:rPr lang="en-US" altLang="ko-KR" b="1" dirty="0"/>
              <a:t>html</a:t>
            </a:r>
            <a:r>
              <a:rPr lang="ko-KR" altLang="en-US" b="1" dirty="0"/>
              <a:t>코드 또한 완성되었다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65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1154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최종 쉘 프로그래밍 구현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9450" y="307829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구현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김기윤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7333F-18CE-4C76-8C8B-C0E015044C1E}"/>
              </a:ext>
            </a:extLst>
          </p:cNvPr>
          <p:cNvSpPr txBox="1"/>
          <p:nvPr/>
        </p:nvSpPr>
        <p:spPr>
          <a:xfrm>
            <a:off x="755575" y="1628800"/>
            <a:ext cx="5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severstatus2.html </a:t>
            </a:r>
            <a:r>
              <a:rPr lang="ko-KR" altLang="en-US" b="1" dirty="0"/>
              <a:t>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F52C7-940C-4F5E-89E9-5D9710F4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47799"/>
            <a:ext cx="6984776" cy="3310827"/>
          </a:xfrm>
          <a:prstGeom prst="rect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FF86A-DA03-4806-AFE4-CF04DB83836F}"/>
              </a:ext>
            </a:extLst>
          </p:cNvPr>
          <p:cNvSpPr txBox="1"/>
          <p:nvPr/>
        </p:nvSpPr>
        <p:spPr>
          <a:xfrm>
            <a:off x="755575" y="5658657"/>
            <a:ext cx="5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정상적으로 모니터링되는 것을 확인하였다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71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596" y="62068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 err="1">
                <a:solidFill>
                  <a:schemeClr val="bg1"/>
                </a:solidFill>
              </a:rPr>
              <a:t>GoodBye</a:t>
            </a:r>
            <a:r>
              <a:rPr lang="en-US" altLang="ko-KR" sz="4000" b="1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KOPO02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김기윤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53151-0B41-4CB2-A6C7-B99E0FDC92BA}"/>
              </a:ext>
            </a:extLst>
          </p:cNvPr>
          <p:cNvSpPr txBox="1"/>
          <p:nvPr/>
        </p:nvSpPr>
        <p:spPr>
          <a:xfrm>
            <a:off x="2987824" y="149050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7C5F54-4B07-4F76-96F8-F7B6210673E8}"/>
              </a:ext>
            </a:extLst>
          </p:cNvPr>
          <p:cNvGrpSpPr/>
          <p:nvPr/>
        </p:nvGrpSpPr>
        <p:grpSpPr>
          <a:xfrm>
            <a:off x="323528" y="1772816"/>
            <a:ext cx="1476736" cy="3456384"/>
            <a:chOff x="323528" y="1772816"/>
            <a:chExt cx="1476736" cy="3456384"/>
          </a:xfrm>
        </p:grpSpPr>
        <p:sp>
          <p:nvSpPr>
            <p:cNvPr id="18" name="직사각형 17"/>
            <p:cNvSpPr/>
            <p:nvPr/>
          </p:nvSpPr>
          <p:spPr>
            <a:xfrm>
              <a:off x="395536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4120" y="1772816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1992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3528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rPr>
                <a:t>요건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429000"/>
              <a:ext cx="13681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50" dirty="0"/>
                <a:t>-</a:t>
              </a:r>
              <a:r>
                <a:rPr lang="ko-KR" altLang="en-US" sz="1400" b="1" spc="-150" dirty="0"/>
                <a:t>리눅스 서버</a:t>
              </a:r>
              <a:endParaRPr lang="en-US" altLang="ko-KR" sz="1400" b="1" spc="-150" dirty="0"/>
            </a:p>
            <a:p>
              <a:r>
                <a:rPr lang="ko-KR" altLang="en-US" sz="1400" b="1" spc="-150" dirty="0"/>
                <a:t> 모니터링</a:t>
              </a:r>
              <a:endParaRPr lang="en-US" altLang="ko-KR" sz="1400" b="1" spc="-150" dirty="0"/>
            </a:p>
            <a:p>
              <a:endParaRPr lang="en-US" altLang="ko-KR" sz="1400" b="1" spc="-150" dirty="0"/>
            </a:p>
            <a:p>
              <a:r>
                <a:rPr lang="en-US" altLang="ko-KR" sz="1400" b="1" spc="-150" dirty="0"/>
                <a:t>-</a:t>
              </a:r>
              <a:r>
                <a:rPr lang="ko-KR" altLang="en-US" sz="1400" b="1" spc="-150" dirty="0"/>
                <a:t>쉘 프로그램</a:t>
              </a:r>
              <a:endParaRPr lang="en-US" altLang="ko-KR" sz="1400" b="1" spc="-150" dirty="0"/>
            </a:p>
            <a:p>
              <a:r>
                <a:rPr lang="en-US" altLang="ko-KR" sz="1400" b="1" spc="-150" dirty="0"/>
                <a:t> -&gt;</a:t>
              </a:r>
              <a:r>
                <a:rPr lang="ko-KR" altLang="en-US" sz="1400" b="1" spc="-150" dirty="0"/>
                <a:t>데이터 연결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558D4E-AC40-47BB-A3CE-F3F030E04B10}"/>
              </a:ext>
            </a:extLst>
          </p:cNvPr>
          <p:cNvGrpSpPr/>
          <p:nvPr/>
        </p:nvGrpSpPr>
        <p:grpSpPr>
          <a:xfrm>
            <a:off x="2531773" y="1772816"/>
            <a:ext cx="1656184" cy="3456384"/>
            <a:chOff x="1943136" y="1772816"/>
            <a:chExt cx="1656184" cy="345638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123728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429000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b="1" spc="-150" dirty="0"/>
                <a:t>Task 1</a:t>
              </a:r>
            </a:p>
            <a:p>
              <a:pPr marL="171450" indent="-171450">
                <a:buFontTx/>
                <a:buChar char="-"/>
              </a:pPr>
              <a:endParaRPr lang="en-US" altLang="ko-KR" sz="1200" b="1" spc="-150" dirty="0"/>
            </a:p>
            <a:p>
              <a:pPr marL="171450" indent="-171450">
                <a:buFontTx/>
                <a:buChar char="-"/>
              </a:pPr>
              <a:r>
                <a:rPr lang="en-US" altLang="ko-KR" sz="1200" b="1" spc="-150" dirty="0"/>
                <a:t>Task 2</a:t>
              </a:r>
            </a:p>
            <a:p>
              <a:pPr marL="171450" indent="-171450">
                <a:buFontTx/>
                <a:buChar char="-"/>
              </a:pPr>
              <a:endParaRPr lang="en-US" altLang="ko-KR" sz="1200" b="1" spc="-150" dirty="0"/>
            </a:p>
            <a:p>
              <a:pPr marL="171450" indent="-171450">
                <a:buFontTx/>
                <a:buChar char="-"/>
              </a:pPr>
              <a:r>
                <a:rPr lang="en-US" altLang="ko-KR" sz="1200" b="1" spc="-150" dirty="0"/>
                <a:t>Task 3</a:t>
              </a:r>
            </a:p>
            <a:p>
              <a:endParaRPr lang="ko-KR" altLang="en-US" sz="1200" b="1" spc="-1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43136" y="28436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CAED81-4125-4CED-AF8B-C25B5DF9D3C9}"/>
                </a:ext>
              </a:extLst>
            </p:cNvPr>
            <p:cNvSpPr txBox="1"/>
            <p:nvPr/>
          </p:nvSpPr>
          <p:spPr>
            <a:xfrm>
              <a:off x="2245076" y="1772816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5EF9FD-AE31-4BAE-999A-DD6B19CB1ABE}"/>
              </a:ext>
            </a:extLst>
          </p:cNvPr>
          <p:cNvGrpSpPr/>
          <p:nvPr/>
        </p:nvGrpSpPr>
        <p:grpSpPr>
          <a:xfrm>
            <a:off x="4956042" y="1772816"/>
            <a:ext cx="1656184" cy="3456384"/>
            <a:chOff x="3707904" y="1772816"/>
            <a:chExt cx="1656184" cy="345638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92392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851920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42900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/>
                <a:t>- Task 4</a:t>
              </a:r>
              <a:endParaRPr lang="ko-KR" altLang="en-US" sz="1200" b="1" spc="-1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07904" y="28436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설계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D4476B-D400-4F4A-A1C0-698E5B10390F}"/>
                </a:ext>
              </a:extLst>
            </p:cNvPr>
            <p:cNvSpPr txBox="1"/>
            <p:nvPr/>
          </p:nvSpPr>
          <p:spPr>
            <a:xfrm>
              <a:off x="3969632" y="1772816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226D1A-A389-4A93-B938-2383F82C0197}"/>
              </a:ext>
            </a:extLst>
          </p:cNvPr>
          <p:cNvGrpSpPr/>
          <p:nvPr/>
        </p:nvGrpSpPr>
        <p:grpSpPr>
          <a:xfrm>
            <a:off x="7380312" y="1772816"/>
            <a:ext cx="1440160" cy="3456384"/>
            <a:chOff x="7380312" y="1772816"/>
            <a:chExt cx="1440160" cy="34563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12554CC-99E4-441D-86EE-10E58C57138A}"/>
                </a:ext>
              </a:extLst>
            </p:cNvPr>
            <p:cNvGrpSpPr/>
            <p:nvPr/>
          </p:nvGrpSpPr>
          <p:grpSpPr>
            <a:xfrm>
              <a:off x="7380312" y="2708920"/>
              <a:ext cx="1368152" cy="2520280"/>
              <a:chOff x="5580112" y="2708920"/>
              <a:chExt cx="1368152" cy="2520280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652120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5580112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0112" y="3429000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pc="-150" dirty="0"/>
                  <a:t>- Task</a:t>
                </a:r>
                <a:r>
                  <a:rPr lang="ko-KR" altLang="en-US" sz="1200" b="1" spc="-150" dirty="0"/>
                  <a:t> </a:t>
                </a:r>
                <a:r>
                  <a:rPr lang="en-US" altLang="ko-KR" sz="1200" b="1" spc="-150" dirty="0"/>
                  <a:t>5</a:t>
                </a:r>
                <a:endParaRPr lang="ko-KR" altLang="en-US" sz="1200" b="1" spc="-15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596336" y="285293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구현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96CCEB-B811-414D-B4AA-D1064FB59F54}"/>
                </a:ext>
              </a:extLst>
            </p:cNvPr>
            <p:cNvSpPr txBox="1"/>
            <p:nvPr/>
          </p:nvSpPr>
          <p:spPr>
            <a:xfrm>
              <a:off x="7524328" y="1772816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877320"/>
            <a:ext cx="7200800" cy="113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34076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068960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ㅇ 프로그래머가 이미 웹페이지를 작성하였음</a:t>
            </a:r>
            <a:endParaRPr lang="en-US" altLang="ko-KR" sz="1400" b="1" dirty="0"/>
          </a:p>
          <a:p>
            <a:r>
              <a:rPr lang="ko-KR" altLang="en-US" sz="1400" b="1" dirty="0"/>
              <a:t>ㅇ 만들어진 페이지를 웹서버에 게시</a:t>
            </a:r>
            <a:endParaRPr lang="en-US" altLang="ko-KR" sz="1400" b="1" dirty="0"/>
          </a:p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리눅스 </a:t>
            </a:r>
            <a:r>
              <a:rPr lang="ko-KR" altLang="en-US" sz="1400" b="1" dirty="0" err="1"/>
              <a:t>쉘프로그램으로</a:t>
            </a:r>
            <a:r>
              <a:rPr lang="ko-KR" altLang="en-US" sz="1400" b="1" dirty="0"/>
              <a:t> 실시간 데이터르 연결되도록 작성 운영할 계획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204864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/>
              <a:t>리눅스 서버의 </a:t>
            </a:r>
            <a:r>
              <a:rPr lang="en-US" altLang="ko-KR" sz="1600" b="1" spc="-150" dirty="0"/>
              <a:t>CPU, </a:t>
            </a:r>
            <a:r>
              <a:rPr lang="ko-KR" altLang="en-US" sz="1600" b="1" spc="-150" dirty="0"/>
              <a:t>메모리</a:t>
            </a:r>
            <a:r>
              <a:rPr lang="en-US" altLang="ko-KR" sz="1600" b="1" spc="-150" dirty="0"/>
              <a:t>, </a:t>
            </a:r>
            <a:r>
              <a:rPr lang="ko-KR" altLang="en-US" sz="1600" b="1" spc="-150" dirty="0"/>
              <a:t>디스크 상태를 시각적으로 볼 수 있는 웹페이지를 작성</a:t>
            </a:r>
            <a:endParaRPr lang="en-US" altLang="ko-KR" sz="1600" b="1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48478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Requirements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206084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1520" y="260648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ADFEAB9-8F8C-4271-B09F-EAD5B5CA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22" y="4201188"/>
            <a:ext cx="6620344" cy="1966021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/>
              <a:t>웹페이지 이동</a:t>
            </a:r>
            <a:endParaRPr lang="en-US" altLang="ko-KR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/>
              <a:t>만들어진 웹페이지를 웹서버의 루트 디렉토리로 이동</a:t>
            </a:r>
            <a:endParaRPr lang="ko-KR" altLang="en-US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653136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581128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9807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Task 01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42364-37E5-4A0F-A224-C726659F95E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1567" y="2636912"/>
            <a:ext cx="3540733" cy="1488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D15F52-C25C-4649-BDB0-75C1B202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018" y="2603065"/>
            <a:ext cx="3898303" cy="152204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A67BD-E65F-4E31-A976-5BEC74B186A3}"/>
              </a:ext>
            </a:extLst>
          </p:cNvPr>
          <p:cNvSpPr txBox="1"/>
          <p:nvPr/>
        </p:nvSpPr>
        <p:spPr>
          <a:xfrm>
            <a:off x="2483768" y="4653136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ㅇ만들어진</a:t>
            </a:r>
            <a:r>
              <a:rPr lang="ko-KR" altLang="en-US" dirty="0"/>
              <a:t> 웹페이지를 </a:t>
            </a:r>
            <a:r>
              <a:rPr lang="en-US" altLang="ko-KR" dirty="0"/>
              <a:t>SFTP</a:t>
            </a:r>
            <a:r>
              <a:rPr lang="ko-KR" altLang="en-US" dirty="0"/>
              <a:t>를 통해 웹페이지 기본</a:t>
            </a:r>
            <a:endParaRPr lang="en-US" altLang="ko-KR" dirty="0"/>
          </a:p>
          <a:p>
            <a:r>
              <a:rPr lang="ko-KR" altLang="en-US" dirty="0"/>
              <a:t>   디렉토리인 </a:t>
            </a:r>
            <a:r>
              <a:rPr lang="en-US" altLang="ko-KR" dirty="0"/>
              <a:t>/var/www/html/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ko-KR" altLang="en-US" dirty="0"/>
              <a:t> 소유자를 </a:t>
            </a:r>
            <a:r>
              <a:rPr lang="en-US" altLang="ko-KR" dirty="0"/>
              <a:t>kopo02(</a:t>
            </a:r>
            <a:r>
              <a:rPr lang="ko-KR" altLang="en-US" dirty="0"/>
              <a:t>기본사용자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root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/>
              <a:t>서버 웹페이지 실행화면</a:t>
            </a:r>
            <a:endParaRPr lang="ko-KR" altLang="en-US" b="1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229597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01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747051-F8ED-4BAD-8909-2F0A72E5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04360"/>
            <a:ext cx="8012015" cy="373894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B76ABC-FBF3-4104-A211-6C5A6E3CE0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652CC-E85F-4B7A-AA59-6C59D4AAEC2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/>
              <a:t>ㅇ</a:t>
            </a:r>
            <a:r>
              <a:rPr lang="en-US" altLang="ko-KR" b="1" dirty="0"/>
              <a:t> </a:t>
            </a:r>
            <a:r>
              <a:rPr lang="ko-KR" altLang="en-US" b="1" dirty="0"/>
              <a:t>각 수치가 다음과 같이 변할 수 있도록 </a:t>
            </a:r>
            <a:r>
              <a:rPr lang="en-US" altLang="ko-KR" b="1" dirty="0"/>
              <a:t>html </a:t>
            </a:r>
            <a:r>
              <a:rPr lang="ko-KR" altLang="en-US" b="1" dirty="0"/>
              <a:t>파일을 변경할 것</a:t>
            </a:r>
            <a:endParaRPr lang="en-US" altLang="ko-KR" b="1" dirty="0"/>
          </a:p>
          <a:p>
            <a:pPr fontAlgn="base"/>
            <a:r>
              <a:rPr lang="en-US" altLang="ko-KR" b="1" dirty="0"/>
              <a:t>  - CPU </a:t>
            </a:r>
            <a:r>
              <a:rPr lang="ko-KR" altLang="en-US" b="1" dirty="0"/>
              <a:t>사용</a:t>
            </a:r>
            <a:r>
              <a:rPr lang="en-US" altLang="ko-KR" b="1" dirty="0"/>
              <a:t> : 55.5 / CPU </a:t>
            </a:r>
            <a:r>
              <a:rPr lang="ko-KR" altLang="en-US" b="1" dirty="0"/>
              <a:t>프리 </a:t>
            </a:r>
            <a:r>
              <a:rPr lang="en-US" altLang="ko-KR" b="1" dirty="0"/>
              <a:t>: 44.5 / </a:t>
            </a:r>
            <a:r>
              <a:rPr lang="ko-KR" altLang="en-US" b="1" dirty="0"/>
              <a:t>메모리 사용 </a:t>
            </a:r>
            <a:r>
              <a:rPr lang="en-US" altLang="ko-KR" b="1" dirty="0"/>
              <a:t>: 1562464</a:t>
            </a:r>
          </a:p>
          <a:p>
            <a:pPr fontAlgn="base"/>
            <a:r>
              <a:rPr lang="en-US" altLang="ko-KR" b="1" dirty="0"/>
              <a:t>  - </a:t>
            </a:r>
            <a:r>
              <a:rPr lang="ko-KR" altLang="en-US" b="1" dirty="0"/>
              <a:t>메모리 프리 </a:t>
            </a:r>
            <a:r>
              <a:rPr lang="en-US" altLang="ko-KR" b="1" dirty="0"/>
              <a:t>: 1123212 / </a:t>
            </a:r>
            <a:r>
              <a:rPr lang="ko-KR" altLang="en-US" b="1" dirty="0"/>
              <a:t>디스크 사용 </a:t>
            </a:r>
            <a:r>
              <a:rPr lang="en-US" altLang="ko-KR" b="1" dirty="0"/>
              <a:t>: 123232 / </a:t>
            </a:r>
            <a:r>
              <a:rPr lang="ko-KR" altLang="en-US" b="1" dirty="0"/>
              <a:t>디스크 프리  </a:t>
            </a:r>
            <a:r>
              <a:rPr lang="en-US" altLang="ko-KR" b="1" dirty="0"/>
              <a:t>: 1231244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7435" y="105273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02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2125C-18BF-455A-9596-ED76EAFC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96" y="2625527"/>
            <a:ext cx="5029200" cy="280987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28332A-70EB-43F7-A2D2-6DA63FFCD47B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6684A-C3C7-4A68-823B-577ADB5B83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2DA8F-8CDB-41EF-BCF6-52FEC18C469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고친 서버 웹페이지 실행화면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02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09DA91-C613-4384-9940-A9FC9806EB07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FB4F8-90FE-4529-84F4-9A0E977EE9D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75DBD-84DE-412D-A6EF-B71B1126E466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0A941-8D58-4F22-B5B7-F379BBD0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08" y="2040555"/>
            <a:ext cx="7120976" cy="3303076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6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67989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상황을 리눅스 명령어로 실행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27435" y="98072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03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28332A-70EB-43F7-A2D2-6DA63FFCD47B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6684A-C3C7-4A68-823B-577ADB5B83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2DA8F-8CDB-41EF-BCF6-52FEC18C469B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A029-B796-447A-8CCA-D7FC4CDDD7C5}"/>
              </a:ext>
            </a:extLst>
          </p:cNvPr>
          <p:cNvSpPr txBox="1"/>
          <p:nvPr/>
        </p:nvSpPr>
        <p:spPr>
          <a:xfrm>
            <a:off x="432374" y="133147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>
                <a:solidFill>
                  <a:schemeClr val="bg1">
                    <a:lumMod val="75000"/>
                  </a:schemeClr>
                </a:solidFill>
              </a:rPr>
              <a:t>서버의 상황을 알려주는 명령어들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1AA7D-63B1-401F-B1A3-D913CECD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1" y="2150858"/>
            <a:ext cx="7448918" cy="84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A58FB7-8F31-4625-A089-A623B0B7C814}"/>
              </a:ext>
            </a:extLst>
          </p:cNvPr>
          <p:cNvSpPr txBox="1"/>
          <p:nvPr/>
        </p:nvSpPr>
        <p:spPr>
          <a:xfrm>
            <a:off x="467544" y="313324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ㅇ</a:t>
            </a:r>
            <a:r>
              <a:rPr lang="ko-KR" altLang="en-US" dirty="0"/>
              <a:t> 메모리상황을 리눅스 명령어로 실행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1699B4-80DE-4A0B-B61B-72DDCB0F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74" y="3530054"/>
            <a:ext cx="7375388" cy="971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F12B54-6052-41A4-AFED-9B4ACB66C63B}"/>
              </a:ext>
            </a:extLst>
          </p:cNvPr>
          <p:cNvSpPr txBox="1"/>
          <p:nvPr/>
        </p:nvSpPr>
        <p:spPr>
          <a:xfrm>
            <a:off x="467544" y="4643255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err="1"/>
              <a:t>ㅇ</a:t>
            </a:r>
            <a:r>
              <a:rPr lang="ko-KR" altLang="en-US" dirty="0"/>
              <a:t> 디스크상황을 리눅스 명령어로 실행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1A9CBA-187A-44CE-BDB1-966DB62D1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74" y="5143085"/>
            <a:ext cx="7375388" cy="892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4664E5-4751-4F2B-B811-DC68529482CE}"/>
              </a:ext>
            </a:extLst>
          </p:cNvPr>
          <p:cNvSpPr txBox="1"/>
          <p:nvPr/>
        </p:nvSpPr>
        <p:spPr>
          <a:xfrm>
            <a:off x="981579" y="227629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 CPUUSED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57872-8EB7-412B-9551-4339CE8FBC78}"/>
              </a:ext>
            </a:extLst>
          </p:cNvPr>
          <p:cNvSpPr txBox="1"/>
          <p:nvPr/>
        </p:nvSpPr>
        <p:spPr>
          <a:xfrm>
            <a:off x="981579" y="26814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 CPUFREE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DBA3C-E969-48C9-84E8-2C2C30CF57A7}"/>
              </a:ext>
            </a:extLst>
          </p:cNvPr>
          <p:cNvSpPr txBox="1"/>
          <p:nvPr/>
        </p:nvSpPr>
        <p:spPr>
          <a:xfrm>
            <a:off x="1619672" y="365283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MEMUSED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1A028-328F-4262-8A38-EE39B18C10D5}"/>
              </a:ext>
            </a:extLst>
          </p:cNvPr>
          <p:cNvSpPr txBox="1"/>
          <p:nvPr/>
        </p:nvSpPr>
        <p:spPr>
          <a:xfrm>
            <a:off x="1619672" y="41637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 MEMFREE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1DD03-7BD8-4032-96C8-03296A7D91C8}"/>
              </a:ext>
            </a:extLst>
          </p:cNvPr>
          <p:cNvSpPr txBox="1"/>
          <p:nvPr/>
        </p:nvSpPr>
        <p:spPr>
          <a:xfrm>
            <a:off x="1619672" y="525142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DSKUSED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F08D-72D5-428F-B4F5-1549E5625FA9}"/>
              </a:ext>
            </a:extLst>
          </p:cNvPr>
          <p:cNvSpPr txBox="1"/>
          <p:nvPr/>
        </p:nvSpPr>
        <p:spPr>
          <a:xfrm>
            <a:off x="1619672" y="569260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DSKFREE</a:t>
            </a:r>
          </a:p>
        </p:txBody>
      </p:sp>
    </p:spTree>
    <p:extLst>
      <p:ext uri="{BB962C8B-B14F-4D97-AF65-F5344CB8AC3E}">
        <p14:creationId xmlns:p14="http://schemas.microsoft.com/office/powerpoint/2010/main" val="364544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고친 서버 웹페이지 실행화면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Task 03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09DA91-C613-4384-9940-A9FC9806EB07}"/>
              </a:ext>
            </a:extLst>
          </p:cNvPr>
          <p:cNvSpPr/>
          <p:nvPr/>
        </p:nvSpPr>
        <p:spPr>
          <a:xfrm>
            <a:off x="301605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FB4F8-90FE-4529-84F4-9A0E977EE9D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err="1">
                <a:solidFill>
                  <a:schemeClr val="bg1"/>
                </a:solidFill>
              </a:rPr>
              <a:t>GoodBye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75DBD-84DE-412D-A6EF-B71B1126E466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KOPO02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김기윤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7BB767-7098-4198-ABB4-E3D79E694D9F}"/>
              </a:ext>
            </a:extLst>
          </p:cNvPr>
          <p:cNvGrpSpPr/>
          <p:nvPr/>
        </p:nvGrpSpPr>
        <p:grpSpPr>
          <a:xfrm>
            <a:off x="1115616" y="1869065"/>
            <a:ext cx="6621615" cy="4606968"/>
            <a:chOff x="1115616" y="1869065"/>
            <a:chExt cx="6621615" cy="46069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E1DC44-A614-4645-B93F-53844A6F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1869065"/>
              <a:ext cx="6621615" cy="1880771"/>
            </a:xfrm>
            <a:prstGeom prst="rect">
              <a:avLst/>
            </a:prstGeom>
            <a:ln w="50800">
              <a:solidFill>
                <a:schemeClr val="accent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261CDF-000D-43EE-86C2-64F222AA6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3749836"/>
              <a:ext cx="6615912" cy="2726197"/>
            </a:xfrm>
            <a:prstGeom prst="rect">
              <a:avLst/>
            </a:prstGeom>
            <a:ln w="50800">
              <a:solidFill>
                <a:schemeClr val="accent1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632EF9-8437-4F77-A5CC-4F7A52146DA3}"/>
              </a:ext>
            </a:extLst>
          </p:cNvPr>
          <p:cNvSpPr txBox="1"/>
          <p:nvPr/>
        </p:nvSpPr>
        <p:spPr>
          <a:xfrm>
            <a:off x="1291531" y="4998213"/>
            <a:ext cx="634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HTML</a:t>
            </a:r>
            <a:r>
              <a:rPr lang="ko-KR" altLang="en-US" b="1" spc="-150" dirty="0"/>
              <a:t>문서에는 </a:t>
            </a:r>
            <a:r>
              <a:rPr lang="ko-KR" altLang="en-US" b="1" spc="-150" dirty="0" err="1"/>
              <a:t>쉘프로그램</a:t>
            </a:r>
            <a:r>
              <a:rPr lang="ko-KR" altLang="en-US" b="1" spc="-150" dirty="0"/>
              <a:t> 명령어가 먹히지 않는다</a:t>
            </a:r>
            <a:r>
              <a:rPr lang="en-US" altLang="ko-KR" b="1" spc="-150" dirty="0"/>
              <a:t>.</a:t>
            </a:r>
          </a:p>
          <a:p>
            <a:r>
              <a:rPr lang="ko-KR" altLang="en-US" b="1" spc="-150" dirty="0"/>
              <a:t>따라서 쉘을 통해 </a:t>
            </a:r>
            <a:r>
              <a:rPr lang="en-US" altLang="ko-KR" b="1" spc="-150" dirty="0"/>
              <a:t>HTML</a:t>
            </a:r>
            <a:r>
              <a:rPr lang="ko-KR" altLang="en-US" b="1" spc="-150" dirty="0"/>
              <a:t>문서를 저장하는 프로그램을 만들어야</a:t>
            </a:r>
            <a:endParaRPr lang="en-US" altLang="ko-KR" b="1" spc="-150" dirty="0"/>
          </a:p>
          <a:p>
            <a:r>
              <a:rPr lang="ko-KR" altLang="en-US" b="1" spc="-150" dirty="0"/>
              <a:t>한다</a:t>
            </a:r>
            <a:r>
              <a:rPr lang="en-US" altLang="ko-KR" b="1" spc="-150" dirty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val="30175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462</Words>
  <Application>Microsoft Office PowerPoint</Application>
  <PresentationFormat>화면 슬라이드 쇼(4:3)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wow</cp:lastModifiedBy>
  <cp:revision>30</cp:revision>
  <dcterms:created xsi:type="dcterms:W3CDTF">2016-11-03T20:47:04Z</dcterms:created>
  <dcterms:modified xsi:type="dcterms:W3CDTF">2019-04-28T11:45:26Z</dcterms:modified>
</cp:coreProperties>
</file>