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8"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2019-08-27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폴리텍</a:t>
            </a:r>
            <a:r>
              <a:rPr lang="ko-KR" altLang="en-US" dirty="0"/>
              <a:t> 대학 과제 진행</a:t>
            </a:r>
          </a:p>
        </p:txBody>
      </p:sp>
      <p:sp>
        <p:nvSpPr>
          <p:cNvPr id="3" name="부제목 2"/>
          <p:cNvSpPr>
            <a:spLocks noGrp="1"/>
          </p:cNvSpPr>
          <p:nvPr>
            <p:ph type="subTitle" idx="1"/>
          </p:nvPr>
        </p:nvSpPr>
        <p:spPr/>
        <p:txBody>
          <a:bodyPr/>
          <a:lstStyle/>
          <a:p>
            <a:r>
              <a:rPr lang="en-US" altLang="ko-KR" dirty="0"/>
              <a:t>Spring, Hibernate</a:t>
            </a:r>
            <a:r>
              <a:rPr lang="ko-KR" altLang="en-US" dirty="0"/>
              <a:t>를 사용한 </a:t>
            </a:r>
            <a:r>
              <a:rPr lang="en-US" altLang="ko-KR" dirty="0"/>
              <a:t>UC </a:t>
            </a:r>
            <a:r>
              <a:rPr lang="ko-KR" altLang="en-US" dirty="0"/>
              <a:t>사용자 </a:t>
            </a:r>
            <a:r>
              <a:rPr lang="ko-KR" altLang="en-US" dirty="0" err="1"/>
              <a:t>관리모듈</a:t>
            </a:r>
            <a:r>
              <a:rPr lang="ko-KR" altLang="en-US" dirty="0"/>
              <a:t> 개발</a:t>
            </a:r>
          </a:p>
        </p:txBody>
      </p:sp>
    </p:spTree>
    <p:extLst>
      <p:ext uri="{BB962C8B-B14F-4D97-AF65-F5344CB8AC3E}">
        <p14:creationId xmlns:p14="http://schemas.microsoft.com/office/powerpoint/2010/main" val="147193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ORM</a:t>
            </a:r>
          </a:p>
          <a:p>
            <a:pPr lvl="1"/>
            <a:r>
              <a:rPr lang="en-US" altLang="ko-KR" b="1" dirty="0">
                <a:hlinkClick r:id="rId2"/>
              </a:rPr>
              <a:t>https://en.wikipedia.org/wiki/Object-relational_mapping</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a:p>
          <a:p>
            <a:r>
              <a:rPr lang="en-US" altLang="ko-KR" b="1" dirty="0"/>
              <a:t>JPA</a:t>
            </a:r>
          </a:p>
          <a:p>
            <a:pPr lvl="1"/>
            <a:r>
              <a:rPr lang="en-US" altLang="ko-KR" b="1" dirty="0">
                <a:hlinkClick r:id="rId2"/>
              </a:rPr>
              <a:t>http://www.oracle.com/technetwork/java/javaee/tech/persistence-jsp-140049.html</a:t>
            </a:r>
            <a:endParaRPr lang="en-US" altLang="ko-KR" b="1" dirty="0"/>
          </a:p>
          <a:p>
            <a:pPr lvl="1"/>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Hibernate</a:t>
            </a:r>
          </a:p>
          <a:p>
            <a:pPr lvl="1"/>
            <a:r>
              <a:rPr lang="en-US" altLang="ko-KR" b="1" dirty="0">
                <a:hlinkClick r:id="rId2"/>
              </a:rPr>
              <a:t>http://hibernate.org/orm/documentation/5.0/</a:t>
            </a:r>
            <a:endParaRPr lang="en-US" altLang="ko-KR" b="1" dirty="0"/>
          </a:p>
          <a:p>
            <a:pPr lvl="1"/>
            <a:r>
              <a:rPr lang="en-US" altLang="ko-KR" b="1" dirty="0">
                <a:hlinkClick r:id="rId3"/>
              </a:rPr>
              <a:t>http://hibernate.org/</a:t>
            </a:r>
            <a:endParaRPr lang="en-US" altLang="ko-KR" b="1" dirty="0"/>
          </a:p>
          <a:p>
            <a:pPr lvl="1"/>
            <a:r>
              <a:rPr lang="en-US" altLang="ko-KR" b="1" dirty="0">
                <a:hlinkClick r:id="rId4"/>
              </a:rPr>
              <a:t>https://www.baeldung.com/hibernate-second-level-cache</a:t>
            </a:r>
            <a:endParaRPr lang="en-US" altLang="ko-KR" b="1" dirty="0"/>
          </a:p>
          <a:p>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Querydsl</a:t>
            </a:r>
            <a:endParaRPr lang="en-US" altLang="ko-KR" b="1" dirty="0"/>
          </a:p>
          <a:p>
            <a:pPr lvl="1"/>
            <a:r>
              <a:rPr lang="en-US" altLang="ko-KR" b="1" dirty="0">
                <a:hlinkClick r:id="rId2"/>
              </a:rPr>
              <a:t>http://www.querydsl.com/</a:t>
            </a:r>
            <a:endParaRPr lang="en-US" altLang="ko-KR" b="1" dirty="0"/>
          </a:p>
          <a:p>
            <a:pPr lvl="1"/>
            <a:r>
              <a:rPr lang="en-US" altLang="ko-KR" b="1" dirty="0">
                <a:hlinkClick r:id="rId3"/>
              </a:rPr>
              <a:t>http://www.querydsl.com/static/querydsl/4.0.1/reference/ko-KR/html_single/</a:t>
            </a:r>
            <a:endParaRPr lang="en-US" altLang="ko-KR" b="1" dirty="0"/>
          </a:p>
          <a:p>
            <a:pPr lvl="1"/>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safe and easy to learn.</a:t>
            </a:r>
          </a:p>
        </p:txBody>
      </p:sp>
    </p:spTree>
    <p:extLst>
      <p:ext uri="{BB962C8B-B14F-4D97-AF65-F5344CB8AC3E}">
        <p14:creationId xmlns:p14="http://schemas.microsoft.com/office/powerpoint/2010/main" val="105188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ignite</a:t>
            </a:r>
          </a:p>
          <a:p>
            <a:pPr lvl="1"/>
            <a:r>
              <a:rPr lang="en-US" altLang="ko-KR" b="1" dirty="0">
                <a:hlinkClick r:id="rId2"/>
              </a:rPr>
              <a:t>https://ignite.apache.org/</a:t>
            </a: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for transactional,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사용자</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사용자를 입력 하고 정상적으로 입력 되었는지를 확인 한다</a:t>
            </a:r>
            <a:r>
              <a:rPr lang="en-US" altLang="ko-KR" sz="1400" dirty="0"/>
              <a:t>. </a:t>
            </a:r>
          </a:p>
          <a:p>
            <a:r>
              <a:rPr lang="ko-KR" altLang="en-US" sz="1400" dirty="0"/>
              <a:t>사용자를 수정 하고 정상적으로 수정 되었는지를 확인 한다</a:t>
            </a:r>
            <a:r>
              <a:rPr lang="en-US" altLang="ko-KR" sz="1400" dirty="0"/>
              <a:t>.</a:t>
            </a:r>
          </a:p>
          <a:p>
            <a:r>
              <a:rPr lang="ko-KR" altLang="en-US" sz="1400" dirty="0"/>
              <a:t>사용자를 삭제 하고 정상적으로 삭제 되었는지를 확인 한다</a:t>
            </a:r>
            <a:r>
              <a:rPr lang="en-US" altLang="ko-KR" sz="1400" dirty="0"/>
              <a:t>.</a:t>
            </a:r>
          </a:p>
          <a:p>
            <a:r>
              <a:rPr lang="ko-KR" altLang="en-US" sz="1400" dirty="0"/>
              <a:t>특정 이름으로 사용자 리스트를 검색 하고 결과를 확인 한다</a:t>
            </a:r>
            <a:r>
              <a:rPr lang="en-US" altLang="ko-KR" sz="1400" dirty="0"/>
              <a:t>., </a:t>
            </a:r>
            <a:r>
              <a:rPr lang="ko-KR" altLang="en-US" sz="1400" dirty="0"/>
              <a:t>여러 명의 사용자가 이미 입력 되어 있는 상황에서 특정 이름으로 </a:t>
            </a:r>
            <a:r>
              <a:rPr lang="en-US" altLang="ko-KR" sz="1400" dirty="0"/>
              <a:t>2</a:t>
            </a:r>
            <a:r>
              <a:rPr lang="ko-KR" altLang="en-US" sz="1400" dirty="0"/>
              <a:t>명 이상 조회 될 수 있도록 한다</a:t>
            </a:r>
            <a:r>
              <a:rPr lang="en-US" altLang="ko-KR" sz="1400" dirty="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사용자 </a:t>
            </a:r>
            <a:r>
              <a:rPr lang="en-US" altLang="ko-KR" sz="1400" dirty="0"/>
              <a:t>Entity </a:t>
            </a:r>
            <a:r>
              <a:rPr lang="ko-KR" altLang="en-US" sz="1400" dirty="0"/>
              <a:t>구현</a:t>
            </a:r>
            <a:r>
              <a:rPr lang="en-US" altLang="ko-KR" sz="1400" dirty="0"/>
              <a:t>(</a:t>
            </a:r>
            <a:r>
              <a:rPr lang="ko-KR" altLang="en-US" sz="1400" dirty="0"/>
              <a:t>사용자의 이름 컬럼은 </a:t>
            </a:r>
            <a:r>
              <a:rPr lang="en-US" altLang="ko-KR" sz="1400" dirty="0"/>
              <a:t>20byte</a:t>
            </a:r>
            <a:r>
              <a:rPr lang="ko-KR" altLang="en-US" sz="1400" dirty="0"/>
              <a:t>로 제한</a:t>
            </a:r>
            <a:r>
              <a:rPr lang="en-US" altLang="ko-KR" sz="1400" dirty="0"/>
              <a:t>)</a:t>
            </a:r>
          </a:p>
          <a:p>
            <a:r>
              <a:rPr lang="ko-KR" altLang="en-US" sz="1400" dirty="0"/>
              <a:t>사용자 </a:t>
            </a:r>
            <a:r>
              <a:rPr lang="en-US" altLang="ko-KR" sz="1400" dirty="0"/>
              <a:t>Entity</a:t>
            </a:r>
            <a:r>
              <a:rPr lang="ko-KR" altLang="en-US" sz="1400" dirty="0"/>
              <a:t>는 전화기 </a:t>
            </a:r>
            <a:r>
              <a:rPr lang="en-US" altLang="ko-KR" sz="1400" dirty="0"/>
              <a:t>Entity</a:t>
            </a:r>
            <a:r>
              <a:rPr lang="ko-KR" altLang="en-US" sz="1400" dirty="0"/>
              <a:t>와 </a:t>
            </a:r>
            <a:r>
              <a:rPr lang="en-US" altLang="ko-KR" sz="1400" dirty="0" err="1"/>
              <a:t>OneToMany</a:t>
            </a:r>
            <a:r>
              <a:rPr lang="ko-KR" altLang="en-US" sz="1400" dirty="0"/>
              <a:t>로 매핑 되어야 하며 </a:t>
            </a:r>
            <a:r>
              <a:rPr lang="en-US" altLang="ko-KR" sz="1400" dirty="0"/>
              <a:t>Collection</a:t>
            </a:r>
            <a:r>
              <a:rPr lang="ko-KR" altLang="en-US" sz="1400" dirty="0"/>
              <a:t>에 대하여 </a:t>
            </a:r>
            <a:r>
              <a:rPr lang="en-US" altLang="ko-KR" sz="1400" dirty="0"/>
              <a:t>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는 </a:t>
            </a:r>
            <a:r>
              <a:rPr lang="en-US" altLang="ko-KR" sz="1400" dirty="0"/>
              <a:t>L2 Cache</a:t>
            </a:r>
            <a:r>
              <a:rPr lang="ko-KR" altLang="en-US" sz="1400" dirty="0"/>
              <a:t>가 적용 되어야 함</a:t>
            </a:r>
            <a:r>
              <a:rPr lang="en-US" altLang="ko-KR" sz="1400" dirty="0"/>
              <a:t>. </a:t>
            </a:r>
          </a:p>
          <a:p>
            <a:r>
              <a:rPr lang="ko-KR" altLang="en-US" sz="1400" dirty="0"/>
              <a:t>사용자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사용자를 조회 하는 화면을 구현 한다</a:t>
            </a:r>
            <a:r>
              <a:rPr lang="en-US" altLang="ko-KR" sz="1400" dirty="0"/>
              <a:t>. </a:t>
            </a:r>
          </a:p>
          <a:p>
            <a:r>
              <a:rPr lang="ko-KR" altLang="en-US" sz="1400"/>
              <a:t>사용자를 </a:t>
            </a:r>
            <a:r>
              <a:rPr lang="ko-KR" altLang="en-US" sz="1400" dirty="0"/>
              <a:t>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특정 이름으로 사용자 리스트를 검색 하는 서비스 구현</a:t>
            </a:r>
            <a:r>
              <a:rPr lang="en-US" altLang="ko-KR" sz="1400" dirty="0"/>
              <a:t>(Query Cache</a:t>
            </a:r>
            <a:r>
              <a:rPr lang="ko-KR" altLang="en-US" sz="1400" dirty="0"/>
              <a:t>를 적용 해야 함</a:t>
            </a:r>
            <a:r>
              <a:rPr lang="en-US" altLang="ko-KR" sz="1400" dirty="0"/>
              <a:t>. DB</a:t>
            </a:r>
            <a:r>
              <a:rPr lang="ko-KR" altLang="en-US" sz="1400" dirty="0"/>
              <a:t>에서 </a:t>
            </a:r>
            <a:r>
              <a:rPr lang="en-US" altLang="ko-KR" sz="1400" dirty="0"/>
              <a:t>LIKE </a:t>
            </a:r>
            <a:r>
              <a:rPr lang="ko-KR" altLang="en-US" sz="1400" dirty="0"/>
              <a:t>로 검색 해야 함</a:t>
            </a:r>
            <a:r>
              <a:rPr lang="en-US" altLang="ko-KR" sz="1400" dirty="0"/>
              <a:t>)</a:t>
            </a:r>
          </a:p>
        </p:txBody>
      </p:sp>
    </p:spTree>
    <p:extLst>
      <p:ext uri="{BB962C8B-B14F-4D97-AF65-F5344CB8AC3E}">
        <p14:creationId xmlns:p14="http://schemas.microsoft.com/office/powerpoint/2010/main" val="744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a:t>구현 내용 </a:t>
            </a:r>
            <a:r>
              <a:rPr lang="en-US" altLang="ko-KR" sz="3200" dirty="0"/>
              <a:t>– </a:t>
            </a:r>
            <a:r>
              <a:rPr lang="ko-KR" altLang="en-US" sz="3200" dirty="0"/>
              <a:t>전화기</a:t>
            </a:r>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a:t>전화기를 입력 하고 정상적으로 입력 되었는지를 확인 한다</a:t>
            </a:r>
            <a:r>
              <a:rPr lang="en-US" altLang="ko-KR" sz="1400" dirty="0"/>
              <a:t>. </a:t>
            </a:r>
          </a:p>
          <a:p>
            <a:r>
              <a:rPr lang="ko-KR" altLang="en-US" sz="1400" dirty="0"/>
              <a:t>전화기를 수정 하고 정상적으로 수정 되었는지를 확인 한다</a:t>
            </a:r>
            <a:r>
              <a:rPr lang="en-US" altLang="ko-KR" sz="1400" dirty="0"/>
              <a:t>. </a:t>
            </a:r>
          </a:p>
          <a:p>
            <a:r>
              <a:rPr lang="ko-KR" altLang="en-US" sz="1400" dirty="0"/>
              <a:t>전화기를 삭제 하고 정상적으로 삭제 되었는지를 확인 한다</a:t>
            </a:r>
            <a:r>
              <a:rPr lang="en-US" altLang="ko-KR" sz="1400" dirty="0"/>
              <a:t>. </a:t>
            </a:r>
          </a:p>
          <a:p>
            <a:r>
              <a:rPr lang="ko-KR" altLang="en-US" sz="1400" dirty="0"/>
              <a:t>전화번호로 사용자 리스트를 검색 하고 결과를 확인 한다</a:t>
            </a:r>
            <a:r>
              <a:rPr lang="en-US" altLang="ko-KR" sz="1400" dirty="0"/>
              <a:t>. </a:t>
            </a:r>
          </a:p>
          <a:p>
            <a:endParaRPr lang="en-US" altLang="ko-KR" sz="1400" dirty="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a:t>테스트</a:t>
            </a:r>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a:t>전화기 </a:t>
            </a:r>
            <a:r>
              <a:rPr lang="en-US" altLang="ko-KR" sz="1400" dirty="0"/>
              <a:t>Entity </a:t>
            </a:r>
            <a:r>
              <a:rPr lang="ko-KR" altLang="en-US" sz="1400" dirty="0"/>
              <a:t>구현</a:t>
            </a:r>
            <a:endParaRPr lang="en-US" altLang="ko-KR" sz="1400" dirty="0"/>
          </a:p>
          <a:p>
            <a:r>
              <a:rPr lang="ko-KR" altLang="en-US" sz="1400" dirty="0"/>
              <a:t>전화기 </a:t>
            </a:r>
            <a:r>
              <a:rPr lang="en-US" altLang="ko-KR" sz="1400" dirty="0"/>
              <a:t>Entity</a:t>
            </a:r>
            <a:r>
              <a:rPr lang="ko-KR" altLang="en-US" sz="1400" dirty="0"/>
              <a:t>는 </a:t>
            </a:r>
            <a:r>
              <a:rPr lang="en-US" altLang="ko-KR" sz="1400" dirty="0"/>
              <a:t>L2 Cache</a:t>
            </a:r>
            <a:r>
              <a:rPr lang="ko-KR" altLang="en-US" sz="1400" dirty="0"/>
              <a:t>가 적용 되어야 한다</a:t>
            </a:r>
            <a:r>
              <a:rPr lang="en-US" altLang="ko-KR" sz="1400" dirty="0"/>
              <a:t>. </a:t>
            </a:r>
          </a:p>
          <a:p>
            <a:r>
              <a:rPr lang="ko-KR" altLang="en-US" sz="1400" dirty="0"/>
              <a:t>전화기 </a:t>
            </a:r>
            <a:r>
              <a:rPr lang="en-US" altLang="ko-KR" sz="1400" dirty="0"/>
              <a:t>Entity</a:t>
            </a:r>
            <a:r>
              <a:rPr lang="ko-KR" altLang="en-US" sz="1400" dirty="0"/>
              <a:t>에 대한 </a:t>
            </a:r>
            <a:r>
              <a:rPr lang="en-US" altLang="ko-KR" sz="1400" dirty="0"/>
              <a:t>Repository</a:t>
            </a:r>
            <a:r>
              <a:rPr lang="ko-KR" altLang="en-US" sz="1400" dirty="0"/>
              <a:t>구현</a:t>
            </a:r>
            <a:endParaRPr lang="en-US" altLang="ko-KR" sz="1400" dirty="0"/>
          </a:p>
          <a:p>
            <a:r>
              <a:rPr lang="ko-KR" altLang="en-US" sz="1400" dirty="0"/>
              <a:t>전화기를 조회 하는 화면을 구현 한다</a:t>
            </a:r>
            <a:r>
              <a:rPr lang="en-US" altLang="ko-KR" sz="1400" dirty="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p>
          <a:p>
            <a:r>
              <a:rPr lang="ko-KR" altLang="en-US" sz="1400" dirty="0"/>
              <a:t>전화번호로 사용자 리스트를 검색 하는 서비스 구현</a:t>
            </a:r>
            <a:r>
              <a:rPr lang="en-US" altLang="ko-KR" sz="1400" dirty="0"/>
              <a:t> (Query Cache</a:t>
            </a:r>
            <a:r>
              <a:rPr lang="ko-KR" altLang="en-US" sz="1400" dirty="0"/>
              <a:t>를 적용 해야 함</a:t>
            </a:r>
            <a:r>
              <a:rPr lang="en-US" altLang="ko-KR" sz="1400" dirty="0"/>
              <a:t>)</a:t>
            </a:r>
          </a:p>
        </p:txBody>
      </p:sp>
    </p:spTree>
    <p:extLst>
      <p:ext uri="{BB962C8B-B14F-4D97-AF65-F5344CB8AC3E}">
        <p14:creationId xmlns:p14="http://schemas.microsoft.com/office/powerpoint/2010/main" val="132786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진행 방안</a:t>
            </a:r>
          </a:p>
        </p:txBody>
      </p:sp>
      <p:sp>
        <p:nvSpPr>
          <p:cNvPr id="3" name="내용 개체 틀 2"/>
          <p:cNvSpPr>
            <a:spLocks noGrp="1"/>
          </p:cNvSpPr>
          <p:nvPr>
            <p:ph idx="1"/>
          </p:nvPr>
        </p:nvSpPr>
        <p:spPr/>
        <p:txBody>
          <a:bodyPr/>
          <a:lstStyle/>
          <a:p>
            <a:r>
              <a:rPr lang="ko-KR" altLang="en-US" dirty="0"/>
              <a:t>환경 설정이 되어있는 </a:t>
            </a:r>
            <a:r>
              <a:rPr lang="en-US" altLang="ko-KR" dirty="0"/>
              <a:t>Eclipse </a:t>
            </a:r>
            <a:r>
              <a:rPr lang="ko-KR" altLang="en-US" dirty="0"/>
              <a:t>프로젝트를 제공 함</a:t>
            </a:r>
            <a:r>
              <a:rPr lang="en-US" altLang="ko-KR" dirty="0"/>
              <a:t>. </a:t>
            </a:r>
          </a:p>
          <a:p>
            <a:r>
              <a:rPr lang="ko-KR" altLang="en-US" dirty="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제출</a:t>
            </a:r>
            <a:endParaRPr lang="en-US" altLang="ko-KR" dirty="0"/>
          </a:p>
          <a:p>
            <a:r>
              <a:rPr lang="ko-KR" altLang="en-US" dirty="0"/>
              <a:t>개인 과제로 진행</a:t>
            </a:r>
            <a:endParaRPr lang="en-US" altLang="ko-KR" dirty="0"/>
          </a:p>
          <a:p>
            <a:pPr marL="0" indent="0">
              <a:buNone/>
            </a:pPr>
            <a:endParaRPr lang="en-US" altLang="ko-KR" dirty="0"/>
          </a:p>
        </p:txBody>
      </p:sp>
    </p:spTree>
    <p:extLst>
      <p:ext uri="{BB962C8B-B14F-4D97-AF65-F5344CB8AC3E}">
        <p14:creationId xmlns:p14="http://schemas.microsoft.com/office/powerpoint/2010/main" val="13338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평가 방법</a:t>
            </a:r>
          </a:p>
        </p:txBody>
      </p:sp>
      <p:sp>
        <p:nvSpPr>
          <p:cNvPr id="3" name="내용 개체 틀 2"/>
          <p:cNvSpPr>
            <a:spLocks noGrp="1"/>
          </p:cNvSpPr>
          <p:nvPr>
            <p:ph idx="1"/>
          </p:nvPr>
        </p:nvSpPr>
        <p:spPr/>
        <p:txBody>
          <a:bodyPr/>
          <a:lstStyle/>
          <a:p>
            <a:r>
              <a:rPr lang="ko-KR" altLang="en-US" dirty="0"/>
              <a:t>구현 결과물에 대한 소스 검토</a:t>
            </a:r>
            <a:endParaRPr lang="en-US" altLang="ko-KR" dirty="0"/>
          </a:p>
          <a:p>
            <a:endParaRPr lang="en-US" altLang="ko-KR" dirty="0"/>
          </a:p>
          <a:p>
            <a:r>
              <a:rPr lang="ko-KR" altLang="en-US" dirty="0"/>
              <a:t>프로그램을 실행 하여 성공적으로 수행 되는 지 확인</a:t>
            </a:r>
            <a:endParaRPr lang="en-US" altLang="ko-KR" dirty="0"/>
          </a:p>
          <a:p>
            <a:pPr marL="0" indent="0">
              <a:buNone/>
            </a:pPr>
            <a:endParaRPr lang="en-US" altLang="ko-KR" dirty="0"/>
          </a:p>
          <a:p>
            <a:endParaRPr lang="en-US" altLang="ko-KR" dirty="0"/>
          </a:p>
        </p:txBody>
      </p:sp>
    </p:spTree>
    <p:extLst>
      <p:ext uri="{BB962C8B-B14F-4D97-AF65-F5344CB8AC3E}">
        <p14:creationId xmlns:p14="http://schemas.microsoft.com/office/powerpoint/2010/main" val="72439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Controller</a:t>
            </a:r>
          </a:p>
          <a:p>
            <a:pPr algn="ctr"/>
            <a:r>
              <a:rPr lang="en-US" altLang="ko-KR" sz="900" dirty="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Service</a:t>
            </a:r>
          </a:p>
          <a:p>
            <a:pPr algn="ctr"/>
            <a:r>
              <a:rPr lang="en-US" altLang="ko-KR" sz="900" dirty="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a:t>Repository</a:t>
            </a:r>
          </a:p>
          <a:p>
            <a:pPr algn="ctr"/>
            <a:r>
              <a:rPr lang="en-US" altLang="ko-KR" sz="900" dirty="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Domain</a:t>
            </a:r>
          </a:p>
          <a:p>
            <a:pPr algn="ctr"/>
            <a:r>
              <a:rPr lang="en-US" altLang="ko-KR" sz="900" dirty="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a:t>Hibernate</a:t>
            </a:r>
          </a:p>
          <a:p>
            <a:pPr algn="ctr"/>
            <a:r>
              <a:rPr lang="en-US" altLang="ko-KR" sz="900" dirty="0"/>
              <a:t>Ignite</a:t>
            </a:r>
          </a:p>
          <a:p>
            <a:pPr algn="ctr"/>
            <a:r>
              <a:rPr lang="en-US" altLang="ko-KR" sz="900" dirty="0"/>
              <a:t>(Hibernate L2 Cache, </a:t>
            </a:r>
            <a:r>
              <a:rPr lang="en-US" altLang="ko-KR" sz="900" dirty="0" err="1"/>
              <a:t>QueryCache</a:t>
            </a:r>
            <a:r>
              <a:rPr lang="en-US" altLang="ko-KR" sz="900" dirty="0"/>
              <a:t>)</a:t>
            </a:r>
          </a:p>
          <a:p>
            <a:pPr algn="ctr"/>
            <a:r>
              <a:rPr lang="en-US" altLang="ko-KR" sz="900" dirty="0"/>
              <a:t>@Cache</a:t>
            </a:r>
          </a:p>
          <a:p>
            <a:pPr algn="ctr"/>
            <a:r>
              <a:rPr lang="en-US" altLang="ko-KR" sz="900" dirty="0"/>
              <a:t>@</a:t>
            </a:r>
            <a:r>
              <a:rPr lang="en-US" altLang="ko-KR" sz="900" dirty="0" err="1"/>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Database</a:t>
            </a:r>
          </a:p>
          <a:p>
            <a:pPr algn="ctr"/>
            <a:r>
              <a:rPr lang="en-US" altLang="ko-KR" dirty="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a:t>구현 영역</a:t>
            </a:r>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개발환경 </a:t>
            </a:r>
            <a:r>
              <a:rPr lang="en-US" altLang="ko-KR" dirty="0"/>
              <a:t>- JDK</a:t>
            </a:r>
            <a:endParaRPr lang="ko-KR" altLang="en-US" dirty="0"/>
          </a:p>
        </p:txBody>
      </p:sp>
      <p:sp>
        <p:nvSpPr>
          <p:cNvPr id="3" name="내용 개체 틀 2"/>
          <p:cNvSpPr>
            <a:spLocks noGrp="1"/>
          </p:cNvSpPr>
          <p:nvPr>
            <p:ph idx="1"/>
          </p:nvPr>
        </p:nvSpPr>
        <p:spPr/>
        <p:txBody>
          <a:bodyPr/>
          <a:lstStyle/>
          <a:p>
            <a:r>
              <a:rPr lang="en-US" altLang="ko-KR" b="1" dirty="0"/>
              <a:t>JDK 8</a:t>
            </a:r>
          </a:p>
          <a:p>
            <a:pPr lvl="1"/>
            <a:r>
              <a:rPr lang="en-US" altLang="ko-KR" dirty="0">
                <a:hlinkClick r:id="rId2"/>
              </a:rPr>
              <a:t>http://www.oracle.com/technetwork/java/javase/downloads/jdk8-downloads-2133151.html</a:t>
            </a:r>
            <a:endParaRPr lang="en-US" altLang="ko-KR" dirty="0"/>
          </a:p>
          <a:p>
            <a:pPr lvl="1"/>
            <a:endParaRPr lang="ko-KR" altLang="en-US" dirty="0"/>
          </a:p>
        </p:txBody>
      </p:sp>
    </p:spTree>
    <p:extLst>
      <p:ext uri="{BB962C8B-B14F-4D97-AF65-F5344CB8AC3E}">
        <p14:creationId xmlns:p14="http://schemas.microsoft.com/office/powerpoint/2010/main" val="278015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 Tool Suite</a:t>
            </a:r>
          </a:p>
          <a:p>
            <a:pPr lvl="1"/>
            <a:r>
              <a:rPr lang="en-US" altLang="ko-KR" dirty="0">
                <a:hlinkClick r:id="rId2"/>
              </a:rPr>
              <a:t>https://spring.io/tools/sts/all</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IDE</a:t>
            </a:r>
            <a:endParaRPr lang="ko-KR" altLang="en-US" dirty="0"/>
          </a:p>
        </p:txBody>
      </p:sp>
    </p:spTree>
    <p:extLst>
      <p:ext uri="{BB962C8B-B14F-4D97-AF65-F5344CB8AC3E}">
        <p14:creationId xmlns:p14="http://schemas.microsoft.com/office/powerpoint/2010/main" val="28295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https://tomcat.apache.org/download-80.cgi</a:t>
            </a:r>
            <a:endParaRPr lang="en-US" altLang="ko-KR" dirty="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a:t>MariaDB</a:t>
            </a:r>
            <a:endParaRPr lang="en-US" altLang="ko-KR" b="1" dirty="0"/>
          </a:p>
          <a:p>
            <a:pPr lvl="1"/>
            <a:r>
              <a:rPr lang="en-US" altLang="ko-KR" dirty="0">
                <a:hlinkClick r:id="rId2"/>
              </a:rPr>
              <a:t>https://mariadb.com/downloads/mariadb-tx</a:t>
            </a:r>
            <a:endParaRPr lang="en-US" altLang="ko-KR" dirty="0"/>
          </a:p>
          <a:p>
            <a:pPr lvl="1"/>
            <a:r>
              <a:rPr lang="en-US" altLang="ko-KR" dirty="0" err="1"/>
              <a:t>jdbc:mariadb</a:t>
            </a:r>
            <a:r>
              <a:rPr lang="en-US" altLang="ko-KR" dirty="0"/>
              <a:t>://127.0.0.1:3306/</a:t>
            </a:r>
            <a:r>
              <a:rPr lang="en-US" altLang="ko-KR" dirty="0" err="1"/>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a:t>개발환경 </a:t>
            </a:r>
            <a:r>
              <a:rPr lang="en-US" altLang="ko-KR" dirty="0"/>
              <a:t>- Database</a:t>
            </a:r>
            <a:endParaRPr lang="ko-KR" altLang="en-US" dirty="0"/>
          </a:p>
        </p:txBody>
      </p:sp>
    </p:spTree>
    <p:extLst>
      <p:ext uri="{BB962C8B-B14F-4D97-AF65-F5344CB8AC3E}">
        <p14:creationId xmlns:p14="http://schemas.microsoft.com/office/powerpoint/2010/main" val="88144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a:t>
            </a:r>
          </a:p>
          <a:p>
            <a:pPr lvl="1"/>
            <a:r>
              <a:rPr lang="en-US" altLang="ko-KR" b="1" dirty="0">
                <a:hlinkClick r:id="rId2"/>
              </a:rPr>
              <a:t>https://spring.io/projects/spring-framework</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a:ln>
                  <a:noFill/>
                </a:ln>
                <a:solidFill>
                  <a:srgbClr val="DD1144"/>
                </a:solidFill>
                <a:effectLst/>
                <a:latin typeface="Arial Unicode MS"/>
                <a:ea typeface="Monaco"/>
              </a:rPr>
              <a:t>WebTestClient</a:t>
            </a:r>
            <a:r>
              <a:rPr kumimoji="0" lang="ko-KR" altLang="ko-KR" sz="1600" b="0" i="0" u="none" strike="noStrike" cap="none" normalizeH="0" baseline="0" dirty="0">
                <a:ln>
                  <a:noFill/>
                </a:ln>
                <a:solidFill>
                  <a:srgbClr val="34302D"/>
                </a:solidFill>
                <a:effectLst/>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a:t>
            </a:r>
          </a:p>
          <a:p>
            <a:pPr lvl="1"/>
            <a:r>
              <a:rPr lang="en-US" altLang="ko-KR" b="1" dirty="0">
                <a:hlinkClick r:id="rId2"/>
              </a:rPr>
              <a:t>https://spring.io/projects/spring-data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Spring-Data-JPA</a:t>
            </a:r>
          </a:p>
          <a:p>
            <a:pPr lvl="1"/>
            <a:r>
              <a:rPr lang="en-US" altLang="ko-KR" b="1" dirty="0">
                <a:hlinkClick r:id="rId2"/>
              </a:rPr>
              <a:t>https://spring.io/projects/spring-data-jpa</a:t>
            </a:r>
            <a:endParaRPr lang="en-US" altLang="ko-KR" b="1" dirty="0"/>
          </a:p>
          <a:p>
            <a:pPr lvl="1"/>
            <a:endParaRPr lang="en-US" altLang="ko-KR" b="1" dirty="0"/>
          </a:p>
          <a:p>
            <a:pPr marL="0" indent="0">
              <a:buNone/>
            </a:pPr>
            <a:endParaRPr lang="en-US" altLang="ko-KR" b="1" dirty="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2903</TotalTime>
  <Words>1043</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18</vt:i4>
      </vt:variant>
    </vt:vector>
  </HeadingPairs>
  <TitlesOfParts>
    <vt:vector size="22" baseType="lpstr">
      <vt:lpstr>Arial Unicode MS</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wow</cp:lastModifiedBy>
  <cp:revision>58</cp:revision>
  <dcterms:created xsi:type="dcterms:W3CDTF">2018-01-22T01:27:32Z</dcterms:created>
  <dcterms:modified xsi:type="dcterms:W3CDTF">2019-08-27T06:45:46Z</dcterms:modified>
</cp:coreProperties>
</file>