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07E3AA-19BA-494B-AECF-C8B36C6AE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Barnsäkring</a:t>
            </a:r>
            <a:r>
              <a:rPr lang="en-US" dirty="0"/>
              <a:t> av Smartphones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4539648-2EC4-4AA9-8688-1CEE2EED5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7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6E90D2-68DA-4DD7-9AF4-9D4AE7A1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Vilka</a:t>
            </a:r>
            <a:r>
              <a:rPr lang="en-US" dirty="0"/>
              <a:t> vi </a:t>
            </a:r>
            <a:r>
              <a:rPr lang="en-US" dirty="0" err="1"/>
              <a:t>är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454B40-65E2-49D7-B320-B473FDCD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Olle</a:t>
            </a:r>
            <a:r>
              <a:rPr lang="en-US" dirty="0"/>
              <a:t> </a:t>
            </a:r>
            <a:r>
              <a:rPr lang="en-US" dirty="0" err="1"/>
              <a:t>Montelius</a:t>
            </a:r>
            <a:endParaRPr lang="en-US" dirty="0"/>
          </a:p>
          <a:p>
            <a:r>
              <a:rPr lang="en-US" dirty="0"/>
              <a:t>Leonhard Berg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Handledare</a:t>
            </a:r>
            <a:r>
              <a:rPr lang="en-US" dirty="0"/>
              <a:t>: Thomas </a:t>
            </a:r>
            <a:r>
              <a:rPr lang="en-US" dirty="0" err="1"/>
              <a:t>Kvist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0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CEB06F-3A63-442C-B521-20C2643F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Frågeställningar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145510-F7F9-4650-8D44-B7CCF028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Vilka</a:t>
            </a:r>
            <a:r>
              <a:rPr lang="en-US" dirty="0"/>
              <a:t> </a:t>
            </a:r>
            <a:r>
              <a:rPr lang="en-US" dirty="0" err="1"/>
              <a:t>tillgängliga</a:t>
            </a:r>
            <a:r>
              <a:rPr lang="en-US" dirty="0"/>
              <a:t> system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tjänster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kombineras</a:t>
            </a:r>
            <a:r>
              <a:rPr lang="en-US" dirty="0"/>
              <a:t> till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lättanvänd</a:t>
            </a:r>
            <a:r>
              <a:rPr lang="en-US" dirty="0"/>
              <a:t> </a:t>
            </a:r>
            <a:r>
              <a:rPr lang="en-US" dirty="0" err="1"/>
              <a:t>prototyp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komplett</a:t>
            </a:r>
            <a:r>
              <a:rPr lang="en-US" dirty="0"/>
              <a:t> </a:t>
            </a:r>
            <a:r>
              <a:rPr lang="en-US" dirty="0" err="1"/>
              <a:t>säkerhetslösning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Skydd</a:t>
            </a:r>
            <a:r>
              <a:rPr lang="en-US" dirty="0"/>
              <a:t> mot </a:t>
            </a:r>
            <a:r>
              <a:rPr lang="en-US" dirty="0" err="1"/>
              <a:t>inkommande</a:t>
            </a:r>
            <a:r>
              <a:rPr lang="en-US" dirty="0"/>
              <a:t> </a:t>
            </a:r>
            <a:r>
              <a:rPr lang="en-US" dirty="0" err="1"/>
              <a:t>telefonsamtal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SMS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okända</a:t>
            </a:r>
            <a:r>
              <a:rPr lang="en-US" dirty="0"/>
              <a:t> </a:t>
            </a:r>
            <a:r>
              <a:rPr lang="en-US" dirty="0" err="1"/>
              <a:t>avsändare</a:t>
            </a:r>
            <a:endParaRPr lang="en-US" dirty="0"/>
          </a:p>
          <a:p>
            <a:pPr lvl="1"/>
            <a:r>
              <a:rPr lang="en-US" dirty="0" err="1"/>
              <a:t>Begränsad</a:t>
            </a:r>
            <a:r>
              <a:rPr lang="en-US" dirty="0"/>
              <a:t> </a:t>
            </a:r>
            <a:r>
              <a:rPr lang="en-US" dirty="0" err="1"/>
              <a:t>åtkomst</a:t>
            </a:r>
            <a:r>
              <a:rPr lang="en-US" dirty="0"/>
              <a:t> </a:t>
            </a:r>
            <a:r>
              <a:rPr lang="en-US" dirty="0" err="1"/>
              <a:t>webbsidor</a:t>
            </a:r>
            <a:endParaRPr lang="en-US" dirty="0"/>
          </a:p>
          <a:p>
            <a:pPr lvl="1"/>
            <a:r>
              <a:rPr lang="en-US" dirty="0" err="1"/>
              <a:t>Begränsad</a:t>
            </a:r>
            <a:r>
              <a:rPr lang="en-US" dirty="0"/>
              <a:t> </a:t>
            </a:r>
            <a:r>
              <a:rPr lang="en-US" dirty="0" err="1"/>
              <a:t>åtkomst</a:t>
            </a:r>
            <a:r>
              <a:rPr lang="en-US" dirty="0"/>
              <a:t> </a:t>
            </a:r>
            <a:r>
              <a:rPr lang="en-US" dirty="0" err="1"/>
              <a:t>applikationer</a:t>
            </a:r>
            <a:endParaRPr lang="en-US" dirty="0"/>
          </a:p>
          <a:p>
            <a:pPr lvl="1"/>
            <a:r>
              <a:rPr lang="en-US" dirty="0" err="1"/>
              <a:t>Lättanvänd</a:t>
            </a:r>
            <a:r>
              <a:rPr lang="en-US" dirty="0"/>
              <a:t> bade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 (barn) </a:t>
            </a:r>
            <a:r>
              <a:rPr lang="en-US" dirty="0" err="1"/>
              <a:t>och</a:t>
            </a:r>
            <a:r>
              <a:rPr lang="en-US" dirty="0"/>
              <a:t> administrator (</a:t>
            </a:r>
            <a:r>
              <a:rPr lang="en-US" dirty="0" err="1"/>
              <a:t>förälder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2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5724B1-B1E9-4B52-96FD-383CEBBE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Syfte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målsättning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94D0AE-6198-4A3D-98EA-D07F4055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Skapa en prototyp för komplett säkerhetslösning</a:t>
            </a:r>
          </a:p>
          <a:p>
            <a:r>
              <a:rPr lang="sv-SE" dirty="0"/>
              <a:t>Krav: Androidenhet – Hemmanätverk – </a:t>
            </a:r>
            <a:r>
              <a:rPr lang="sv-SE" dirty="0" err="1"/>
              <a:t>Raspberry</a:t>
            </a:r>
            <a:r>
              <a:rPr lang="sv-SE" dirty="0"/>
              <a:t> Pi (eller liknande)</a:t>
            </a:r>
          </a:p>
          <a:p>
            <a:r>
              <a:rPr lang="sv-SE" dirty="0"/>
              <a:t>Använda uteslutande gratis och egenutvecklade programvaror</a:t>
            </a:r>
          </a:p>
        </p:txBody>
      </p:sp>
    </p:spTree>
    <p:extLst>
      <p:ext uri="{BB962C8B-B14F-4D97-AF65-F5344CB8AC3E}">
        <p14:creationId xmlns:p14="http://schemas.microsoft.com/office/powerpoint/2010/main" val="75620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296513-4CF1-4417-854B-BAEC3C8C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Syfte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målsättning</a:t>
            </a:r>
            <a:r>
              <a:rPr lang="en-US" dirty="0"/>
              <a:t> - </a:t>
            </a:r>
            <a:r>
              <a:rPr lang="en-US" dirty="0" err="1"/>
              <a:t>Nätverksdel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B58837-9A2A-4937-A1BE-992DA70D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Nätverksdel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Slussa</a:t>
            </a:r>
            <a:r>
              <a:rPr lang="en-US" dirty="0"/>
              <a:t> all </a:t>
            </a:r>
            <a:r>
              <a:rPr lang="en-US" dirty="0" err="1"/>
              <a:t>Internettrafik</a:t>
            </a:r>
            <a:r>
              <a:rPr lang="en-US" dirty="0"/>
              <a:t> via </a:t>
            </a:r>
            <a:r>
              <a:rPr lang="en-US" dirty="0" err="1"/>
              <a:t>hemmanätverket</a:t>
            </a:r>
            <a:r>
              <a:rPr lang="en-US" dirty="0"/>
              <a:t> (VPN)</a:t>
            </a:r>
          </a:p>
          <a:p>
            <a:pPr lvl="1"/>
            <a:r>
              <a:rPr lang="en-US" dirty="0" err="1"/>
              <a:t>Begränsa</a:t>
            </a:r>
            <a:r>
              <a:rPr lang="en-US" dirty="0"/>
              <a:t> </a:t>
            </a:r>
            <a:r>
              <a:rPr lang="en-US" dirty="0" err="1"/>
              <a:t>icke-önskvärda</a:t>
            </a:r>
            <a:r>
              <a:rPr lang="en-US" dirty="0"/>
              <a:t> </a:t>
            </a:r>
            <a:r>
              <a:rPr lang="en-US" dirty="0" err="1"/>
              <a:t>webbsidor</a:t>
            </a:r>
            <a:endParaRPr lang="en-US" dirty="0"/>
          </a:p>
          <a:p>
            <a:pPr lvl="1"/>
            <a:r>
              <a:rPr lang="en-US" dirty="0" err="1"/>
              <a:t>Filtrering</a:t>
            </a:r>
            <a:r>
              <a:rPr lang="en-US" dirty="0"/>
              <a:t> av </a:t>
            </a:r>
            <a:r>
              <a:rPr lang="en-US" dirty="0" err="1"/>
              <a:t>Internettrafik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4B4278-2607-4E15-8F86-7C7D4F70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Syfte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målsättning</a:t>
            </a:r>
            <a:r>
              <a:rPr lang="en-US" dirty="0"/>
              <a:t> - </a:t>
            </a:r>
            <a:r>
              <a:rPr lang="en-US" dirty="0" err="1"/>
              <a:t>Androiddel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964544-36D8-4809-9628-62D281E4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Androiddel:</a:t>
            </a:r>
          </a:p>
          <a:p>
            <a:pPr lvl="1"/>
            <a:r>
              <a:rPr lang="sv-SE" dirty="0"/>
              <a:t>Spärra inkommande samtal och SMS från okända avsändare</a:t>
            </a:r>
          </a:p>
          <a:p>
            <a:pPr lvl="1"/>
            <a:r>
              <a:rPr lang="sv-SE" dirty="0"/>
              <a:t>Förhindra att användaren kan ändra (säkerhets-)inställningar</a:t>
            </a:r>
          </a:p>
          <a:p>
            <a:pPr lvl="1"/>
            <a:r>
              <a:rPr lang="sv-SE" dirty="0"/>
              <a:t>Förhindra körning av vissa </a:t>
            </a:r>
            <a:r>
              <a:rPr lang="sv-SE" dirty="0" err="1"/>
              <a:t>appar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3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111CE1-1348-4BAF-9283-97375FA0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Metodval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tillvägagångssätt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08939B-B6EE-416D-AF0F-5C65363C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plattformar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test av </a:t>
            </a:r>
            <a:r>
              <a:rPr lang="en-US" dirty="0" err="1"/>
              <a:t>funktionalitet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prestanda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r>
              <a:rPr lang="en-US" dirty="0" err="1"/>
              <a:t>Snabbare</a:t>
            </a:r>
            <a:r>
              <a:rPr lang="en-US" dirty="0"/>
              <a:t> “</a:t>
            </a:r>
            <a:r>
              <a:rPr lang="en-US" dirty="0" err="1"/>
              <a:t>referens</a:t>
            </a:r>
            <a:r>
              <a:rPr lang="en-US" dirty="0"/>
              <a:t>”-PC</a:t>
            </a:r>
          </a:p>
        </p:txBody>
      </p:sp>
    </p:spTree>
    <p:extLst>
      <p:ext uri="{BB962C8B-B14F-4D97-AF65-F5344CB8AC3E}">
        <p14:creationId xmlns:p14="http://schemas.microsoft.com/office/powerpoint/2010/main" val="357569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598391-85F6-4DE3-AFD5-E5F95843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slutsatser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A105F7-6058-47A9-AF37-ABB3CFC1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Internettrafiken slussas via </a:t>
            </a:r>
            <a:r>
              <a:rPr lang="sv-SE" dirty="0" err="1"/>
              <a:t>OpenVPN</a:t>
            </a:r>
            <a:endParaRPr lang="sv-SE" dirty="0"/>
          </a:p>
          <a:p>
            <a:r>
              <a:rPr lang="sv-SE" dirty="0"/>
              <a:t>Innehållsfiltrering sker via </a:t>
            </a:r>
            <a:r>
              <a:rPr lang="sv-SE" dirty="0" err="1"/>
              <a:t>OpenDNS</a:t>
            </a:r>
            <a:endParaRPr lang="sv-SE" dirty="0"/>
          </a:p>
          <a:p>
            <a:r>
              <a:rPr lang="sv-SE" dirty="0"/>
              <a:t>Samtal och SMS blockeras genom vitlistning (egen applikation)</a:t>
            </a:r>
          </a:p>
          <a:p>
            <a:r>
              <a:rPr lang="sv-SE" dirty="0"/>
              <a:t>Tillgång till applikationer kräver lösenord (</a:t>
            </a:r>
            <a:r>
              <a:rPr lang="sv-SE" dirty="0" err="1"/>
              <a:t>applocker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App-Launcher</a:t>
            </a:r>
            <a:r>
              <a:rPr lang="sv-SE" dirty="0"/>
              <a:t> som enbart listar utvalda applikationer har även undersökts (egen applikation)</a:t>
            </a:r>
          </a:p>
        </p:txBody>
      </p:sp>
    </p:spTree>
    <p:extLst>
      <p:ext uri="{BB962C8B-B14F-4D97-AF65-F5344CB8AC3E}">
        <p14:creationId xmlns:p14="http://schemas.microsoft.com/office/powerpoint/2010/main" val="409867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E8BBE9-FE56-4D0C-BDC4-568B71B7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Förbättringspotential</a:t>
            </a:r>
            <a:r>
              <a:rPr lang="en-US" dirty="0"/>
              <a:t> / </a:t>
            </a:r>
            <a:r>
              <a:rPr lang="en-US" dirty="0" err="1"/>
              <a:t>Vidare</a:t>
            </a:r>
            <a:r>
              <a:rPr lang="en-US" dirty="0"/>
              <a:t> </a:t>
            </a:r>
            <a:r>
              <a:rPr lang="en-US" dirty="0" err="1"/>
              <a:t>utveckling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C09F48-141C-4B94-971D-B459E2573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Modifiera VPN-klienten så att tunneln ej kan stängas ned av </a:t>
            </a:r>
            <a:r>
              <a:rPr lang="sv-SE" dirty="0" err="1"/>
              <a:t>användre</a:t>
            </a:r>
            <a:endParaRPr lang="sv-SE" dirty="0"/>
          </a:p>
          <a:p>
            <a:r>
              <a:rPr lang="sv-SE" dirty="0"/>
              <a:t>Skapa ett enklare installationsförfarande för helhetslösning (Skript/Webbgränssnutt)</a:t>
            </a:r>
          </a:p>
          <a:p>
            <a:r>
              <a:rPr lang="sv-SE" dirty="0"/>
              <a:t>Bygga ut SMS-applikationen till en funktionell standardapplikation för all SMS-hantering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94447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</TotalTime>
  <Words>232</Words>
  <Application>Microsoft Office PowerPoint</Application>
  <PresentationFormat>Bredbild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Barnsäkring av Smartphones</vt:lpstr>
      <vt:lpstr>Vilka vi är</vt:lpstr>
      <vt:lpstr>Frågeställningar</vt:lpstr>
      <vt:lpstr>Syfte och målsättning</vt:lpstr>
      <vt:lpstr>Syfte och målsättning - Nätverksdel</vt:lpstr>
      <vt:lpstr>Syfte och målsättning - Androiddel</vt:lpstr>
      <vt:lpstr>Metodval och tillvägagångssätt</vt:lpstr>
      <vt:lpstr>Resultat och slutsatser</vt:lpstr>
      <vt:lpstr>Förbättringspotential / Vidare utveckling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Barnsäkring av Smartphones</dc:title>
  <dc:creator>Leonhard Berg</dc:creator>
  <cp:lastModifiedBy>Leonhard Berg</cp:lastModifiedBy>
  <cp:revision>4</cp:revision>
  <dcterms:created xsi:type="dcterms:W3CDTF">2018-05-30T07:04:47Z</dcterms:created>
  <dcterms:modified xsi:type="dcterms:W3CDTF">2018-05-30T07:33:04Z</dcterms:modified>
</cp:coreProperties>
</file>