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62" r:id="rId5"/>
    <p:sldId id="412" r:id="rId6"/>
    <p:sldId id="413" r:id="rId7"/>
    <p:sldId id="417" r:id="rId8"/>
    <p:sldId id="415" r:id="rId9"/>
    <p:sldId id="416" r:id="rId10"/>
    <p:sldId id="418" r:id="rId11"/>
    <p:sldId id="419" r:id="rId12"/>
    <p:sldId id="422" r:id="rId13"/>
    <p:sldId id="421" r:id="rId14"/>
    <p:sldId id="393" r:id="rId15"/>
    <p:sldId id="261" r:id="rId1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sh Kutchi" initials="AK" lastIdx="1" clrIdx="0">
    <p:extLst>
      <p:ext uri="{19B8F6BF-5375-455C-9EA6-DF929625EA0E}">
        <p15:presenceInfo xmlns:p15="http://schemas.microsoft.com/office/powerpoint/2012/main" userId="640bc0208ef7e6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8" autoAdjust="0"/>
    <p:restoredTop sz="94660"/>
  </p:normalViewPr>
  <p:slideViewPr>
    <p:cSldViewPr snapToGrid="0">
      <p:cViewPr varScale="1">
        <p:scale>
          <a:sx n="91" d="100"/>
          <a:sy n="91"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2T20:51:36.899"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4" name="Rectangle 13"/>
          <p:cNvSpPr/>
          <p:nvPr userDrawn="1"/>
        </p:nvSpPr>
        <p:spPr>
          <a:xfrm>
            <a:off x="0" y="0"/>
            <a:ext cx="1219700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0" y="0"/>
            <a:ext cx="12197005" cy="4351918"/>
          </a:xfrm>
          <a:custGeom>
            <a:avLst/>
            <a:gdLst>
              <a:gd name="connsiteX0" fmla="*/ 0 w 12235105"/>
              <a:gd name="connsiteY0" fmla="*/ 0 h 4351918"/>
              <a:gd name="connsiteX1" fmla="*/ 12235105 w 12235105"/>
              <a:gd name="connsiteY1" fmla="*/ 0 h 4351918"/>
              <a:gd name="connsiteX2" fmla="*/ 12235105 w 12235105"/>
              <a:gd name="connsiteY2" fmla="*/ 4351918 h 4351918"/>
              <a:gd name="connsiteX0" fmla="*/ 0 w 12197005"/>
              <a:gd name="connsiteY0" fmla="*/ 0 h 4351918"/>
              <a:gd name="connsiteX1" fmla="*/ 12197005 w 12197005"/>
              <a:gd name="connsiteY1" fmla="*/ 0 h 4351918"/>
              <a:gd name="connsiteX2" fmla="*/ 12197005 w 12197005"/>
              <a:gd name="connsiteY2" fmla="*/ 4351918 h 4351918"/>
              <a:gd name="connsiteX3" fmla="*/ 0 w 12197005"/>
              <a:gd name="connsiteY3" fmla="*/ 0 h 4351918"/>
            </a:gdLst>
            <a:ahLst/>
            <a:cxnLst>
              <a:cxn ang="0">
                <a:pos x="connsiteX0" y="connsiteY0"/>
              </a:cxn>
              <a:cxn ang="0">
                <a:pos x="connsiteX1" y="connsiteY1"/>
              </a:cxn>
              <a:cxn ang="0">
                <a:pos x="connsiteX2" y="connsiteY2"/>
              </a:cxn>
              <a:cxn ang="0">
                <a:pos x="connsiteX3" y="connsiteY3"/>
              </a:cxn>
            </a:cxnLst>
            <a:rect l="l" t="t" r="r" b="b"/>
            <a:pathLst>
              <a:path w="12197005" h="4351918">
                <a:moveTo>
                  <a:pt x="0" y="0"/>
                </a:moveTo>
                <a:lnTo>
                  <a:pt x="12197005" y="0"/>
                </a:lnTo>
                <a:lnTo>
                  <a:pt x="12197005" y="435191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9"/>
          <p:cNvSpPr>
            <a:spLocks noGrp="1"/>
          </p:cNvSpPr>
          <p:nvPr>
            <p:ph type="body" sz="quarter" idx="11" hasCustomPrompt="1"/>
          </p:nvPr>
        </p:nvSpPr>
        <p:spPr>
          <a:xfrm>
            <a:off x="466725" y="4124325"/>
            <a:ext cx="8610600" cy="1609725"/>
          </a:xfrm>
          <a:prstGeom prst="rect">
            <a:avLst/>
          </a:prstGeom>
        </p:spPr>
        <p:txBody>
          <a:bodyPr anchor="ctr"/>
          <a:lstStyle>
            <a:lvl1pPr marL="0" indent="0" algn="l">
              <a:lnSpc>
                <a:spcPct val="80000"/>
              </a:lnSpc>
              <a:buNone/>
              <a:defRPr sz="5400" b="0" baseline="0">
                <a:solidFill>
                  <a:schemeClr val="accent1"/>
                </a:solidFill>
                <a:latin typeface="Arial" panose="020B0604020202020204" pitchFamily="34" charset="0"/>
                <a:cs typeface="Arial" pitchFamily="34" charset="0"/>
              </a:defRPr>
            </a:lvl1pPr>
          </a:lstStyle>
          <a:p>
            <a:pPr lvl="0"/>
            <a:r>
              <a:rPr lang="en-US" altLang="ko-KR" dirty="0"/>
              <a:t>Your Presentation</a:t>
            </a:r>
          </a:p>
          <a:p>
            <a:pPr lvl="0"/>
            <a:r>
              <a:rPr lang="en-US" altLang="ko-KR" dirty="0"/>
              <a:t>Name Here</a:t>
            </a:r>
          </a:p>
        </p:txBody>
      </p:sp>
      <p:sp>
        <p:nvSpPr>
          <p:cNvPr id="10" name="Text Placeholder 9"/>
          <p:cNvSpPr>
            <a:spLocks noGrp="1"/>
          </p:cNvSpPr>
          <p:nvPr>
            <p:ph type="body" sz="quarter" idx="12" hasCustomPrompt="1"/>
          </p:nvPr>
        </p:nvSpPr>
        <p:spPr>
          <a:xfrm>
            <a:off x="466577" y="5723746"/>
            <a:ext cx="8610600" cy="432048"/>
          </a:xfrm>
          <a:prstGeom prst="rect">
            <a:avLst/>
          </a:prstGeom>
        </p:spPr>
        <p:txBody>
          <a:bodyPr anchor="ctr"/>
          <a:lstStyle>
            <a:lvl1pPr marL="0" indent="0" algn="l">
              <a:buNone/>
              <a:defRPr sz="1800" b="0" baseline="0">
                <a:solidFill>
                  <a:schemeClr val="accent1"/>
                </a:solidFill>
                <a:effectLst/>
                <a:latin typeface="Arial" panose="020B0604020202020204" pitchFamily="34" charset="0"/>
                <a:ea typeface="+mj-ea"/>
                <a:cs typeface="Arial" pitchFamily="34" charset="0"/>
              </a:defRPr>
            </a:lvl1pPr>
          </a:lstStyle>
          <a:p>
            <a:pPr lvl="0"/>
            <a:r>
              <a:rPr lang="en-US" altLang="ko-KR" dirty="0"/>
              <a:t>Insert your subtitle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32531" y="367739"/>
            <a:ext cx="5824583" cy="4590155"/>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2">
            <a:extLst>
              <a:ext uri="{FF2B5EF4-FFF2-40B4-BE49-F238E27FC236}">
                <a16:creationId xmlns:a16="http://schemas.microsoft.com/office/drawing/2014/main" id="{85B408DE-B54F-4F56-8B91-E6D59747F5B8}"/>
              </a:ext>
            </a:extLst>
          </p:cNvPr>
          <p:cNvSpPr>
            <a:spLocks noGrp="1"/>
          </p:cNvSpPr>
          <p:nvPr>
            <p:ph type="pic" idx="15" hasCustomPrompt="1"/>
          </p:nvPr>
        </p:nvSpPr>
        <p:spPr>
          <a:xfrm>
            <a:off x="5019011"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3CDC87CA-0DCD-4252-AEBF-03005EF20748}"/>
              </a:ext>
            </a:extLst>
          </p:cNvPr>
          <p:cNvSpPr>
            <a:spLocks noGrp="1"/>
          </p:cNvSpPr>
          <p:nvPr>
            <p:ph type="pic" idx="16" hasCustomPrompt="1"/>
          </p:nvPr>
        </p:nvSpPr>
        <p:spPr>
          <a:xfrm>
            <a:off x="7489506"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a:extLst>
              <a:ext uri="{FF2B5EF4-FFF2-40B4-BE49-F238E27FC236}">
                <a16:creationId xmlns:a16="http://schemas.microsoft.com/office/drawing/2014/main" id="{F17FCD16-7BE5-4A68-80AD-068560786FB6}"/>
              </a:ext>
            </a:extLst>
          </p:cNvPr>
          <p:cNvSpPr>
            <a:spLocks noGrp="1"/>
          </p:cNvSpPr>
          <p:nvPr>
            <p:ph type="pic" idx="17" hasCustomPrompt="1"/>
          </p:nvPr>
        </p:nvSpPr>
        <p:spPr>
          <a:xfrm>
            <a:off x="9960000"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84C4A8D3-15CA-46A5-86AE-06071AD427CE}"/>
              </a:ext>
            </a:extLst>
          </p:cNvPr>
          <p:cNvSpPr>
            <a:spLocks noGrp="1"/>
          </p:cNvSpPr>
          <p:nvPr>
            <p:ph type="pic" idx="18" hasCustomPrompt="1"/>
          </p:nvPr>
        </p:nvSpPr>
        <p:spPr>
          <a:xfrm>
            <a:off x="2548517"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B50180AC-F101-4B88-8C37-C189241CEBA3}"/>
              </a:ext>
            </a:extLst>
          </p:cNvPr>
          <p:cNvSpPr>
            <a:spLocks noGrp="1"/>
          </p:cNvSpPr>
          <p:nvPr>
            <p:ph type="pic" idx="19" hasCustomPrompt="1"/>
          </p:nvPr>
        </p:nvSpPr>
        <p:spPr>
          <a:xfrm>
            <a:off x="5019011"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36498E0E-BCBF-4BAE-BEFC-EEDFFD2214CF}"/>
              </a:ext>
            </a:extLst>
          </p:cNvPr>
          <p:cNvSpPr>
            <a:spLocks noGrp="1"/>
          </p:cNvSpPr>
          <p:nvPr>
            <p:ph type="pic" idx="20" hasCustomPrompt="1"/>
          </p:nvPr>
        </p:nvSpPr>
        <p:spPr>
          <a:xfrm>
            <a:off x="9960000"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Rectangle 1">
            <a:extLst>
              <a:ext uri="{FF2B5EF4-FFF2-40B4-BE49-F238E27FC236}">
                <a16:creationId xmlns:a16="http://schemas.microsoft.com/office/drawing/2014/main" id="{5F09CDB5-4DD8-40B4-B40E-ADBEA58E8E38}"/>
              </a:ext>
            </a:extLst>
          </p:cNvPr>
          <p:cNvSpPr/>
          <p:nvPr userDrawn="1"/>
        </p:nvSpPr>
        <p:spPr>
          <a:xfrm>
            <a:off x="7489505" y="4003565"/>
            <a:ext cx="2232000" cy="20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latin typeface="+mn-lt"/>
            </a:endParaRPr>
          </a:p>
        </p:txBody>
      </p:sp>
      <p:sp>
        <p:nvSpPr>
          <p:cNvPr id="14" name="Rectangle 11">
            <a:extLst>
              <a:ext uri="{FF2B5EF4-FFF2-40B4-BE49-F238E27FC236}">
                <a16:creationId xmlns:a16="http://schemas.microsoft.com/office/drawing/2014/main" id="{C8436220-F3F4-4B4A-BA42-BACB1F53356B}"/>
              </a:ext>
            </a:extLst>
          </p:cNvPr>
          <p:cNvSpPr/>
          <p:nvPr userDrawn="1"/>
        </p:nvSpPr>
        <p:spPr>
          <a:xfrm>
            <a:off x="1" y="1801398"/>
            <a:ext cx="4780516" cy="205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Tree>
    <p:extLst>
      <p:ext uri="{BB962C8B-B14F-4D97-AF65-F5344CB8AC3E}">
        <p14:creationId xmlns:p14="http://schemas.microsoft.com/office/powerpoint/2010/main" val="200209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7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7F990676-21EA-4B0E-9EC4-FC73AEFC7DD5}"/>
              </a:ext>
            </a:extLst>
          </p:cNvPr>
          <p:cNvSpPr>
            <a:spLocks noGrp="1"/>
          </p:cNvSpPr>
          <p:nvPr>
            <p:ph type="pic" idx="1" hasCustomPrompt="1"/>
          </p:nvPr>
        </p:nvSpPr>
        <p:spPr>
          <a:xfrm>
            <a:off x="3529660" y="130766"/>
            <a:ext cx="8564608" cy="6596467"/>
          </a:xfrm>
          <a:custGeom>
            <a:avLst/>
            <a:gdLst>
              <a:gd name="connsiteX0" fmla="*/ 4271471 w 8564608"/>
              <a:gd name="connsiteY0" fmla="*/ 0 h 6596467"/>
              <a:gd name="connsiteX1" fmla="*/ 4351667 w 8564608"/>
              <a:gd name="connsiteY1" fmla="*/ 113994 h 6596467"/>
              <a:gd name="connsiteX2" fmla="*/ 4275691 w 8564608"/>
              <a:gd name="connsiteY2" fmla="*/ 417977 h 6596467"/>
              <a:gd name="connsiteX3" fmla="*/ 4225042 w 8564608"/>
              <a:gd name="connsiteY3" fmla="*/ 451753 h 6596467"/>
              <a:gd name="connsiteX4" fmla="*/ 4212379 w 8564608"/>
              <a:gd name="connsiteY4" fmla="*/ 396867 h 6596467"/>
              <a:gd name="connsiteX5" fmla="*/ 4220821 w 8564608"/>
              <a:gd name="connsiteY5" fmla="*/ 337759 h 6596467"/>
              <a:gd name="connsiteX6" fmla="*/ 4106859 w 8564608"/>
              <a:gd name="connsiteY6" fmla="*/ 557302 h 6596467"/>
              <a:gd name="connsiteX7" fmla="*/ 4165949 w 8564608"/>
              <a:gd name="connsiteY7" fmla="*/ 481307 h 6596467"/>
              <a:gd name="connsiteX8" fmla="*/ 4195495 w 8564608"/>
              <a:gd name="connsiteY8" fmla="*/ 464419 h 6596467"/>
              <a:gd name="connsiteX9" fmla="*/ 4229262 w 8564608"/>
              <a:gd name="connsiteY9" fmla="*/ 493972 h 6596467"/>
              <a:gd name="connsiteX10" fmla="*/ 4208158 w 8564608"/>
              <a:gd name="connsiteY10" fmla="*/ 515083 h 6596467"/>
              <a:gd name="connsiteX11" fmla="*/ 4191275 w 8564608"/>
              <a:gd name="connsiteY11" fmla="*/ 553079 h 6596467"/>
              <a:gd name="connsiteX12" fmla="*/ 4195495 w 8564608"/>
              <a:gd name="connsiteY12" fmla="*/ 650185 h 6596467"/>
              <a:gd name="connsiteX13" fmla="*/ 4161729 w 8564608"/>
              <a:gd name="connsiteY13" fmla="*/ 667074 h 6596467"/>
              <a:gd name="connsiteX14" fmla="*/ 4140625 w 8564608"/>
              <a:gd name="connsiteY14" fmla="*/ 688184 h 6596467"/>
              <a:gd name="connsiteX15" fmla="*/ 4187055 w 8564608"/>
              <a:gd name="connsiteY15" fmla="*/ 789510 h 6596467"/>
              <a:gd name="connsiteX16" fmla="*/ 4195495 w 8564608"/>
              <a:gd name="connsiteY16" fmla="*/ 793733 h 6596467"/>
              <a:gd name="connsiteX17" fmla="*/ 4199718 w 8564608"/>
              <a:gd name="connsiteY17" fmla="*/ 747291 h 6596467"/>
              <a:gd name="connsiteX18" fmla="*/ 4220821 w 8564608"/>
              <a:gd name="connsiteY18" fmla="*/ 721960 h 6596467"/>
              <a:gd name="connsiteX19" fmla="*/ 4237705 w 8564608"/>
              <a:gd name="connsiteY19" fmla="*/ 743069 h 6596467"/>
              <a:gd name="connsiteX20" fmla="*/ 4220821 w 8564608"/>
              <a:gd name="connsiteY20" fmla="*/ 903504 h 6596467"/>
              <a:gd name="connsiteX21" fmla="*/ 4330561 w 8564608"/>
              <a:gd name="connsiteY21" fmla="*/ 810621 h 6596467"/>
              <a:gd name="connsiteX22" fmla="*/ 4339004 w 8564608"/>
              <a:gd name="connsiteY22" fmla="*/ 785290 h 6596467"/>
              <a:gd name="connsiteX23" fmla="*/ 4385434 w 8564608"/>
              <a:gd name="connsiteY23" fmla="*/ 675519 h 6596467"/>
              <a:gd name="connsiteX24" fmla="*/ 4562707 w 8564608"/>
              <a:gd name="connsiteY24" fmla="*/ 531971 h 6596467"/>
              <a:gd name="connsiteX25" fmla="*/ 4626019 w 8564608"/>
              <a:gd name="connsiteY25" fmla="*/ 548859 h 6596467"/>
              <a:gd name="connsiteX26" fmla="*/ 4659569 w 8564608"/>
              <a:gd name="connsiteY26" fmla="*/ 609874 h 6596467"/>
              <a:gd name="connsiteX27" fmla="*/ 4693144 w 8564608"/>
              <a:gd name="connsiteY27" fmla="*/ 574190 h 6596467"/>
              <a:gd name="connsiteX28" fmla="*/ 4866197 w 8564608"/>
              <a:gd name="connsiteY28" fmla="*/ 527749 h 6596467"/>
              <a:gd name="connsiteX29" fmla="*/ 4916847 w 8564608"/>
              <a:gd name="connsiteY29" fmla="*/ 599521 h 6596467"/>
              <a:gd name="connsiteX30" fmla="*/ 4870417 w 8564608"/>
              <a:gd name="connsiteY30" fmla="*/ 835952 h 6596467"/>
              <a:gd name="connsiteX31" fmla="*/ 4866197 w 8564608"/>
              <a:gd name="connsiteY31" fmla="*/ 873951 h 6596467"/>
              <a:gd name="connsiteX32" fmla="*/ 4875051 w 8564608"/>
              <a:gd name="connsiteY32" fmla="*/ 878031 h 6596467"/>
              <a:gd name="connsiteX33" fmla="*/ 4895097 w 8564608"/>
              <a:gd name="connsiteY33" fmla="*/ 861285 h 6596467"/>
              <a:gd name="connsiteX34" fmla="*/ 4942935 w 8564608"/>
              <a:gd name="connsiteY34" fmla="*/ 829713 h 6596467"/>
              <a:gd name="connsiteX35" fmla="*/ 4956418 w 8564608"/>
              <a:gd name="connsiteY35" fmla="*/ 813789 h 6596467"/>
              <a:gd name="connsiteX36" fmla="*/ 4997043 w 8564608"/>
              <a:gd name="connsiteY36" fmla="*/ 755737 h 6596467"/>
              <a:gd name="connsiteX37" fmla="*/ 5322045 w 8564608"/>
              <a:gd name="connsiteY37" fmla="*/ 350425 h 6596467"/>
              <a:gd name="connsiteX38" fmla="*/ 5389578 w 8564608"/>
              <a:gd name="connsiteY38" fmla="*/ 295538 h 6596467"/>
              <a:gd name="connsiteX39" fmla="*/ 5436007 w 8564608"/>
              <a:gd name="connsiteY39" fmla="*/ 295538 h 6596467"/>
              <a:gd name="connsiteX40" fmla="*/ 5465554 w 8564608"/>
              <a:gd name="connsiteY40" fmla="*/ 295538 h 6596467"/>
              <a:gd name="connsiteX41" fmla="*/ 5554190 w 8564608"/>
              <a:gd name="connsiteY41" fmla="*/ 333537 h 6596467"/>
              <a:gd name="connsiteX42" fmla="*/ 5562633 w 8564608"/>
              <a:gd name="connsiteY42" fmla="*/ 346202 h 6596467"/>
              <a:gd name="connsiteX43" fmla="*/ 5587956 w 8564608"/>
              <a:gd name="connsiteY43" fmla="*/ 485530 h 6596467"/>
              <a:gd name="connsiteX44" fmla="*/ 5575296 w 8564608"/>
              <a:gd name="connsiteY44" fmla="*/ 510861 h 6596467"/>
              <a:gd name="connsiteX45" fmla="*/ 5634386 w 8564608"/>
              <a:gd name="connsiteY45" fmla="*/ 603744 h 6596467"/>
              <a:gd name="connsiteX46" fmla="*/ 5642829 w 8564608"/>
              <a:gd name="connsiteY46" fmla="*/ 599521 h 6596467"/>
              <a:gd name="connsiteX47" fmla="*/ 5752569 w 8564608"/>
              <a:gd name="connsiteY47" fmla="*/ 489750 h 6596467"/>
              <a:gd name="connsiteX48" fmla="*/ 5832765 w 8564608"/>
              <a:gd name="connsiteY48" fmla="*/ 413755 h 6596467"/>
              <a:gd name="connsiteX49" fmla="*/ 5794778 w 8564608"/>
              <a:gd name="connsiteY49" fmla="*/ 291318 h 6596467"/>
              <a:gd name="connsiteX50" fmla="*/ 5815881 w 8564608"/>
              <a:gd name="connsiteY50" fmla="*/ 274430 h 6596467"/>
              <a:gd name="connsiteX51" fmla="*/ 5820102 w 8564608"/>
              <a:gd name="connsiteY51" fmla="*/ 299761 h 6596467"/>
              <a:gd name="connsiteX52" fmla="*/ 5820102 w 8564608"/>
              <a:gd name="connsiteY52" fmla="*/ 341982 h 6596467"/>
              <a:gd name="connsiteX53" fmla="*/ 5845428 w 8564608"/>
              <a:gd name="connsiteY53" fmla="*/ 312429 h 6596467"/>
              <a:gd name="connsiteX54" fmla="*/ 5870751 w 8564608"/>
              <a:gd name="connsiteY54" fmla="*/ 173101 h 6596467"/>
              <a:gd name="connsiteX55" fmla="*/ 5967831 w 8564608"/>
              <a:gd name="connsiteY55" fmla="*/ 71775 h 6596467"/>
              <a:gd name="connsiteX56" fmla="*/ 5997377 w 8564608"/>
              <a:gd name="connsiteY56" fmla="*/ 50664 h 6596467"/>
              <a:gd name="connsiteX57" fmla="*/ 6077573 w 8564608"/>
              <a:gd name="connsiteY57" fmla="*/ 0 h 6596467"/>
              <a:gd name="connsiteX58" fmla="*/ 6157769 w 8564608"/>
              <a:gd name="connsiteY58" fmla="*/ 113994 h 6596467"/>
              <a:gd name="connsiteX59" fmla="*/ 6081793 w 8564608"/>
              <a:gd name="connsiteY59" fmla="*/ 417977 h 6596467"/>
              <a:gd name="connsiteX60" fmla="*/ 6031144 w 8564608"/>
              <a:gd name="connsiteY60" fmla="*/ 451753 h 6596467"/>
              <a:gd name="connsiteX61" fmla="*/ 6018481 w 8564608"/>
              <a:gd name="connsiteY61" fmla="*/ 396867 h 6596467"/>
              <a:gd name="connsiteX62" fmla="*/ 6026923 w 8564608"/>
              <a:gd name="connsiteY62" fmla="*/ 337759 h 6596467"/>
              <a:gd name="connsiteX63" fmla="*/ 5912961 w 8564608"/>
              <a:gd name="connsiteY63" fmla="*/ 557302 h 6596467"/>
              <a:gd name="connsiteX64" fmla="*/ 5972051 w 8564608"/>
              <a:gd name="connsiteY64" fmla="*/ 481307 h 6596467"/>
              <a:gd name="connsiteX65" fmla="*/ 6001597 w 8564608"/>
              <a:gd name="connsiteY65" fmla="*/ 464419 h 6596467"/>
              <a:gd name="connsiteX66" fmla="*/ 6035364 w 8564608"/>
              <a:gd name="connsiteY66" fmla="*/ 493972 h 6596467"/>
              <a:gd name="connsiteX67" fmla="*/ 6014260 w 8564608"/>
              <a:gd name="connsiteY67" fmla="*/ 515083 h 6596467"/>
              <a:gd name="connsiteX68" fmla="*/ 5997377 w 8564608"/>
              <a:gd name="connsiteY68" fmla="*/ 553079 h 6596467"/>
              <a:gd name="connsiteX69" fmla="*/ 6001597 w 8564608"/>
              <a:gd name="connsiteY69" fmla="*/ 650185 h 6596467"/>
              <a:gd name="connsiteX70" fmla="*/ 5967831 w 8564608"/>
              <a:gd name="connsiteY70" fmla="*/ 667074 h 6596467"/>
              <a:gd name="connsiteX71" fmla="*/ 5946727 w 8564608"/>
              <a:gd name="connsiteY71" fmla="*/ 688184 h 6596467"/>
              <a:gd name="connsiteX72" fmla="*/ 5993157 w 8564608"/>
              <a:gd name="connsiteY72" fmla="*/ 789510 h 6596467"/>
              <a:gd name="connsiteX73" fmla="*/ 6001597 w 8564608"/>
              <a:gd name="connsiteY73" fmla="*/ 793733 h 6596467"/>
              <a:gd name="connsiteX74" fmla="*/ 6005820 w 8564608"/>
              <a:gd name="connsiteY74" fmla="*/ 747291 h 6596467"/>
              <a:gd name="connsiteX75" fmla="*/ 6026923 w 8564608"/>
              <a:gd name="connsiteY75" fmla="*/ 721960 h 6596467"/>
              <a:gd name="connsiteX76" fmla="*/ 6043807 w 8564608"/>
              <a:gd name="connsiteY76" fmla="*/ 743069 h 6596467"/>
              <a:gd name="connsiteX77" fmla="*/ 6026923 w 8564608"/>
              <a:gd name="connsiteY77" fmla="*/ 903504 h 6596467"/>
              <a:gd name="connsiteX78" fmla="*/ 6136663 w 8564608"/>
              <a:gd name="connsiteY78" fmla="*/ 810621 h 6596467"/>
              <a:gd name="connsiteX79" fmla="*/ 6145106 w 8564608"/>
              <a:gd name="connsiteY79" fmla="*/ 785290 h 6596467"/>
              <a:gd name="connsiteX80" fmla="*/ 6191536 w 8564608"/>
              <a:gd name="connsiteY80" fmla="*/ 675519 h 6596467"/>
              <a:gd name="connsiteX81" fmla="*/ 6368809 w 8564608"/>
              <a:gd name="connsiteY81" fmla="*/ 531971 h 6596467"/>
              <a:gd name="connsiteX82" fmla="*/ 6417480 w 8564608"/>
              <a:gd name="connsiteY82" fmla="*/ 528409 h 6596467"/>
              <a:gd name="connsiteX83" fmla="*/ 6430413 w 8564608"/>
              <a:gd name="connsiteY83" fmla="*/ 546473 h 6596467"/>
              <a:gd name="connsiteX84" fmla="*/ 6438335 w 8564608"/>
              <a:gd name="connsiteY84" fmla="*/ 526693 h 6596467"/>
              <a:gd name="connsiteX85" fmla="*/ 6487401 w 8564608"/>
              <a:gd name="connsiteY85" fmla="*/ 527749 h 6596467"/>
              <a:gd name="connsiteX86" fmla="*/ 6512725 w 8564608"/>
              <a:gd name="connsiteY86" fmla="*/ 510861 h 6596467"/>
              <a:gd name="connsiteX87" fmla="*/ 6567597 w 8564608"/>
              <a:gd name="connsiteY87" fmla="*/ 409532 h 6596467"/>
              <a:gd name="connsiteX88" fmla="*/ 6630910 w 8564608"/>
              <a:gd name="connsiteY88" fmla="*/ 354648 h 6596467"/>
              <a:gd name="connsiteX89" fmla="*/ 6694221 w 8564608"/>
              <a:gd name="connsiteY89" fmla="*/ 384201 h 6596467"/>
              <a:gd name="connsiteX90" fmla="*/ 6706883 w 8564608"/>
              <a:gd name="connsiteY90" fmla="*/ 413755 h 6596467"/>
              <a:gd name="connsiteX91" fmla="*/ 6744870 w 8564608"/>
              <a:gd name="connsiteY91" fmla="*/ 519303 h 6596467"/>
              <a:gd name="connsiteX92" fmla="*/ 6576037 w 8564608"/>
              <a:gd name="connsiteY92" fmla="*/ 721960 h 6596467"/>
              <a:gd name="connsiteX93" fmla="*/ 6525388 w 8564608"/>
              <a:gd name="connsiteY93" fmla="*/ 768402 h 6596467"/>
              <a:gd name="connsiteX94" fmla="*/ 6517797 w 8564608"/>
              <a:gd name="connsiteY94" fmla="*/ 782865 h 6596467"/>
              <a:gd name="connsiteX95" fmla="*/ 6533882 w 8564608"/>
              <a:gd name="connsiteY95" fmla="*/ 805806 h 6596467"/>
              <a:gd name="connsiteX96" fmla="*/ 6524980 w 8564608"/>
              <a:gd name="connsiteY96" fmla="*/ 882396 h 6596467"/>
              <a:gd name="connsiteX97" fmla="*/ 6516537 w 8564608"/>
              <a:gd name="connsiteY97" fmla="*/ 962611 h 6596467"/>
              <a:gd name="connsiteX98" fmla="*/ 6532191 w 8564608"/>
              <a:gd name="connsiteY98" fmla="*/ 969599 h 6596467"/>
              <a:gd name="connsiteX99" fmla="*/ 6572081 w 8564608"/>
              <a:gd name="connsiteY99" fmla="*/ 929892 h 6596467"/>
              <a:gd name="connsiteX100" fmla="*/ 6618247 w 8564608"/>
              <a:gd name="connsiteY100" fmla="*/ 869728 h 6596467"/>
              <a:gd name="connsiteX101" fmla="*/ 6626687 w 8564608"/>
              <a:gd name="connsiteY101" fmla="*/ 857063 h 6596467"/>
              <a:gd name="connsiteX102" fmla="*/ 6694221 w 8564608"/>
              <a:gd name="connsiteY102" fmla="*/ 827509 h 6596467"/>
              <a:gd name="connsiteX103" fmla="*/ 6710313 w 8564608"/>
              <a:gd name="connsiteY103" fmla="*/ 844727 h 6596467"/>
              <a:gd name="connsiteX104" fmla="*/ 6711266 w 8564608"/>
              <a:gd name="connsiteY104" fmla="*/ 854641 h 6596467"/>
              <a:gd name="connsiteX105" fmla="*/ 6803553 w 8564608"/>
              <a:gd name="connsiteY105" fmla="*/ 793733 h 6596467"/>
              <a:gd name="connsiteX106" fmla="*/ 6854202 w 8564608"/>
              <a:gd name="connsiteY106" fmla="*/ 810621 h 6596467"/>
              <a:gd name="connsiteX107" fmla="*/ 6871085 w 8564608"/>
              <a:gd name="connsiteY107" fmla="*/ 835952 h 6596467"/>
              <a:gd name="connsiteX108" fmla="*/ 6879529 w 8564608"/>
              <a:gd name="connsiteY108" fmla="*/ 954169 h 6596467"/>
              <a:gd name="connsiteX109" fmla="*/ 6693813 w 8564608"/>
              <a:gd name="connsiteY109" fmla="*/ 1063940 h 6596467"/>
              <a:gd name="connsiteX110" fmla="*/ 6668487 w 8564608"/>
              <a:gd name="connsiteY110" fmla="*/ 1101939 h 6596467"/>
              <a:gd name="connsiteX111" fmla="*/ 6596733 w 8564608"/>
              <a:gd name="connsiteY111" fmla="*/ 1131492 h 6596467"/>
              <a:gd name="connsiteX112" fmla="*/ 6562967 w 8564608"/>
              <a:gd name="connsiteY112" fmla="*/ 1131492 h 6596467"/>
              <a:gd name="connsiteX113" fmla="*/ 6567187 w 8564608"/>
              <a:gd name="connsiteY113" fmla="*/ 1161046 h 6596467"/>
              <a:gd name="connsiteX114" fmla="*/ 6562967 w 8564608"/>
              <a:gd name="connsiteY114" fmla="*/ 1199045 h 6596467"/>
              <a:gd name="connsiteX115" fmla="*/ 6571407 w 8564608"/>
              <a:gd name="connsiteY115" fmla="*/ 1237041 h 6596467"/>
              <a:gd name="connsiteX116" fmla="*/ 6503874 w 8564608"/>
              <a:gd name="connsiteY116" fmla="*/ 1304593 h 6596467"/>
              <a:gd name="connsiteX117" fmla="*/ 6490685 w 8564608"/>
              <a:gd name="connsiteY117" fmla="*/ 1332037 h 6596467"/>
              <a:gd name="connsiteX118" fmla="*/ 6489048 w 8564608"/>
              <a:gd name="connsiteY118" fmla="*/ 1346057 h 6596467"/>
              <a:gd name="connsiteX119" fmla="*/ 6498678 w 8564608"/>
              <a:gd name="connsiteY119" fmla="*/ 1357962 h 6596467"/>
              <a:gd name="connsiteX120" fmla="*/ 6525388 w 8564608"/>
              <a:gd name="connsiteY120" fmla="*/ 1367923 h 6596467"/>
              <a:gd name="connsiteX121" fmla="*/ 6538578 w 8564608"/>
              <a:gd name="connsiteY121" fmla="*/ 1375312 h 6596467"/>
              <a:gd name="connsiteX122" fmla="*/ 6539887 w 8564608"/>
              <a:gd name="connsiteY122" fmla="*/ 1380172 h 6596467"/>
              <a:gd name="connsiteX123" fmla="*/ 6559603 w 8564608"/>
              <a:gd name="connsiteY123" fmla="*/ 1381447 h 6596467"/>
              <a:gd name="connsiteX124" fmla="*/ 6579850 w 8564608"/>
              <a:gd name="connsiteY124" fmla="*/ 1372146 h 6596467"/>
              <a:gd name="connsiteX125" fmla="*/ 6672709 w 8564608"/>
              <a:gd name="connsiteY125" fmla="*/ 1308816 h 6596467"/>
              <a:gd name="connsiteX126" fmla="*/ 6803553 w 8564608"/>
              <a:gd name="connsiteY126" fmla="*/ 1177934 h 6596467"/>
              <a:gd name="connsiteX127" fmla="*/ 6976607 w 8564608"/>
              <a:gd name="connsiteY127" fmla="*/ 1025944 h 6596467"/>
              <a:gd name="connsiteX128" fmla="*/ 7014595 w 8564608"/>
              <a:gd name="connsiteY128" fmla="*/ 1017498 h 6596467"/>
              <a:gd name="connsiteX129" fmla="*/ 7048361 w 8564608"/>
              <a:gd name="connsiteY129" fmla="*/ 979500 h 6596467"/>
              <a:gd name="connsiteX130" fmla="*/ 7065244 w 8564608"/>
              <a:gd name="connsiteY130" fmla="*/ 954169 h 6596467"/>
              <a:gd name="connsiteX131" fmla="*/ 7246739 w 8564608"/>
              <a:gd name="connsiteY131" fmla="*/ 810621 h 6596467"/>
              <a:gd name="connsiteX132" fmla="*/ 7499988 w 8564608"/>
              <a:gd name="connsiteY132" fmla="*/ 595301 h 6596467"/>
              <a:gd name="connsiteX133" fmla="*/ 7546417 w 8564608"/>
              <a:gd name="connsiteY133" fmla="*/ 565745 h 6596467"/>
              <a:gd name="connsiteX134" fmla="*/ 7584405 w 8564608"/>
              <a:gd name="connsiteY134" fmla="*/ 620632 h 6596467"/>
              <a:gd name="connsiteX135" fmla="*/ 7601287 w 8564608"/>
              <a:gd name="connsiteY135" fmla="*/ 751514 h 6596467"/>
              <a:gd name="connsiteX136" fmla="*/ 7537975 w 8564608"/>
              <a:gd name="connsiteY136" fmla="*/ 848620 h 6596467"/>
              <a:gd name="connsiteX137" fmla="*/ 7504209 w 8564608"/>
              <a:gd name="connsiteY137" fmla="*/ 869728 h 6596467"/>
              <a:gd name="connsiteX138" fmla="*/ 7415572 w 8564608"/>
              <a:gd name="connsiteY138" fmla="*/ 924615 h 6596467"/>
              <a:gd name="connsiteX139" fmla="*/ 7411351 w 8564608"/>
              <a:gd name="connsiteY139" fmla="*/ 979500 h 6596467"/>
              <a:gd name="connsiteX140" fmla="*/ 7415572 w 8564608"/>
              <a:gd name="connsiteY140" fmla="*/ 1009055 h 6596467"/>
              <a:gd name="connsiteX141" fmla="*/ 7381805 w 8564608"/>
              <a:gd name="connsiteY141" fmla="*/ 1004833 h 6596467"/>
              <a:gd name="connsiteX142" fmla="*/ 7318493 w 8564608"/>
              <a:gd name="connsiteY142" fmla="*/ 1025944 h 6596467"/>
              <a:gd name="connsiteX143" fmla="*/ 7179207 w 8564608"/>
              <a:gd name="connsiteY143" fmla="*/ 1232818 h 6596467"/>
              <a:gd name="connsiteX144" fmla="*/ 7128557 w 8564608"/>
              <a:gd name="connsiteY144" fmla="*/ 1329924 h 6596467"/>
              <a:gd name="connsiteX145" fmla="*/ 7136997 w 8564608"/>
              <a:gd name="connsiteY145" fmla="*/ 1351035 h 6596467"/>
              <a:gd name="connsiteX146" fmla="*/ 7187647 w 8564608"/>
              <a:gd name="connsiteY146" fmla="*/ 1359480 h 6596467"/>
              <a:gd name="connsiteX147" fmla="*/ 7208753 w 8564608"/>
              <a:gd name="connsiteY147" fmla="*/ 1329924 h 6596467"/>
              <a:gd name="connsiteX148" fmla="*/ 7234077 w 8564608"/>
              <a:gd name="connsiteY148" fmla="*/ 1275040 h 6596467"/>
              <a:gd name="connsiteX149" fmla="*/ 7407131 w 8564608"/>
              <a:gd name="connsiteY149" fmla="*/ 1131492 h 6596467"/>
              <a:gd name="connsiteX150" fmla="*/ 7453559 w 8564608"/>
              <a:gd name="connsiteY150" fmla="*/ 1123047 h 6596467"/>
              <a:gd name="connsiteX151" fmla="*/ 7529535 w 8564608"/>
              <a:gd name="connsiteY151" fmla="*/ 1097716 h 6596467"/>
              <a:gd name="connsiteX152" fmla="*/ 7626613 w 8564608"/>
              <a:gd name="connsiteY152" fmla="*/ 1101939 h 6596467"/>
              <a:gd name="connsiteX153" fmla="*/ 7656160 w 8564608"/>
              <a:gd name="connsiteY153" fmla="*/ 1101939 h 6596467"/>
              <a:gd name="connsiteX154" fmla="*/ 7778563 w 8564608"/>
              <a:gd name="connsiteY154" fmla="*/ 996388 h 6596467"/>
              <a:gd name="connsiteX155" fmla="*/ 8019149 w 8564608"/>
              <a:gd name="connsiteY155" fmla="*/ 768402 h 6596467"/>
              <a:gd name="connsiteX156" fmla="*/ 8196424 w 8564608"/>
              <a:gd name="connsiteY156" fmla="*/ 620632 h 6596467"/>
              <a:gd name="connsiteX157" fmla="*/ 8230191 w 8564608"/>
              <a:gd name="connsiteY157" fmla="*/ 569968 h 6596467"/>
              <a:gd name="connsiteX158" fmla="*/ 8293503 w 8564608"/>
              <a:gd name="connsiteY158" fmla="*/ 527749 h 6596467"/>
              <a:gd name="connsiteX159" fmla="*/ 8318827 w 8564608"/>
              <a:gd name="connsiteY159" fmla="*/ 510861 h 6596467"/>
              <a:gd name="connsiteX160" fmla="*/ 8373699 w 8564608"/>
              <a:gd name="connsiteY160" fmla="*/ 409532 h 6596467"/>
              <a:gd name="connsiteX161" fmla="*/ 8437012 w 8564608"/>
              <a:gd name="connsiteY161" fmla="*/ 354648 h 6596467"/>
              <a:gd name="connsiteX162" fmla="*/ 8500323 w 8564608"/>
              <a:gd name="connsiteY162" fmla="*/ 384201 h 6596467"/>
              <a:gd name="connsiteX163" fmla="*/ 8512985 w 8564608"/>
              <a:gd name="connsiteY163" fmla="*/ 413755 h 6596467"/>
              <a:gd name="connsiteX164" fmla="*/ 8550972 w 8564608"/>
              <a:gd name="connsiteY164" fmla="*/ 519303 h 6596467"/>
              <a:gd name="connsiteX165" fmla="*/ 8382139 w 8564608"/>
              <a:gd name="connsiteY165" fmla="*/ 721960 h 6596467"/>
              <a:gd name="connsiteX166" fmla="*/ 8331490 w 8564608"/>
              <a:gd name="connsiteY166" fmla="*/ 768402 h 6596467"/>
              <a:gd name="connsiteX167" fmla="*/ 8149995 w 8564608"/>
              <a:gd name="connsiteY167" fmla="*/ 1021721 h 6596467"/>
              <a:gd name="connsiteX168" fmla="*/ 8099345 w 8564608"/>
              <a:gd name="connsiteY168" fmla="*/ 1165269 h 6596467"/>
              <a:gd name="connsiteX169" fmla="*/ 8074021 w 8564608"/>
              <a:gd name="connsiteY169" fmla="*/ 1224376 h 6596467"/>
              <a:gd name="connsiteX170" fmla="*/ 8069799 w 8564608"/>
              <a:gd name="connsiteY170" fmla="*/ 1245486 h 6596467"/>
              <a:gd name="connsiteX171" fmla="*/ 8090904 w 8564608"/>
              <a:gd name="connsiteY171" fmla="*/ 1245486 h 6596467"/>
              <a:gd name="connsiteX172" fmla="*/ 8242853 w 8564608"/>
              <a:gd name="connsiteY172" fmla="*/ 1110382 h 6596467"/>
              <a:gd name="connsiteX173" fmla="*/ 8424349 w 8564608"/>
              <a:gd name="connsiteY173" fmla="*/ 869728 h 6596467"/>
              <a:gd name="connsiteX174" fmla="*/ 8432789 w 8564608"/>
              <a:gd name="connsiteY174" fmla="*/ 857063 h 6596467"/>
              <a:gd name="connsiteX175" fmla="*/ 8500323 w 8564608"/>
              <a:gd name="connsiteY175" fmla="*/ 827509 h 6596467"/>
              <a:gd name="connsiteX176" fmla="*/ 8504545 w 8564608"/>
              <a:gd name="connsiteY176" fmla="*/ 903504 h 6596467"/>
              <a:gd name="connsiteX177" fmla="*/ 8445453 w 8564608"/>
              <a:gd name="connsiteY177" fmla="*/ 1000610 h 6596467"/>
              <a:gd name="connsiteX178" fmla="*/ 8297723 w 8564608"/>
              <a:gd name="connsiteY178" fmla="*/ 1220153 h 6596467"/>
              <a:gd name="connsiteX179" fmla="*/ 8293503 w 8564608"/>
              <a:gd name="connsiteY179" fmla="*/ 1300371 h 6596467"/>
              <a:gd name="connsiteX180" fmla="*/ 8331490 w 8564608"/>
              <a:gd name="connsiteY180" fmla="*/ 1367923 h 6596467"/>
              <a:gd name="connsiteX181" fmla="*/ 8339933 w 8564608"/>
              <a:gd name="connsiteY181" fmla="*/ 1422810 h 6596467"/>
              <a:gd name="connsiteX182" fmla="*/ 8301943 w 8564608"/>
              <a:gd name="connsiteY182" fmla="*/ 1435475 h 6596467"/>
              <a:gd name="connsiteX183" fmla="*/ 8263957 w 8564608"/>
              <a:gd name="connsiteY183" fmla="*/ 1431253 h 6596467"/>
              <a:gd name="connsiteX184" fmla="*/ 8272399 w 8564608"/>
              <a:gd name="connsiteY184" fmla="*/ 1439696 h 6596467"/>
              <a:gd name="connsiteX185" fmla="*/ 8263957 w 8564608"/>
              <a:gd name="connsiteY185" fmla="*/ 1557912 h 6596467"/>
              <a:gd name="connsiteX186" fmla="*/ 8200644 w 8564608"/>
              <a:gd name="connsiteY186" fmla="*/ 1587466 h 6596467"/>
              <a:gd name="connsiteX187" fmla="*/ 8175321 w 8564608"/>
              <a:gd name="connsiteY187" fmla="*/ 1739458 h 6596467"/>
              <a:gd name="connsiteX188" fmla="*/ 8171100 w 8564608"/>
              <a:gd name="connsiteY188" fmla="*/ 1794343 h 6596467"/>
              <a:gd name="connsiteX189" fmla="*/ 8192203 w 8564608"/>
              <a:gd name="connsiteY189" fmla="*/ 1836562 h 6596467"/>
              <a:gd name="connsiteX190" fmla="*/ 8255517 w 8564608"/>
              <a:gd name="connsiteY190" fmla="*/ 1760567 h 6596467"/>
              <a:gd name="connsiteX191" fmla="*/ 8263957 w 8564608"/>
              <a:gd name="connsiteY191" fmla="*/ 1709903 h 6596467"/>
              <a:gd name="connsiteX192" fmla="*/ 8268177 w 8564608"/>
              <a:gd name="connsiteY192" fmla="*/ 1650796 h 6596467"/>
              <a:gd name="connsiteX193" fmla="*/ 8268177 w 8564608"/>
              <a:gd name="connsiteY193" fmla="*/ 1629685 h 6596467"/>
              <a:gd name="connsiteX194" fmla="*/ 8356816 w 8564608"/>
              <a:gd name="connsiteY194" fmla="*/ 1646573 h 6596467"/>
              <a:gd name="connsiteX195" fmla="*/ 8356816 w 8564608"/>
              <a:gd name="connsiteY195" fmla="*/ 1684572 h 6596467"/>
              <a:gd name="connsiteX196" fmla="*/ 8335710 w 8564608"/>
              <a:gd name="connsiteY196" fmla="*/ 1785900 h 6596467"/>
              <a:gd name="connsiteX197" fmla="*/ 8331490 w 8564608"/>
              <a:gd name="connsiteY197" fmla="*/ 1802788 h 6596467"/>
              <a:gd name="connsiteX198" fmla="*/ 8234411 w 8564608"/>
              <a:gd name="connsiteY198" fmla="*/ 2001220 h 6596467"/>
              <a:gd name="connsiteX199" fmla="*/ 8204867 w 8564608"/>
              <a:gd name="connsiteY199" fmla="*/ 2043439 h 6596467"/>
              <a:gd name="connsiteX200" fmla="*/ 8120448 w 8564608"/>
              <a:gd name="connsiteY200" fmla="*/ 2165879 h 6596467"/>
              <a:gd name="connsiteX201" fmla="*/ 8103565 w 8564608"/>
              <a:gd name="connsiteY201" fmla="*/ 2199655 h 6596467"/>
              <a:gd name="connsiteX202" fmla="*/ 8069799 w 8564608"/>
              <a:gd name="connsiteY202" fmla="*/ 2275650 h 6596467"/>
              <a:gd name="connsiteX203" fmla="*/ 8120448 w 8564608"/>
              <a:gd name="connsiteY203" fmla="*/ 2368533 h 6596467"/>
              <a:gd name="connsiteX204" fmla="*/ 8137331 w 8564608"/>
              <a:gd name="connsiteY204" fmla="*/ 2499415 h 6596467"/>
              <a:gd name="connsiteX205" fmla="*/ 7879863 w 8564608"/>
              <a:gd name="connsiteY205" fmla="*/ 2870948 h 6596467"/>
              <a:gd name="connsiteX206" fmla="*/ 7778563 w 8564608"/>
              <a:gd name="connsiteY206" fmla="*/ 2989165 h 6596467"/>
              <a:gd name="connsiteX207" fmla="*/ 7677263 w 8564608"/>
              <a:gd name="connsiteY207" fmla="*/ 3060938 h 6596467"/>
              <a:gd name="connsiteX208" fmla="*/ 7643497 w 8564608"/>
              <a:gd name="connsiteY208" fmla="*/ 3103159 h 6596467"/>
              <a:gd name="connsiteX209" fmla="*/ 7525315 w 8564608"/>
              <a:gd name="connsiteY209" fmla="*/ 3322702 h 6596467"/>
              <a:gd name="connsiteX210" fmla="*/ 7618171 w 8564608"/>
              <a:gd name="connsiteY210" fmla="*/ 3339590 h 6596467"/>
              <a:gd name="connsiteX211" fmla="*/ 7656160 w 8564608"/>
              <a:gd name="connsiteY211" fmla="*/ 3326924 h 6596467"/>
              <a:gd name="connsiteX212" fmla="*/ 7753237 w 8564608"/>
              <a:gd name="connsiteY212" fmla="*/ 3145378 h 6596467"/>
              <a:gd name="connsiteX213" fmla="*/ 7858759 w 8564608"/>
              <a:gd name="connsiteY213" fmla="*/ 3044049 h 6596467"/>
              <a:gd name="connsiteX214" fmla="*/ 7909409 w 8564608"/>
              <a:gd name="connsiteY214" fmla="*/ 2989165 h 6596467"/>
              <a:gd name="connsiteX215" fmla="*/ 8052915 w 8564608"/>
              <a:gd name="connsiteY215" fmla="*/ 2723181 h 6596467"/>
              <a:gd name="connsiteX216" fmla="*/ 8112007 w 8564608"/>
              <a:gd name="connsiteY216" fmla="*/ 2672516 h 6596467"/>
              <a:gd name="connsiteX217" fmla="*/ 8095125 w 8564608"/>
              <a:gd name="connsiteY217" fmla="*/ 2820287 h 6596467"/>
              <a:gd name="connsiteX218" fmla="*/ 8027591 w 8564608"/>
              <a:gd name="connsiteY218" fmla="*/ 3022941 h 6596467"/>
              <a:gd name="connsiteX219" fmla="*/ 7947395 w 8564608"/>
              <a:gd name="connsiteY219" fmla="*/ 3141155 h 6596467"/>
              <a:gd name="connsiteX220" fmla="*/ 7812329 w 8564608"/>
              <a:gd name="connsiteY220" fmla="*/ 3301591 h 6596467"/>
              <a:gd name="connsiteX221" fmla="*/ 7795446 w 8564608"/>
              <a:gd name="connsiteY221" fmla="*/ 3322702 h 6596467"/>
              <a:gd name="connsiteX222" fmla="*/ 7711030 w 8564608"/>
              <a:gd name="connsiteY222" fmla="*/ 3424028 h 6596467"/>
              <a:gd name="connsiteX223" fmla="*/ 7609731 w 8564608"/>
              <a:gd name="connsiteY223" fmla="*/ 3525356 h 6596467"/>
              <a:gd name="connsiteX224" fmla="*/ 7605511 w 8564608"/>
              <a:gd name="connsiteY224" fmla="*/ 3546467 h 6596467"/>
              <a:gd name="connsiteX225" fmla="*/ 7571744 w 8564608"/>
              <a:gd name="connsiteY225" fmla="*/ 3567575 h 6596467"/>
              <a:gd name="connsiteX226" fmla="*/ 7516871 w 8564608"/>
              <a:gd name="connsiteY226" fmla="*/ 3567575 h 6596467"/>
              <a:gd name="connsiteX227" fmla="*/ 7428235 w 8564608"/>
              <a:gd name="connsiteY227" fmla="*/ 3647793 h 6596467"/>
              <a:gd name="connsiteX228" fmla="*/ 7415572 w 8564608"/>
              <a:gd name="connsiteY228" fmla="*/ 3681569 h 6596467"/>
              <a:gd name="connsiteX229" fmla="*/ 7377585 w 8564608"/>
              <a:gd name="connsiteY229" fmla="*/ 3740679 h 6596467"/>
              <a:gd name="connsiteX230" fmla="*/ 7322715 w 8564608"/>
              <a:gd name="connsiteY230" fmla="*/ 3787120 h 6596467"/>
              <a:gd name="connsiteX231" fmla="*/ 7322715 w 8564608"/>
              <a:gd name="connsiteY231" fmla="*/ 3863116 h 6596467"/>
              <a:gd name="connsiteX232" fmla="*/ 7310053 w 8564608"/>
              <a:gd name="connsiteY232" fmla="*/ 3896892 h 6596467"/>
              <a:gd name="connsiteX233" fmla="*/ 7242519 w 8564608"/>
              <a:gd name="connsiteY233" fmla="*/ 3968664 h 6596467"/>
              <a:gd name="connsiteX234" fmla="*/ 7208753 w 8564608"/>
              <a:gd name="connsiteY234" fmla="*/ 3968664 h 6596467"/>
              <a:gd name="connsiteX235" fmla="*/ 7115893 w 8564608"/>
              <a:gd name="connsiteY235" fmla="*/ 3905335 h 6596467"/>
              <a:gd name="connsiteX236" fmla="*/ 7065244 w 8564608"/>
              <a:gd name="connsiteY236" fmla="*/ 3888446 h 6596467"/>
              <a:gd name="connsiteX237" fmla="*/ 7048361 w 8564608"/>
              <a:gd name="connsiteY237" fmla="*/ 3930668 h 6596467"/>
              <a:gd name="connsiteX238" fmla="*/ 7014595 w 8564608"/>
              <a:gd name="connsiteY238" fmla="*/ 3981330 h 6596467"/>
              <a:gd name="connsiteX239" fmla="*/ 6833099 w 8564608"/>
              <a:gd name="connsiteY239" fmla="*/ 4162876 h 6596467"/>
              <a:gd name="connsiteX240" fmla="*/ 6761345 w 8564608"/>
              <a:gd name="connsiteY240" fmla="*/ 4243094 h 6596467"/>
              <a:gd name="connsiteX241" fmla="*/ 6651603 w 8564608"/>
              <a:gd name="connsiteY241" fmla="*/ 4331755 h 6596467"/>
              <a:gd name="connsiteX242" fmla="*/ 6508097 w 8564608"/>
              <a:gd name="connsiteY242" fmla="*/ 4449971 h 6596467"/>
              <a:gd name="connsiteX243" fmla="*/ 6449005 w 8564608"/>
              <a:gd name="connsiteY243" fmla="*/ 4513301 h 6596467"/>
              <a:gd name="connsiteX244" fmla="*/ 6204196 w 8564608"/>
              <a:gd name="connsiteY244" fmla="*/ 4737066 h 6596467"/>
              <a:gd name="connsiteX245" fmla="*/ 6191536 w 8564608"/>
              <a:gd name="connsiteY245" fmla="*/ 4758175 h 6596467"/>
              <a:gd name="connsiteX246" fmla="*/ 6166210 w 8564608"/>
              <a:gd name="connsiteY246" fmla="*/ 4838392 h 6596467"/>
              <a:gd name="connsiteX247" fmla="*/ 6052247 w 8564608"/>
              <a:gd name="connsiteY247" fmla="*/ 5007273 h 6596467"/>
              <a:gd name="connsiteX248" fmla="*/ 5980494 w 8564608"/>
              <a:gd name="connsiteY248" fmla="*/ 5074823 h 6596467"/>
              <a:gd name="connsiteX249" fmla="*/ 5955168 w 8564608"/>
              <a:gd name="connsiteY249" fmla="*/ 5104379 h 6596467"/>
              <a:gd name="connsiteX250" fmla="*/ 5858091 w 8564608"/>
              <a:gd name="connsiteY250" fmla="*/ 5188817 h 6596467"/>
              <a:gd name="connsiteX251" fmla="*/ 5832765 w 8564608"/>
              <a:gd name="connsiteY251" fmla="*/ 5197262 h 6596467"/>
              <a:gd name="connsiteX252" fmla="*/ 5832765 w 8564608"/>
              <a:gd name="connsiteY252" fmla="*/ 5218371 h 6596467"/>
              <a:gd name="connsiteX253" fmla="*/ 5845428 w 8564608"/>
              <a:gd name="connsiteY253" fmla="*/ 5290146 h 6596467"/>
              <a:gd name="connsiteX254" fmla="*/ 5807441 w 8564608"/>
              <a:gd name="connsiteY254" fmla="*/ 5437916 h 6596467"/>
              <a:gd name="connsiteX255" fmla="*/ 5752569 w 8564608"/>
              <a:gd name="connsiteY255" fmla="*/ 5497023 h 6596467"/>
              <a:gd name="connsiteX256" fmla="*/ 5672373 w 8564608"/>
              <a:gd name="connsiteY256" fmla="*/ 5573018 h 6596467"/>
              <a:gd name="connsiteX257" fmla="*/ 5621723 w 8564608"/>
              <a:gd name="connsiteY257" fmla="*/ 5602572 h 6596467"/>
              <a:gd name="connsiteX258" fmla="*/ 5592179 w 8564608"/>
              <a:gd name="connsiteY258" fmla="*/ 5653236 h 6596467"/>
              <a:gd name="connsiteX259" fmla="*/ 5541529 w 8564608"/>
              <a:gd name="connsiteY259" fmla="*/ 5699678 h 6596467"/>
              <a:gd name="connsiteX260" fmla="*/ 5537307 w 8564608"/>
              <a:gd name="connsiteY260" fmla="*/ 5703900 h 6596467"/>
              <a:gd name="connsiteX261" fmla="*/ 5360034 w 8564608"/>
              <a:gd name="connsiteY261" fmla="*/ 5830560 h 6596467"/>
              <a:gd name="connsiteX262" fmla="*/ 5334708 w 8564608"/>
              <a:gd name="connsiteY262" fmla="*/ 5931886 h 6596467"/>
              <a:gd name="connsiteX263" fmla="*/ 5313604 w 8564608"/>
              <a:gd name="connsiteY263" fmla="*/ 5990995 h 6596467"/>
              <a:gd name="connsiteX264" fmla="*/ 5170096 w 8564608"/>
              <a:gd name="connsiteY264" fmla="*/ 6138763 h 6596467"/>
              <a:gd name="connsiteX265" fmla="*/ 5106783 w 8564608"/>
              <a:gd name="connsiteY265" fmla="*/ 6223203 h 6596467"/>
              <a:gd name="connsiteX266" fmla="*/ 5018146 w 8564608"/>
              <a:gd name="connsiteY266" fmla="*/ 6290756 h 6596467"/>
              <a:gd name="connsiteX267" fmla="*/ 4832431 w 8564608"/>
              <a:gd name="connsiteY267" fmla="*/ 6417415 h 6596467"/>
              <a:gd name="connsiteX268" fmla="*/ 4684702 w 8564608"/>
              <a:gd name="connsiteY268" fmla="*/ 6489188 h 6596467"/>
              <a:gd name="connsiteX269" fmla="*/ 4608728 w 8564608"/>
              <a:gd name="connsiteY269" fmla="*/ 6408970 h 6596467"/>
              <a:gd name="connsiteX270" fmla="*/ 4562299 w 8564608"/>
              <a:gd name="connsiteY270" fmla="*/ 6362528 h 6596467"/>
              <a:gd name="connsiteX271" fmla="*/ 4587622 w 8564608"/>
              <a:gd name="connsiteY271" fmla="*/ 6328752 h 6596467"/>
              <a:gd name="connsiteX272" fmla="*/ 4600285 w 8564608"/>
              <a:gd name="connsiteY272" fmla="*/ 6307644 h 6596467"/>
              <a:gd name="connsiteX273" fmla="*/ 4596065 w 8564608"/>
              <a:gd name="connsiteY273" fmla="*/ 6168319 h 6596467"/>
              <a:gd name="connsiteX274" fmla="*/ 4591845 w 8564608"/>
              <a:gd name="connsiteY274" fmla="*/ 6138763 h 6596467"/>
              <a:gd name="connsiteX275" fmla="*/ 4532752 w 8564608"/>
              <a:gd name="connsiteY275" fmla="*/ 6142986 h 6596467"/>
              <a:gd name="connsiteX276" fmla="*/ 4515869 w 8564608"/>
              <a:gd name="connsiteY276" fmla="*/ 6003661 h 6596467"/>
              <a:gd name="connsiteX277" fmla="*/ 4617169 w 8564608"/>
              <a:gd name="connsiteY277" fmla="*/ 5822114 h 6596467"/>
              <a:gd name="connsiteX278" fmla="*/ 4621389 w 8564608"/>
              <a:gd name="connsiteY278" fmla="*/ 5775673 h 6596467"/>
              <a:gd name="connsiteX279" fmla="*/ 4558078 w 8564608"/>
              <a:gd name="connsiteY279" fmla="*/ 5775673 h 6596467"/>
              <a:gd name="connsiteX280" fmla="*/ 4494766 w 8564608"/>
              <a:gd name="connsiteY280" fmla="*/ 5847448 h 6596467"/>
              <a:gd name="connsiteX281" fmla="*/ 4368140 w 8564608"/>
              <a:gd name="connsiteY281" fmla="*/ 5999438 h 6596467"/>
              <a:gd name="connsiteX282" fmla="*/ 4355477 w 8564608"/>
              <a:gd name="connsiteY282" fmla="*/ 6012104 h 6596467"/>
              <a:gd name="connsiteX283" fmla="*/ 4254178 w 8564608"/>
              <a:gd name="connsiteY283" fmla="*/ 6096544 h 6596467"/>
              <a:gd name="connsiteX284" fmla="*/ 3882746 w 8564608"/>
              <a:gd name="connsiteY284" fmla="*/ 6573628 h 6596467"/>
              <a:gd name="connsiteX285" fmla="*/ 3836317 w 8564608"/>
              <a:gd name="connsiteY285" fmla="*/ 6590516 h 6596467"/>
              <a:gd name="connsiteX286" fmla="*/ 3823654 w 8564608"/>
              <a:gd name="connsiteY286" fmla="*/ 6548297 h 6596467"/>
              <a:gd name="connsiteX287" fmla="*/ 3844760 w 8564608"/>
              <a:gd name="connsiteY287" fmla="*/ 6430081 h 6596467"/>
              <a:gd name="connsiteX288" fmla="*/ 3891187 w 8564608"/>
              <a:gd name="connsiteY288" fmla="*/ 6307644 h 6596467"/>
              <a:gd name="connsiteX289" fmla="*/ 3950279 w 8564608"/>
              <a:gd name="connsiteY289" fmla="*/ 6193650 h 6596467"/>
              <a:gd name="connsiteX290" fmla="*/ 3899630 w 8564608"/>
              <a:gd name="connsiteY290" fmla="*/ 6113432 h 6596467"/>
              <a:gd name="connsiteX291" fmla="*/ 3870083 w 8564608"/>
              <a:gd name="connsiteY291" fmla="*/ 6096544 h 6596467"/>
              <a:gd name="connsiteX292" fmla="*/ 3895409 w 8564608"/>
              <a:gd name="connsiteY292" fmla="*/ 6079656 h 6596467"/>
              <a:gd name="connsiteX293" fmla="*/ 3937616 w 8564608"/>
              <a:gd name="connsiteY293" fmla="*/ 6003661 h 6596467"/>
              <a:gd name="connsiteX294" fmla="*/ 3874303 w 8564608"/>
              <a:gd name="connsiteY294" fmla="*/ 5982550 h 6596467"/>
              <a:gd name="connsiteX295" fmla="*/ 3781447 w 8564608"/>
              <a:gd name="connsiteY295" fmla="*/ 6050102 h 6596467"/>
              <a:gd name="connsiteX296" fmla="*/ 3756121 w 8564608"/>
              <a:gd name="connsiteY296" fmla="*/ 6075433 h 6596467"/>
              <a:gd name="connsiteX297" fmla="*/ 3743460 w 8564608"/>
              <a:gd name="connsiteY297" fmla="*/ 6050102 h 6596467"/>
              <a:gd name="connsiteX298" fmla="*/ 3709694 w 8564608"/>
              <a:gd name="connsiteY298" fmla="*/ 6033214 h 6596467"/>
              <a:gd name="connsiteX299" fmla="*/ 3536639 w 8564608"/>
              <a:gd name="connsiteY299" fmla="*/ 6151431 h 6596467"/>
              <a:gd name="connsiteX300" fmla="*/ 3397352 w 8564608"/>
              <a:gd name="connsiteY300" fmla="*/ 6278090 h 6596467"/>
              <a:gd name="connsiteX301" fmla="*/ 3372026 w 8564608"/>
              <a:gd name="connsiteY301" fmla="*/ 6282311 h 6596467"/>
              <a:gd name="connsiteX302" fmla="*/ 3367806 w 8564608"/>
              <a:gd name="connsiteY302" fmla="*/ 6261202 h 6596467"/>
              <a:gd name="connsiteX303" fmla="*/ 3385746 w 8564608"/>
              <a:gd name="connsiteY303" fmla="*/ 6149319 h 6596467"/>
              <a:gd name="connsiteX304" fmla="*/ 3387550 w 8564608"/>
              <a:gd name="connsiteY304" fmla="*/ 6119461 h 6596467"/>
              <a:gd name="connsiteX305" fmla="*/ 3363994 w 8564608"/>
              <a:gd name="connsiteY305" fmla="*/ 6138763 h 6596467"/>
              <a:gd name="connsiteX306" fmla="*/ 3300681 w 8564608"/>
              <a:gd name="connsiteY306" fmla="*/ 6223203 h 6596467"/>
              <a:gd name="connsiteX307" fmla="*/ 3212044 w 8564608"/>
              <a:gd name="connsiteY307" fmla="*/ 6290756 h 6596467"/>
              <a:gd name="connsiteX308" fmla="*/ 3026329 w 8564608"/>
              <a:gd name="connsiteY308" fmla="*/ 6417415 h 6596467"/>
              <a:gd name="connsiteX309" fmla="*/ 2878600 w 8564608"/>
              <a:gd name="connsiteY309" fmla="*/ 6489188 h 6596467"/>
              <a:gd name="connsiteX310" fmla="*/ 2802626 w 8564608"/>
              <a:gd name="connsiteY310" fmla="*/ 6408970 h 6596467"/>
              <a:gd name="connsiteX311" fmla="*/ 2756197 w 8564608"/>
              <a:gd name="connsiteY311" fmla="*/ 6362528 h 6596467"/>
              <a:gd name="connsiteX312" fmla="*/ 2781520 w 8564608"/>
              <a:gd name="connsiteY312" fmla="*/ 6328752 h 6596467"/>
              <a:gd name="connsiteX313" fmla="*/ 2794183 w 8564608"/>
              <a:gd name="connsiteY313" fmla="*/ 6307644 h 6596467"/>
              <a:gd name="connsiteX314" fmla="*/ 2789963 w 8564608"/>
              <a:gd name="connsiteY314" fmla="*/ 6168319 h 6596467"/>
              <a:gd name="connsiteX315" fmla="*/ 2785743 w 8564608"/>
              <a:gd name="connsiteY315" fmla="*/ 6138763 h 6596467"/>
              <a:gd name="connsiteX316" fmla="*/ 2726650 w 8564608"/>
              <a:gd name="connsiteY316" fmla="*/ 6142986 h 6596467"/>
              <a:gd name="connsiteX317" fmla="*/ 2709767 w 8564608"/>
              <a:gd name="connsiteY317" fmla="*/ 6003661 h 6596467"/>
              <a:gd name="connsiteX318" fmla="*/ 2811067 w 8564608"/>
              <a:gd name="connsiteY318" fmla="*/ 5822114 h 6596467"/>
              <a:gd name="connsiteX319" fmla="*/ 2815287 w 8564608"/>
              <a:gd name="connsiteY319" fmla="*/ 5775673 h 6596467"/>
              <a:gd name="connsiteX320" fmla="*/ 2751976 w 8564608"/>
              <a:gd name="connsiteY320" fmla="*/ 5775673 h 6596467"/>
              <a:gd name="connsiteX321" fmla="*/ 2688665 w 8564608"/>
              <a:gd name="connsiteY321" fmla="*/ 5847448 h 6596467"/>
              <a:gd name="connsiteX322" fmla="*/ 2562038 w 8564608"/>
              <a:gd name="connsiteY322" fmla="*/ 5999438 h 6596467"/>
              <a:gd name="connsiteX323" fmla="*/ 2549375 w 8564608"/>
              <a:gd name="connsiteY323" fmla="*/ 6012104 h 6596467"/>
              <a:gd name="connsiteX324" fmla="*/ 2448076 w 8564608"/>
              <a:gd name="connsiteY324" fmla="*/ 6096544 h 6596467"/>
              <a:gd name="connsiteX325" fmla="*/ 2076644 w 8564608"/>
              <a:gd name="connsiteY325" fmla="*/ 6573628 h 6596467"/>
              <a:gd name="connsiteX326" fmla="*/ 2030215 w 8564608"/>
              <a:gd name="connsiteY326" fmla="*/ 6590516 h 6596467"/>
              <a:gd name="connsiteX327" fmla="*/ 2017552 w 8564608"/>
              <a:gd name="connsiteY327" fmla="*/ 6548297 h 6596467"/>
              <a:gd name="connsiteX328" fmla="*/ 2038658 w 8564608"/>
              <a:gd name="connsiteY328" fmla="*/ 6430081 h 6596467"/>
              <a:gd name="connsiteX329" fmla="*/ 2085085 w 8564608"/>
              <a:gd name="connsiteY329" fmla="*/ 6307644 h 6596467"/>
              <a:gd name="connsiteX330" fmla="*/ 2144177 w 8564608"/>
              <a:gd name="connsiteY330" fmla="*/ 6193650 h 6596467"/>
              <a:gd name="connsiteX331" fmla="*/ 2093528 w 8564608"/>
              <a:gd name="connsiteY331" fmla="*/ 6113432 h 6596467"/>
              <a:gd name="connsiteX332" fmla="*/ 2063981 w 8564608"/>
              <a:gd name="connsiteY332" fmla="*/ 6096544 h 6596467"/>
              <a:gd name="connsiteX333" fmla="*/ 2089307 w 8564608"/>
              <a:gd name="connsiteY333" fmla="*/ 6079656 h 6596467"/>
              <a:gd name="connsiteX334" fmla="*/ 2131514 w 8564608"/>
              <a:gd name="connsiteY334" fmla="*/ 6003661 h 6596467"/>
              <a:gd name="connsiteX335" fmla="*/ 2068201 w 8564608"/>
              <a:gd name="connsiteY335" fmla="*/ 5982550 h 6596467"/>
              <a:gd name="connsiteX336" fmla="*/ 1975345 w 8564608"/>
              <a:gd name="connsiteY336" fmla="*/ 6050102 h 6596467"/>
              <a:gd name="connsiteX337" fmla="*/ 1950019 w 8564608"/>
              <a:gd name="connsiteY337" fmla="*/ 6075433 h 6596467"/>
              <a:gd name="connsiteX338" fmla="*/ 1937358 w 8564608"/>
              <a:gd name="connsiteY338" fmla="*/ 6050102 h 6596467"/>
              <a:gd name="connsiteX339" fmla="*/ 1903592 w 8564608"/>
              <a:gd name="connsiteY339" fmla="*/ 6033214 h 6596467"/>
              <a:gd name="connsiteX340" fmla="*/ 1730537 w 8564608"/>
              <a:gd name="connsiteY340" fmla="*/ 6151431 h 6596467"/>
              <a:gd name="connsiteX341" fmla="*/ 1591250 w 8564608"/>
              <a:gd name="connsiteY341" fmla="*/ 6278090 h 6596467"/>
              <a:gd name="connsiteX342" fmla="*/ 1565924 w 8564608"/>
              <a:gd name="connsiteY342" fmla="*/ 6282311 h 6596467"/>
              <a:gd name="connsiteX343" fmla="*/ 1561704 w 8564608"/>
              <a:gd name="connsiteY343" fmla="*/ 6261202 h 6596467"/>
              <a:gd name="connsiteX344" fmla="*/ 1591250 w 8564608"/>
              <a:gd name="connsiteY344" fmla="*/ 6037437 h 6596467"/>
              <a:gd name="connsiteX345" fmla="*/ 1633457 w 8564608"/>
              <a:gd name="connsiteY345" fmla="*/ 5885444 h 6596467"/>
              <a:gd name="connsiteX346" fmla="*/ 1519497 w 8564608"/>
              <a:gd name="connsiteY346" fmla="*/ 5927666 h 6596467"/>
              <a:gd name="connsiteX347" fmla="*/ 1473068 w 8564608"/>
              <a:gd name="connsiteY347" fmla="*/ 5919220 h 6596467"/>
              <a:gd name="connsiteX348" fmla="*/ 1473068 w 8564608"/>
              <a:gd name="connsiteY348" fmla="*/ 5830560 h 6596467"/>
              <a:gd name="connsiteX349" fmla="*/ 1489951 w 8564608"/>
              <a:gd name="connsiteY349" fmla="*/ 5716566 h 6596467"/>
              <a:gd name="connsiteX350" fmla="*/ 1485728 w 8564608"/>
              <a:gd name="connsiteY350" fmla="*/ 5682789 h 6596467"/>
              <a:gd name="connsiteX351" fmla="*/ 1447742 w 8564608"/>
              <a:gd name="connsiteY351" fmla="*/ 5695455 h 6596467"/>
              <a:gd name="connsiteX352" fmla="*/ 1422418 w 8564608"/>
              <a:gd name="connsiteY352" fmla="*/ 5725008 h 6596467"/>
              <a:gd name="connsiteX353" fmla="*/ 1236702 w 8564608"/>
              <a:gd name="connsiteY353" fmla="*/ 5952996 h 6596467"/>
              <a:gd name="connsiteX354" fmla="*/ 1122740 w 8564608"/>
              <a:gd name="connsiteY354" fmla="*/ 5974107 h 6596467"/>
              <a:gd name="connsiteX355" fmla="*/ 1067867 w 8564608"/>
              <a:gd name="connsiteY355" fmla="*/ 5974107 h 6596467"/>
              <a:gd name="connsiteX356" fmla="*/ 1050984 w 8564608"/>
              <a:gd name="connsiteY356" fmla="*/ 5986773 h 6596467"/>
              <a:gd name="connsiteX357" fmla="*/ 966568 w 8564608"/>
              <a:gd name="connsiteY357" fmla="*/ 5965662 h 6596467"/>
              <a:gd name="connsiteX358" fmla="*/ 991894 w 8564608"/>
              <a:gd name="connsiteY358" fmla="*/ 5898112 h 6596467"/>
              <a:gd name="connsiteX359" fmla="*/ 1152284 w 8564608"/>
              <a:gd name="connsiteY359" fmla="*/ 5661679 h 6596467"/>
              <a:gd name="connsiteX360" fmla="*/ 1139623 w 8564608"/>
              <a:gd name="connsiteY360" fmla="*/ 5606794 h 6596467"/>
              <a:gd name="connsiteX361" fmla="*/ 1093193 w 8564608"/>
              <a:gd name="connsiteY361" fmla="*/ 5619460 h 6596467"/>
              <a:gd name="connsiteX362" fmla="*/ 1004557 w 8564608"/>
              <a:gd name="connsiteY362" fmla="*/ 5703900 h 6596467"/>
              <a:gd name="connsiteX363" fmla="*/ 953907 w 8564608"/>
              <a:gd name="connsiteY363" fmla="*/ 5703900 h 6596467"/>
              <a:gd name="connsiteX364" fmla="*/ 983451 w 8564608"/>
              <a:gd name="connsiteY364" fmla="*/ 5670124 h 6596467"/>
              <a:gd name="connsiteX365" fmla="*/ 1008777 w 8564608"/>
              <a:gd name="connsiteY365" fmla="*/ 5653236 h 6596467"/>
              <a:gd name="connsiteX366" fmla="*/ 987674 w 8564608"/>
              <a:gd name="connsiteY366" fmla="*/ 5568795 h 6596467"/>
              <a:gd name="connsiteX367" fmla="*/ 970790 w 8564608"/>
              <a:gd name="connsiteY367" fmla="*/ 5535019 h 6596467"/>
              <a:gd name="connsiteX368" fmla="*/ 1080530 w 8564608"/>
              <a:gd name="connsiteY368" fmla="*/ 5332365 h 6596467"/>
              <a:gd name="connsiteX369" fmla="*/ 1240922 w 8564608"/>
              <a:gd name="connsiteY369" fmla="*/ 5146598 h 6596467"/>
              <a:gd name="connsiteX370" fmla="*/ 1397092 w 8564608"/>
              <a:gd name="connsiteY370" fmla="*/ 4927055 h 6596467"/>
              <a:gd name="connsiteX371" fmla="*/ 1422418 w 8564608"/>
              <a:gd name="connsiteY371" fmla="*/ 4901722 h 6596467"/>
              <a:gd name="connsiteX372" fmla="*/ 1700990 w 8564608"/>
              <a:gd name="connsiteY372" fmla="*/ 4606184 h 6596467"/>
              <a:gd name="connsiteX373" fmla="*/ 1713654 w 8564608"/>
              <a:gd name="connsiteY373" fmla="*/ 4534412 h 6596467"/>
              <a:gd name="connsiteX374" fmla="*/ 1637680 w 8564608"/>
              <a:gd name="connsiteY374" fmla="*/ 4547077 h 6596467"/>
              <a:gd name="connsiteX375" fmla="*/ 1477288 w 8564608"/>
              <a:gd name="connsiteY375" fmla="*/ 4724401 h 6596467"/>
              <a:gd name="connsiteX376" fmla="*/ 1397092 w 8564608"/>
              <a:gd name="connsiteY376" fmla="*/ 4728621 h 6596467"/>
              <a:gd name="connsiteX377" fmla="*/ 1342222 w 8564608"/>
              <a:gd name="connsiteY377" fmla="*/ 4724401 h 6596467"/>
              <a:gd name="connsiteX378" fmla="*/ 962348 w 8564608"/>
              <a:gd name="connsiteY378" fmla="*/ 5053715 h 6596467"/>
              <a:gd name="connsiteX379" fmla="*/ 763969 w 8564608"/>
              <a:gd name="connsiteY379" fmla="*/ 5159264 h 6596467"/>
              <a:gd name="connsiteX380" fmla="*/ 717539 w 8564608"/>
              <a:gd name="connsiteY380" fmla="*/ 5184595 h 6596467"/>
              <a:gd name="connsiteX381" fmla="*/ 531824 w 8564608"/>
              <a:gd name="connsiteY381" fmla="*/ 5328142 h 6596467"/>
              <a:gd name="connsiteX382" fmla="*/ 400978 w 8564608"/>
              <a:gd name="connsiteY382" fmla="*/ 5416805 h 6596467"/>
              <a:gd name="connsiteX383" fmla="*/ 329225 w 8564608"/>
              <a:gd name="connsiteY383" fmla="*/ 5433693 h 6596467"/>
              <a:gd name="connsiteX384" fmla="*/ 308121 w 8564608"/>
              <a:gd name="connsiteY384" fmla="*/ 5370363 h 6596467"/>
              <a:gd name="connsiteX385" fmla="*/ 417861 w 8564608"/>
              <a:gd name="connsiteY385" fmla="*/ 5167709 h 6596467"/>
              <a:gd name="connsiteX386" fmla="*/ 219483 w 8564608"/>
              <a:gd name="connsiteY386" fmla="*/ 5273258 h 6596467"/>
              <a:gd name="connsiteX387" fmla="*/ 181496 w 8564608"/>
              <a:gd name="connsiteY387" fmla="*/ 5290146 h 6596467"/>
              <a:gd name="connsiteX388" fmla="*/ 177275 w 8564608"/>
              <a:gd name="connsiteY388" fmla="*/ 5256370 h 6596467"/>
              <a:gd name="connsiteX389" fmla="*/ 151949 w 8564608"/>
              <a:gd name="connsiteY389" fmla="*/ 5218371 h 6596467"/>
              <a:gd name="connsiteX390" fmla="*/ 118183 w 8564608"/>
              <a:gd name="connsiteY390" fmla="*/ 5247927 h 6596467"/>
              <a:gd name="connsiteX391" fmla="*/ 71756 w 8564608"/>
              <a:gd name="connsiteY391" fmla="*/ 5290146 h 6596467"/>
              <a:gd name="connsiteX392" fmla="*/ 0 w 8564608"/>
              <a:gd name="connsiteY392" fmla="*/ 5252147 h 6596467"/>
              <a:gd name="connsiteX393" fmla="*/ 59093 w 8564608"/>
              <a:gd name="connsiteY393" fmla="*/ 5222593 h 6596467"/>
              <a:gd name="connsiteX394" fmla="*/ 84416 w 8564608"/>
              <a:gd name="connsiteY394" fmla="*/ 5218371 h 6596467"/>
              <a:gd name="connsiteX395" fmla="*/ 42210 w 8564608"/>
              <a:gd name="connsiteY395" fmla="*/ 5197262 h 6596467"/>
              <a:gd name="connsiteX396" fmla="*/ 33767 w 8564608"/>
              <a:gd name="connsiteY396" fmla="*/ 5150821 h 6596467"/>
              <a:gd name="connsiteX397" fmla="*/ 46430 w 8564608"/>
              <a:gd name="connsiteY397" fmla="*/ 5125487 h 6596467"/>
              <a:gd name="connsiteX398" fmla="*/ 67533 w 8564608"/>
              <a:gd name="connsiteY398" fmla="*/ 4948164 h 6596467"/>
              <a:gd name="connsiteX399" fmla="*/ 109743 w 8564608"/>
              <a:gd name="connsiteY399" fmla="*/ 4766620 h 6596467"/>
              <a:gd name="connsiteX400" fmla="*/ 122406 w 8564608"/>
              <a:gd name="connsiteY400" fmla="*/ 4724401 h 6596467"/>
              <a:gd name="connsiteX401" fmla="*/ 151949 w 8564608"/>
              <a:gd name="connsiteY401" fmla="*/ 4601962 h 6596467"/>
              <a:gd name="connsiteX402" fmla="*/ 130846 w 8564608"/>
              <a:gd name="connsiteY402" fmla="*/ 4521744 h 6596467"/>
              <a:gd name="connsiteX403" fmla="*/ 135066 w 8564608"/>
              <a:gd name="connsiteY403" fmla="*/ 4458414 h 6596467"/>
              <a:gd name="connsiteX404" fmla="*/ 139289 w 8564608"/>
              <a:gd name="connsiteY404" fmla="*/ 4420418 h 6596467"/>
              <a:gd name="connsiteX405" fmla="*/ 130846 w 8564608"/>
              <a:gd name="connsiteY405" fmla="*/ 4407750 h 6596467"/>
              <a:gd name="connsiteX406" fmla="*/ 160392 w 8564608"/>
              <a:gd name="connsiteY406" fmla="*/ 4302201 h 6596467"/>
              <a:gd name="connsiteX407" fmla="*/ 156172 w 8564608"/>
              <a:gd name="connsiteY407" fmla="*/ 4251537 h 6596467"/>
              <a:gd name="connsiteX408" fmla="*/ 206822 w 8564608"/>
              <a:gd name="connsiteY408" fmla="*/ 4141765 h 6596467"/>
              <a:gd name="connsiteX409" fmla="*/ 337668 w 8564608"/>
              <a:gd name="connsiteY409" fmla="*/ 4031994 h 6596467"/>
              <a:gd name="connsiteX410" fmla="*/ 350328 w 8564608"/>
              <a:gd name="connsiteY410" fmla="*/ 4015106 h 6596467"/>
              <a:gd name="connsiteX411" fmla="*/ 493837 w 8564608"/>
              <a:gd name="connsiteY411" fmla="*/ 3778675 h 6596467"/>
              <a:gd name="connsiteX412" fmla="*/ 650006 w 8564608"/>
              <a:gd name="connsiteY412" fmla="*/ 3529579 h 6596467"/>
              <a:gd name="connsiteX413" fmla="*/ 873711 w 8564608"/>
              <a:gd name="connsiteY413" fmla="*/ 3238261 h 6596467"/>
              <a:gd name="connsiteX414" fmla="*/ 1063647 w 8564608"/>
              <a:gd name="connsiteY414" fmla="*/ 2896282 h 6596467"/>
              <a:gd name="connsiteX415" fmla="*/ 1059427 w 8564608"/>
              <a:gd name="connsiteY415" fmla="*/ 2803398 h 6596467"/>
              <a:gd name="connsiteX416" fmla="*/ 1059427 w 8564608"/>
              <a:gd name="connsiteY416" fmla="*/ 2765400 h 6596467"/>
              <a:gd name="connsiteX417" fmla="*/ 1287352 w 8564608"/>
              <a:gd name="connsiteY417" fmla="*/ 2402310 h 6596467"/>
              <a:gd name="connsiteX418" fmla="*/ 1422418 w 8564608"/>
              <a:gd name="connsiteY418" fmla="*/ 2110992 h 6596467"/>
              <a:gd name="connsiteX419" fmla="*/ 1439301 w 8564608"/>
              <a:gd name="connsiteY419" fmla="*/ 2068773 h 6596467"/>
              <a:gd name="connsiteX420" fmla="*/ 1321118 w 8564608"/>
              <a:gd name="connsiteY420" fmla="*/ 2110992 h 6596467"/>
              <a:gd name="connsiteX421" fmla="*/ 1278910 w 8564608"/>
              <a:gd name="connsiteY421" fmla="*/ 2136325 h 6596467"/>
              <a:gd name="connsiteX422" fmla="*/ 1126960 w 8564608"/>
              <a:gd name="connsiteY422" fmla="*/ 2153213 h 6596467"/>
              <a:gd name="connsiteX423" fmla="*/ 1114297 w 8564608"/>
              <a:gd name="connsiteY423" fmla="*/ 2157433 h 6596467"/>
              <a:gd name="connsiteX424" fmla="*/ 975011 w 8564608"/>
              <a:gd name="connsiteY424" fmla="*/ 2203875 h 6596467"/>
              <a:gd name="connsiteX425" fmla="*/ 493837 w 8564608"/>
              <a:gd name="connsiteY425" fmla="*/ 2334757 h 6596467"/>
              <a:gd name="connsiteX426" fmla="*/ 422084 w 8564608"/>
              <a:gd name="connsiteY426" fmla="*/ 2351645 h 6596467"/>
              <a:gd name="connsiteX427" fmla="*/ 371434 w 8564608"/>
              <a:gd name="connsiteY427" fmla="*/ 2334757 h 6596467"/>
              <a:gd name="connsiteX428" fmla="*/ 405201 w 8564608"/>
              <a:gd name="connsiteY428" fmla="*/ 2300981 h 6596467"/>
              <a:gd name="connsiteX429" fmla="*/ 721762 w 8564608"/>
              <a:gd name="connsiteY429" fmla="*/ 2174321 h 6596467"/>
              <a:gd name="connsiteX430" fmla="*/ 1181830 w 8564608"/>
              <a:gd name="connsiteY430" fmla="*/ 2030774 h 6596467"/>
              <a:gd name="connsiteX431" fmla="*/ 1219819 w 8564608"/>
              <a:gd name="connsiteY431" fmla="*/ 2022331 h 6596467"/>
              <a:gd name="connsiteX432" fmla="*/ 1232481 w 8564608"/>
              <a:gd name="connsiteY432" fmla="*/ 2001220 h 6596467"/>
              <a:gd name="connsiteX433" fmla="*/ 1211376 w 8564608"/>
              <a:gd name="connsiteY433" fmla="*/ 1988555 h 6596467"/>
              <a:gd name="connsiteX434" fmla="*/ 903258 w 8564608"/>
              <a:gd name="connsiteY434" fmla="*/ 2034997 h 6596467"/>
              <a:gd name="connsiteX435" fmla="*/ 877931 w 8564608"/>
              <a:gd name="connsiteY435" fmla="*/ 2030774 h 6596467"/>
              <a:gd name="connsiteX436" fmla="*/ 877931 w 8564608"/>
              <a:gd name="connsiteY436" fmla="*/ 2001220 h 6596467"/>
              <a:gd name="connsiteX437" fmla="*/ 970790 w 8564608"/>
              <a:gd name="connsiteY437" fmla="*/ 1937891 h 6596467"/>
              <a:gd name="connsiteX438" fmla="*/ 1034101 w 8564608"/>
              <a:gd name="connsiteY438" fmla="*/ 1878784 h 6596467"/>
              <a:gd name="connsiteX439" fmla="*/ 1097414 w 8564608"/>
              <a:gd name="connsiteY439" fmla="*/ 1832342 h 6596467"/>
              <a:gd name="connsiteX440" fmla="*/ 1283129 w 8564608"/>
              <a:gd name="connsiteY440" fmla="*/ 1790120 h 6596467"/>
              <a:gd name="connsiteX441" fmla="*/ 1608134 w 8564608"/>
              <a:gd name="connsiteY441" fmla="*/ 1714125 h 6596467"/>
              <a:gd name="connsiteX442" fmla="*/ 1409755 w 8564608"/>
              <a:gd name="connsiteY442" fmla="*/ 1684572 h 6596467"/>
              <a:gd name="connsiteX443" fmla="*/ 1228259 w 8564608"/>
              <a:gd name="connsiteY443" fmla="*/ 1735236 h 6596467"/>
              <a:gd name="connsiteX444" fmla="*/ 1181830 w 8564608"/>
              <a:gd name="connsiteY444" fmla="*/ 1726791 h 6596467"/>
              <a:gd name="connsiteX445" fmla="*/ 1359105 w 8564608"/>
              <a:gd name="connsiteY445" fmla="*/ 1659241 h 6596467"/>
              <a:gd name="connsiteX446" fmla="*/ 1283129 w 8564608"/>
              <a:gd name="connsiteY446" fmla="*/ 1646573 h 6596467"/>
              <a:gd name="connsiteX447" fmla="*/ 1232481 w 8564608"/>
              <a:gd name="connsiteY447" fmla="*/ 1667684 h 6596467"/>
              <a:gd name="connsiteX448" fmla="*/ 1194493 w 8564608"/>
              <a:gd name="connsiteY448" fmla="*/ 1663461 h 6596467"/>
              <a:gd name="connsiteX449" fmla="*/ 1207156 w 8564608"/>
              <a:gd name="connsiteY449" fmla="*/ 1629685 h 6596467"/>
              <a:gd name="connsiteX450" fmla="*/ 1240922 w 8564608"/>
              <a:gd name="connsiteY450" fmla="*/ 1591688 h 6596467"/>
              <a:gd name="connsiteX451" fmla="*/ 983451 w 8564608"/>
              <a:gd name="connsiteY451" fmla="*/ 1633907 h 6596467"/>
              <a:gd name="connsiteX452" fmla="*/ 738645 w 8564608"/>
              <a:gd name="connsiteY452" fmla="*/ 1633907 h 6596467"/>
              <a:gd name="connsiteX453" fmla="*/ 1316896 w 8564608"/>
              <a:gd name="connsiteY453" fmla="*/ 1494583 h 6596467"/>
              <a:gd name="connsiteX454" fmla="*/ 1274689 w 8564608"/>
              <a:gd name="connsiteY454" fmla="*/ 1473472 h 6596467"/>
              <a:gd name="connsiteX455" fmla="*/ 1321118 w 8564608"/>
              <a:gd name="connsiteY455" fmla="*/ 1448141 h 6596467"/>
              <a:gd name="connsiteX456" fmla="*/ 1574367 w 8564608"/>
              <a:gd name="connsiteY456" fmla="*/ 1376366 h 6596467"/>
              <a:gd name="connsiteX457" fmla="*/ 1785406 w 8564608"/>
              <a:gd name="connsiteY457" fmla="*/ 1367923 h 6596467"/>
              <a:gd name="connsiteX458" fmla="*/ 1924695 w 8564608"/>
              <a:gd name="connsiteY458" fmla="*/ 1342592 h 6596467"/>
              <a:gd name="connsiteX459" fmla="*/ 2055541 w 8564608"/>
              <a:gd name="connsiteY459" fmla="*/ 1300371 h 6596467"/>
              <a:gd name="connsiteX460" fmla="*/ 2089307 w 8564608"/>
              <a:gd name="connsiteY460" fmla="*/ 1266595 h 6596467"/>
              <a:gd name="connsiteX461" fmla="*/ 2030215 w 8564608"/>
              <a:gd name="connsiteY461" fmla="*/ 1199045 h 6596467"/>
              <a:gd name="connsiteX462" fmla="*/ 1975345 w 8564608"/>
              <a:gd name="connsiteY462" fmla="*/ 1203265 h 6596467"/>
              <a:gd name="connsiteX463" fmla="*/ 1840279 w 8564608"/>
              <a:gd name="connsiteY463" fmla="*/ 1156823 h 6596467"/>
              <a:gd name="connsiteX464" fmla="*/ 1709433 w 8564608"/>
              <a:gd name="connsiteY464" fmla="*/ 1173711 h 6596467"/>
              <a:gd name="connsiteX465" fmla="*/ 1726316 w 8564608"/>
              <a:gd name="connsiteY465" fmla="*/ 1148380 h 6596467"/>
              <a:gd name="connsiteX466" fmla="*/ 1966902 w 8564608"/>
              <a:gd name="connsiteY466" fmla="*/ 1068163 h 6596467"/>
              <a:gd name="connsiteX467" fmla="*/ 2034435 w 8564608"/>
              <a:gd name="connsiteY467" fmla="*/ 1097716 h 6596467"/>
              <a:gd name="connsiteX468" fmla="*/ 2106190 w 8564608"/>
              <a:gd name="connsiteY468" fmla="*/ 1135715 h 6596467"/>
              <a:gd name="connsiteX469" fmla="*/ 2148397 w 8564608"/>
              <a:gd name="connsiteY469" fmla="*/ 1127270 h 6596467"/>
              <a:gd name="connsiteX470" fmla="*/ 2194827 w 8564608"/>
              <a:gd name="connsiteY470" fmla="*/ 1148380 h 6596467"/>
              <a:gd name="connsiteX471" fmla="*/ 2177945 w 8564608"/>
              <a:gd name="connsiteY471" fmla="*/ 1190599 h 6596467"/>
              <a:gd name="connsiteX472" fmla="*/ 2156840 w 8564608"/>
              <a:gd name="connsiteY472" fmla="*/ 1220153 h 6596467"/>
              <a:gd name="connsiteX473" fmla="*/ 2177945 w 8564608"/>
              <a:gd name="connsiteY473" fmla="*/ 1237041 h 6596467"/>
              <a:gd name="connsiteX474" fmla="*/ 2199047 w 8564608"/>
              <a:gd name="connsiteY474" fmla="*/ 1211710 h 6596467"/>
              <a:gd name="connsiteX475" fmla="*/ 2224374 w 8564608"/>
              <a:gd name="connsiteY475" fmla="*/ 1177934 h 6596467"/>
              <a:gd name="connsiteX476" fmla="*/ 2308789 w 8564608"/>
              <a:gd name="connsiteY476" fmla="*/ 1169489 h 6596467"/>
              <a:gd name="connsiteX477" fmla="*/ 2397426 w 8564608"/>
              <a:gd name="connsiteY477" fmla="*/ 1156823 h 6596467"/>
              <a:gd name="connsiteX478" fmla="*/ 2397426 w 8564608"/>
              <a:gd name="connsiteY478" fmla="*/ 1152603 h 6596467"/>
              <a:gd name="connsiteX479" fmla="*/ 2646454 w 8564608"/>
              <a:gd name="connsiteY479" fmla="*/ 852840 h 6596467"/>
              <a:gd name="connsiteX480" fmla="*/ 2768860 w 8564608"/>
              <a:gd name="connsiteY480" fmla="*/ 755737 h 6596467"/>
              <a:gd name="connsiteX481" fmla="*/ 2794183 w 8564608"/>
              <a:gd name="connsiteY481" fmla="*/ 721960 h 6596467"/>
              <a:gd name="connsiteX482" fmla="*/ 2887042 w 8564608"/>
              <a:gd name="connsiteY482" fmla="*/ 574190 h 6596467"/>
              <a:gd name="connsiteX483" fmla="*/ 3060095 w 8564608"/>
              <a:gd name="connsiteY483" fmla="*/ 527749 h 6596467"/>
              <a:gd name="connsiteX484" fmla="*/ 3110745 w 8564608"/>
              <a:gd name="connsiteY484" fmla="*/ 599521 h 6596467"/>
              <a:gd name="connsiteX485" fmla="*/ 3064315 w 8564608"/>
              <a:gd name="connsiteY485" fmla="*/ 835952 h 6596467"/>
              <a:gd name="connsiteX486" fmla="*/ 3060095 w 8564608"/>
              <a:gd name="connsiteY486" fmla="*/ 873951 h 6596467"/>
              <a:gd name="connsiteX487" fmla="*/ 3106525 w 8564608"/>
              <a:gd name="connsiteY487" fmla="*/ 865508 h 6596467"/>
              <a:gd name="connsiteX488" fmla="*/ 3190941 w 8564608"/>
              <a:gd name="connsiteY488" fmla="*/ 755737 h 6596467"/>
              <a:gd name="connsiteX489" fmla="*/ 3515943 w 8564608"/>
              <a:gd name="connsiteY489" fmla="*/ 350425 h 6596467"/>
              <a:gd name="connsiteX490" fmla="*/ 3583476 w 8564608"/>
              <a:gd name="connsiteY490" fmla="*/ 295538 h 6596467"/>
              <a:gd name="connsiteX491" fmla="*/ 3629905 w 8564608"/>
              <a:gd name="connsiteY491" fmla="*/ 295538 h 6596467"/>
              <a:gd name="connsiteX492" fmla="*/ 3659452 w 8564608"/>
              <a:gd name="connsiteY492" fmla="*/ 295538 h 6596467"/>
              <a:gd name="connsiteX493" fmla="*/ 3748088 w 8564608"/>
              <a:gd name="connsiteY493" fmla="*/ 333537 h 6596467"/>
              <a:gd name="connsiteX494" fmla="*/ 3756531 w 8564608"/>
              <a:gd name="connsiteY494" fmla="*/ 346202 h 6596467"/>
              <a:gd name="connsiteX495" fmla="*/ 3781854 w 8564608"/>
              <a:gd name="connsiteY495" fmla="*/ 485530 h 6596467"/>
              <a:gd name="connsiteX496" fmla="*/ 3769194 w 8564608"/>
              <a:gd name="connsiteY496" fmla="*/ 510861 h 6596467"/>
              <a:gd name="connsiteX497" fmla="*/ 3828284 w 8564608"/>
              <a:gd name="connsiteY497" fmla="*/ 603744 h 6596467"/>
              <a:gd name="connsiteX498" fmla="*/ 3836727 w 8564608"/>
              <a:gd name="connsiteY498" fmla="*/ 599521 h 6596467"/>
              <a:gd name="connsiteX499" fmla="*/ 3946467 w 8564608"/>
              <a:gd name="connsiteY499" fmla="*/ 489750 h 6596467"/>
              <a:gd name="connsiteX500" fmla="*/ 4026663 w 8564608"/>
              <a:gd name="connsiteY500" fmla="*/ 413755 h 6596467"/>
              <a:gd name="connsiteX501" fmla="*/ 3988676 w 8564608"/>
              <a:gd name="connsiteY501" fmla="*/ 291318 h 6596467"/>
              <a:gd name="connsiteX502" fmla="*/ 4009779 w 8564608"/>
              <a:gd name="connsiteY502" fmla="*/ 274430 h 6596467"/>
              <a:gd name="connsiteX503" fmla="*/ 4014000 w 8564608"/>
              <a:gd name="connsiteY503" fmla="*/ 299761 h 6596467"/>
              <a:gd name="connsiteX504" fmla="*/ 4014000 w 8564608"/>
              <a:gd name="connsiteY504" fmla="*/ 341982 h 6596467"/>
              <a:gd name="connsiteX505" fmla="*/ 4039326 w 8564608"/>
              <a:gd name="connsiteY505" fmla="*/ 312429 h 6596467"/>
              <a:gd name="connsiteX506" fmla="*/ 4064649 w 8564608"/>
              <a:gd name="connsiteY506" fmla="*/ 173101 h 6596467"/>
              <a:gd name="connsiteX507" fmla="*/ 4161729 w 8564608"/>
              <a:gd name="connsiteY507" fmla="*/ 71775 h 6596467"/>
              <a:gd name="connsiteX508" fmla="*/ 4191275 w 8564608"/>
              <a:gd name="connsiteY508" fmla="*/ 50664 h 6596467"/>
              <a:gd name="connsiteX509" fmla="*/ 4271471 w 8564608"/>
              <a:gd name="connsiteY509" fmla="*/ 0 h 659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Lst>
            <a:rect l="l" t="t" r="r" b="b"/>
            <a:pathLst>
              <a:path w="8564608" h="6596467">
                <a:moveTo>
                  <a:pt x="4271471" y="0"/>
                </a:moveTo>
                <a:cubicBezTo>
                  <a:pt x="4292575" y="0"/>
                  <a:pt x="4355887" y="88663"/>
                  <a:pt x="4351667" y="113994"/>
                </a:cubicBezTo>
                <a:cubicBezTo>
                  <a:pt x="4326341" y="215323"/>
                  <a:pt x="4301017" y="316649"/>
                  <a:pt x="4275691" y="417977"/>
                </a:cubicBezTo>
                <a:cubicBezTo>
                  <a:pt x="4267251" y="443308"/>
                  <a:pt x="4250368" y="460196"/>
                  <a:pt x="4225042" y="451753"/>
                </a:cubicBezTo>
                <a:cubicBezTo>
                  <a:pt x="4195495" y="443308"/>
                  <a:pt x="4208158" y="417977"/>
                  <a:pt x="4212379" y="396867"/>
                </a:cubicBezTo>
                <a:cubicBezTo>
                  <a:pt x="4212379" y="379978"/>
                  <a:pt x="4225042" y="363090"/>
                  <a:pt x="4220821" y="337759"/>
                </a:cubicBezTo>
                <a:cubicBezTo>
                  <a:pt x="4153288" y="401089"/>
                  <a:pt x="4127962" y="472862"/>
                  <a:pt x="4106859" y="557302"/>
                </a:cubicBezTo>
                <a:cubicBezTo>
                  <a:pt x="4149066" y="540414"/>
                  <a:pt x="4153288" y="510861"/>
                  <a:pt x="4165949" y="481307"/>
                </a:cubicBezTo>
                <a:cubicBezTo>
                  <a:pt x="4170172" y="468641"/>
                  <a:pt x="4178612" y="460196"/>
                  <a:pt x="4195495" y="464419"/>
                </a:cubicBezTo>
                <a:cubicBezTo>
                  <a:pt x="4212379" y="468641"/>
                  <a:pt x="4225042" y="477084"/>
                  <a:pt x="4229262" y="493972"/>
                </a:cubicBezTo>
                <a:cubicBezTo>
                  <a:pt x="4233484" y="515083"/>
                  <a:pt x="4220821" y="515083"/>
                  <a:pt x="4208158" y="515083"/>
                </a:cubicBezTo>
                <a:cubicBezTo>
                  <a:pt x="4182832" y="523526"/>
                  <a:pt x="4182832" y="536191"/>
                  <a:pt x="4191275" y="553079"/>
                </a:cubicBezTo>
                <a:cubicBezTo>
                  <a:pt x="4216601" y="586856"/>
                  <a:pt x="4203938" y="616409"/>
                  <a:pt x="4195495" y="650185"/>
                </a:cubicBezTo>
                <a:cubicBezTo>
                  <a:pt x="4191275" y="671296"/>
                  <a:pt x="4182832" y="675519"/>
                  <a:pt x="4161729" y="667074"/>
                </a:cubicBezTo>
                <a:cubicBezTo>
                  <a:pt x="4140625" y="658631"/>
                  <a:pt x="4140625" y="688184"/>
                  <a:pt x="4140625" y="688184"/>
                </a:cubicBezTo>
                <a:cubicBezTo>
                  <a:pt x="4191275" y="709292"/>
                  <a:pt x="4170172" y="759957"/>
                  <a:pt x="4187055" y="789510"/>
                </a:cubicBezTo>
                <a:cubicBezTo>
                  <a:pt x="4191275" y="793733"/>
                  <a:pt x="4191275" y="793733"/>
                  <a:pt x="4195495" y="793733"/>
                </a:cubicBezTo>
                <a:cubicBezTo>
                  <a:pt x="4220821" y="781068"/>
                  <a:pt x="4195495" y="764179"/>
                  <a:pt x="4199718" y="747291"/>
                </a:cubicBezTo>
                <a:cubicBezTo>
                  <a:pt x="4199718" y="730403"/>
                  <a:pt x="4208158" y="721960"/>
                  <a:pt x="4220821" y="721960"/>
                </a:cubicBezTo>
                <a:cubicBezTo>
                  <a:pt x="4233484" y="721960"/>
                  <a:pt x="4237705" y="730403"/>
                  <a:pt x="4237705" y="743069"/>
                </a:cubicBezTo>
                <a:cubicBezTo>
                  <a:pt x="4246145" y="793733"/>
                  <a:pt x="4225042" y="840175"/>
                  <a:pt x="4220821" y="903504"/>
                </a:cubicBezTo>
                <a:cubicBezTo>
                  <a:pt x="4258808" y="857063"/>
                  <a:pt x="4288354" y="823286"/>
                  <a:pt x="4330561" y="810621"/>
                </a:cubicBezTo>
                <a:cubicBezTo>
                  <a:pt x="4339004" y="806398"/>
                  <a:pt x="4343224" y="793733"/>
                  <a:pt x="4339004" y="785290"/>
                </a:cubicBezTo>
                <a:cubicBezTo>
                  <a:pt x="4326341" y="734626"/>
                  <a:pt x="4364328" y="709292"/>
                  <a:pt x="4385434" y="675519"/>
                </a:cubicBezTo>
                <a:cubicBezTo>
                  <a:pt x="4423420" y="599521"/>
                  <a:pt x="4512057" y="595301"/>
                  <a:pt x="4562707" y="531971"/>
                </a:cubicBezTo>
                <a:cubicBezTo>
                  <a:pt x="4579589" y="506638"/>
                  <a:pt x="4609136" y="515083"/>
                  <a:pt x="4626019" y="548859"/>
                </a:cubicBezTo>
                <a:lnTo>
                  <a:pt x="4659569" y="609874"/>
                </a:lnTo>
                <a:lnTo>
                  <a:pt x="4693144" y="574190"/>
                </a:lnTo>
                <a:cubicBezTo>
                  <a:pt x="4743794" y="540414"/>
                  <a:pt x="4790221" y="477084"/>
                  <a:pt x="4866197" y="527749"/>
                </a:cubicBezTo>
                <a:cubicBezTo>
                  <a:pt x="4895743" y="548859"/>
                  <a:pt x="4916847" y="561525"/>
                  <a:pt x="4916847" y="599521"/>
                </a:cubicBezTo>
                <a:cubicBezTo>
                  <a:pt x="4916847" y="679739"/>
                  <a:pt x="4895743" y="759957"/>
                  <a:pt x="4870417" y="835952"/>
                </a:cubicBezTo>
                <a:cubicBezTo>
                  <a:pt x="4866197" y="848620"/>
                  <a:pt x="4849314" y="861285"/>
                  <a:pt x="4866197" y="873951"/>
                </a:cubicBezTo>
                <a:lnTo>
                  <a:pt x="4875051" y="878031"/>
                </a:lnTo>
                <a:lnTo>
                  <a:pt x="4895097" y="861285"/>
                </a:lnTo>
                <a:lnTo>
                  <a:pt x="4942935" y="829713"/>
                </a:lnTo>
                <a:lnTo>
                  <a:pt x="4956418" y="813789"/>
                </a:lnTo>
                <a:cubicBezTo>
                  <a:pt x="4970663" y="795845"/>
                  <a:pt x="4984380" y="776847"/>
                  <a:pt x="4997043" y="755737"/>
                </a:cubicBezTo>
                <a:cubicBezTo>
                  <a:pt x="5081459" y="603744"/>
                  <a:pt x="5216525" y="485530"/>
                  <a:pt x="5322045" y="350425"/>
                </a:cubicBezTo>
                <a:cubicBezTo>
                  <a:pt x="5338928" y="329314"/>
                  <a:pt x="5368474" y="312429"/>
                  <a:pt x="5389578" y="295538"/>
                </a:cubicBezTo>
                <a:cubicBezTo>
                  <a:pt x="5406461" y="282873"/>
                  <a:pt x="5423347" y="270207"/>
                  <a:pt x="5436007" y="295538"/>
                </a:cubicBezTo>
                <a:cubicBezTo>
                  <a:pt x="5444450" y="308206"/>
                  <a:pt x="5457113" y="299761"/>
                  <a:pt x="5465554" y="295538"/>
                </a:cubicBezTo>
                <a:cubicBezTo>
                  <a:pt x="5516203" y="265984"/>
                  <a:pt x="5541529" y="278652"/>
                  <a:pt x="5554190" y="333537"/>
                </a:cubicBezTo>
                <a:cubicBezTo>
                  <a:pt x="5554190" y="337759"/>
                  <a:pt x="5558413" y="346202"/>
                  <a:pt x="5562633" y="346202"/>
                </a:cubicBezTo>
                <a:cubicBezTo>
                  <a:pt x="5638606" y="379978"/>
                  <a:pt x="5596399" y="434865"/>
                  <a:pt x="5587956" y="485530"/>
                </a:cubicBezTo>
                <a:cubicBezTo>
                  <a:pt x="5583736" y="493972"/>
                  <a:pt x="5579516" y="502415"/>
                  <a:pt x="5575296" y="510861"/>
                </a:cubicBezTo>
                <a:cubicBezTo>
                  <a:pt x="5549970" y="578413"/>
                  <a:pt x="5566853" y="603744"/>
                  <a:pt x="5634386" y="603744"/>
                </a:cubicBezTo>
                <a:cubicBezTo>
                  <a:pt x="5638606" y="603744"/>
                  <a:pt x="5642829" y="603744"/>
                  <a:pt x="5642829" y="599521"/>
                </a:cubicBezTo>
                <a:cubicBezTo>
                  <a:pt x="5659712" y="544637"/>
                  <a:pt x="5739908" y="553079"/>
                  <a:pt x="5752569" y="489750"/>
                </a:cubicBezTo>
                <a:cubicBezTo>
                  <a:pt x="5761012" y="447531"/>
                  <a:pt x="5786335" y="422200"/>
                  <a:pt x="5832765" y="413755"/>
                </a:cubicBezTo>
                <a:cubicBezTo>
                  <a:pt x="5782115" y="384201"/>
                  <a:pt x="5773675" y="350425"/>
                  <a:pt x="5794778" y="291318"/>
                </a:cubicBezTo>
                <a:cubicBezTo>
                  <a:pt x="5798998" y="282873"/>
                  <a:pt x="5803218" y="270207"/>
                  <a:pt x="5815881" y="274430"/>
                </a:cubicBezTo>
                <a:cubicBezTo>
                  <a:pt x="5828545" y="278652"/>
                  <a:pt x="5824324" y="291318"/>
                  <a:pt x="5820102" y="299761"/>
                </a:cubicBezTo>
                <a:cubicBezTo>
                  <a:pt x="5815881" y="312429"/>
                  <a:pt x="5811661" y="325094"/>
                  <a:pt x="5820102" y="341982"/>
                </a:cubicBezTo>
                <a:cubicBezTo>
                  <a:pt x="5841208" y="341982"/>
                  <a:pt x="5845428" y="325094"/>
                  <a:pt x="5845428" y="312429"/>
                </a:cubicBezTo>
                <a:cubicBezTo>
                  <a:pt x="5845428" y="265984"/>
                  <a:pt x="5862311" y="219543"/>
                  <a:pt x="5870751" y="173101"/>
                </a:cubicBezTo>
                <a:cubicBezTo>
                  <a:pt x="5883414" y="118217"/>
                  <a:pt x="5908741" y="80218"/>
                  <a:pt x="5967831" y="71775"/>
                </a:cubicBezTo>
                <a:cubicBezTo>
                  <a:pt x="5980494" y="67552"/>
                  <a:pt x="5993157" y="67552"/>
                  <a:pt x="5997377" y="50664"/>
                </a:cubicBezTo>
                <a:cubicBezTo>
                  <a:pt x="6010040" y="12666"/>
                  <a:pt x="6043807" y="4223"/>
                  <a:pt x="6077573" y="0"/>
                </a:cubicBezTo>
                <a:cubicBezTo>
                  <a:pt x="6098677" y="0"/>
                  <a:pt x="6161989" y="88663"/>
                  <a:pt x="6157769" y="113994"/>
                </a:cubicBezTo>
                <a:cubicBezTo>
                  <a:pt x="6132443" y="215323"/>
                  <a:pt x="6107119" y="316649"/>
                  <a:pt x="6081793" y="417977"/>
                </a:cubicBezTo>
                <a:cubicBezTo>
                  <a:pt x="6073353" y="443308"/>
                  <a:pt x="6056470" y="460196"/>
                  <a:pt x="6031144" y="451753"/>
                </a:cubicBezTo>
                <a:cubicBezTo>
                  <a:pt x="6001597" y="443308"/>
                  <a:pt x="6014260" y="417977"/>
                  <a:pt x="6018481" y="396867"/>
                </a:cubicBezTo>
                <a:cubicBezTo>
                  <a:pt x="6018481" y="379978"/>
                  <a:pt x="6031144" y="363090"/>
                  <a:pt x="6026923" y="337759"/>
                </a:cubicBezTo>
                <a:cubicBezTo>
                  <a:pt x="5959390" y="401089"/>
                  <a:pt x="5934064" y="472862"/>
                  <a:pt x="5912961" y="557302"/>
                </a:cubicBezTo>
                <a:cubicBezTo>
                  <a:pt x="5955168" y="540414"/>
                  <a:pt x="5959390" y="510861"/>
                  <a:pt x="5972051" y="481307"/>
                </a:cubicBezTo>
                <a:cubicBezTo>
                  <a:pt x="5976274" y="468641"/>
                  <a:pt x="5984714" y="460196"/>
                  <a:pt x="6001597" y="464419"/>
                </a:cubicBezTo>
                <a:cubicBezTo>
                  <a:pt x="6018481" y="468641"/>
                  <a:pt x="6031144" y="477084"/>
                  <a:pt x="6035364" y="493972"/>
                </a:cubicBezTo>
                <a:cubicBezTo>
                  <a:pt x="6039586" y="515083"/>
                  <a:pt x="6026923" y="515083"/>
                  <a:pt x="6014260" y="515083"/>
                </a:cubicBezTo>
                <a:cubicBezTo>
                  <a:pt x="5988934" y="523526"/>
                  <a:pt x="5988934" y="536191"/>
                  <a:pt x="5997377" y="553079"/>
                </a:cubicBezTo>
                <a:cubicBezTo>
                  <a:pt x="6022703" y="586856"/>
                  <a:pt x="6010040" y="616409"/>
                  <a:pt x="6001597" y="650185"/>
                </a:cubicBezTo>
                <a:cubicBezTo>
                  <a:pt x="5997377" y="671296"/>
                  <a:pt x="5988934" y="675519"/>
                  <a:pt x="5967831" y="667074"/>
                </a:cubicBezTo>
                <a:cubicBezTo>
                  <a:pt x="5946727" y="658631"/>
                  <a:pt x="5946727" y="688184"/>
                  <a:pt x="5946727" y="688184"/>
                </a:cubicBezTo>
                <a:cubicBezTo>
                  <a:pt x="5997377" y="709292"/>
                  <a:pt x="5976274" y="759957"/>
                  <a:pt x="5993157" y="789510"/>
                </a:cubicBezTo>
                <a:cubicBezTo>
                  <a:pt x="5997377" y="793733"/>
                  <a:pt x="5997377" y="793733"/>
                  <a:pt x="6001597" y="793733"/>
                </a:cubicBezTo>
                <a:cubicBezTo>
                  <a:pt x="6026923" y="781068"/>
                  <a:pt x="6001597" y="764179"/>
                  <a:pt x="6005820" y="747291"/>
                </a:cubicBezTo>
                <a:cubicBezTo>
                  <a:pt x="6005820" y="730403"/>
                  <a:pt x="6014260" y="721960"/>
                  <a:pt x="6026923" y="721960"/>
                </a:cubicBezTo>
                <a:cubicBezTo>
                  <a:pt x="6039586" y="721960"/>
                  <a:pt x="6043807" y="730403"/>
                  <a:pt x="6043807" y="743069"/>
                </a:cubicBezTo>
                <a:cubicBezTo>
                  <a:pt x="6052247" y="793733"/>
                  <a:pt x="6031144" y="840175"/>
                  <a:pt x="6026923" y="903504"/>
                </a:cubicBezTo>
                <a:cubicBezTo>
                  <a:pt x="6064910" y="857063"/>
                  <a:pt x="6094456" y="823286"/>
                  <a:pt x="6136663" y="810621"/>
                </a:cubicBezTo>
                <a:cubicBezTo>
                  <a:pt x="6145106" y="806398"/>
                  <a:pt x="6149326" y="793733"/>
                  <a:pt x="6145106" y="785290"/>
                </a:cubicBezTo>
                <a:cubicBezTo>
                  <a:pt x="6132443" y="734626"/>
                  <a:pt x="6170430" y="709292"/>
                  <a:pt x="6191536" y="675519"/>
                </a:cubicBezTo>
                <a:cubicBezTo>
                  <a:pt x="6229522" y="599521"/>
                  <a:pt x="6318159" y="595301"/>
                  <a:pt x="6368809" y="531971"/>
                </a:cubicBezTo>
                <a:cubicBezTo>
                  <a:pt x="6381470" y="512971"/>
                  <a:pt x="6401256" y="512972"/>
                  <a:pt x="6417480" y="528409"/>
                </a:cubicBezTo>
                <a:lnTo>
                  <a:pt x="6430413" y="546473"/>
                </a:lnTo>
                <a:lnTo>
                  <a:pt x="6438335" y="526693"/>
                </a:lnTo>
                <a:cubicBezTo>
                  <a:pt x="6446248" y="515083"/>
                  <a:pt x="6459966" y="510861"/>
                  <a:pt x="6487401" y="527749"/>
                </a:cubicBezTo>
                <a:cubicBezTo>
                  <a:pt x="6500064" y="536191"/>
                  <a:pt x="6516947" y="523526"/>
                  <a:pt x="6512725" y="510861"/>
                </a:cubicBezTo>
                <a:cubicBezTo>
                  <a:pt x="6491621" y="451753"/>
                  <a:pt x="6542271" y="439086"/>
                  <a:pt x="6567597" y="409532"/>
                </a:cubicBezTo>
                <a:cubicBezTo>
                  <a:pt x="6588701" y="388424"/>
                  <a:pt x="6609804" y="371536"/>
                  <a:pt x="6630910" y="354648"/>
                </a:cubicBezTo>
                <a:cubicBezTo>
                  <a:pt x="6673117" y="329314"/>
                  <a:pt x="6690000" y="337759"/>
                  <a:pt x="6694221" y="384201"/>
                </a:cubicBezTo>
                <a:cubicBezTo>
                  <a:pt x="6698443" y="396867"/>
                  <a:pt x="6694221" y="405312"/>
                  <a:pt x="6706883" y="413755"/>
                </a:cubicBezTo>
                <a:cubicBezTo>
                  <a:pt x="6753313" y="434865"/>
                  <a:pt x="6774417" y="477084"/>
                  <a:pt x="6744870" y="519303"/>
                </a:cubicBezTo>
                <a:cubicBezTo>
                  <a:pt x="6698443" y="595301"/>
                  <a:pt x="6652013" y="671296"/>
                  <a:pt x="6576037" y="721960"/>
                </a:cubicBezTo>
                <a:cubicBezTo>
                  <a:pt x="6554934" y="734626"/>
                  <a:pt x="6533831" y="747291"/>
                  <a:pt x="6525388" y="768402"/>
                </a:cubicBezTo>
                <a:lnTo>
                  <a:pt x="6517797" y="782865"/>
                </a:lnTo>
                <a:lnTo>
                  <a:pt x="6533882" y="805806"/>
                </a:lnTo>
                <a:cubicBezTo>
                  <a:pt x="6546347" y="830149"/>
                  <a:pt x="6543973" y="853897"/>
                  <a:pt x="6524980" y="882396"/>
                </a:cubicBezTo>
                <a:cubicBezTo>
                  <a:pt x="6512317" y="907727"/>
                  <a:pt x="6491213" y="941503"/>
                  <a:pt x="6516537" y="962611"/>
                </a:cubicBezTo>
                <a:lnTo>
                  <a:pt x="6532191" y="969599"/>
                </a:lnTo>
                <a:lnTo>
                  <a:pt x="6572081" y="929892"/>
                </a:lnTo>
                <a:cubicBezTo>
                  <a:pt x="6589492" y="911421"/>
                  <a:pt x="6605585" y="891894"/>
                  <a:pt x="6618247" y="869728"/>
                </a:cubicBezTo>
                <a:cubicBezTo>
                  <a:pt x="6622467" y="865508"/>
                  <a:pt x="6622467" y="861285"/>
                  <a:pt x="6626687" y="857063"/>
                </a:cubicBezTo>
                <a:cubicBezTo>
                  <a:pt x="6647793" y="844397"/>
                  <a:pt x="6660454" y="806398"/>
                  <a:pt x="6694221" y="827509"/>
                </a:cubicBezTo>
                <a:cubicBezTo>
                  <a:pt x="6702663" y="832787"/>
                  <a:pt x="6707675" y="838592"/>
                  <a:pt x="6710313" y="844727"/>
                </a:cubicBezTo>
                <a:lnTo>
                  <a:pt x="6711266" y="854641"/>
                </a:lnTo>
                <a:lnTo>
                  <a:pt x="6803553" y="793733"/>
                </a:lnTo>
                <a:cubicBezTo>
                  <a:pt x="6828879" y="781068"/>
                  <a:pt x="6845762" y="781068"/>
                  <a:pt x="6854202" y="810621"/>
                </a:cubicBezTo>
                <a:cubicBezTo>
                  <a:pt x="6854202" y="823286"/>
                  <a:pt x="6858425" y="831732"/>
                  <a:pt x="6871085" y="835952"/>
                </a:cubicBezTo>
                <a:cubicBezTo>
                  <a:pt x="6930178" y="861285"/>
                  <a:pt x="6934398" y="924615"/>
                  <a:pt x="6879529" y="954169"/>
                </a:cubicBezTo>
                <a:cubicBezTo>
                  <a:pt x="6816215" y="987945"/>
                  <a:pt x="6765566" y="1042829"/>
                  <a:pt x="6693813" y="1063940"/>
                </a:cubicBezTo>
                <a:cubicBezTo>
                  <a:pt x="6676929" y="1068163"/>
                  <a:pt x="6668487" y="1080828"/>
                  <a:pt x="6668487" y="1101939"/>
                </a:cubicBezTo>
                <a:cubicBezTo>
                  <a:pt x="6664267" y="1139935"/>
                  <a:pt x="6630500" y="1152603"/>
                  <a:pt x="6596733" y="1131492"/>
                </a:cubicBezTo>
                <a:cubicBezTo>
                  <a:pt x="6584071" y="1127270"/>
                  <a:pt x="6571407" y="1118827"/>
                  <a:pt x="6562967" y="1131492"/>
                </a:cubicBezTo>
                <a:cubicBezTo>
                  <a:pt x="6550304" y="1144158"/>
                  <a:pt x="6558747" y="1152603"/>
                  <a:pt x="6567187" y="1161046"/>
                </a:cubicBezTo>
                <a:cubicBezTo>
                  <a:pt x="6588291" y="1177934"/>
                  <a:pt x="6584071" y="1190599"/>
                  <a:pt x="6562967" y="1199045"/>
                </a:cubicBezTo>
                <a:cubicBezTo>
                  <a:pt x="6516537" y="1224376"/>
                  <a:pt x="6562967" y="1224376"/>
                  <a:pt x="6571407" y="1237041"/>
                </a:cubicBezTo>
                <a:cubicBezTo>
                  <a:pt x="6546083" y="1258152"/>
                  <a:pt x="6516537" y="1270817"/>
                  <a:pt x="6503874" y="1304593"/>
                </a:cubicBezTo>
                <a:cubicBezTo>
                  <a:pt x="6501764" y="1313037"/>
                  <a:pt x="6494378" y="1322537"/>
                  <a:pt x="6490685" y="1332037"/>
                </a:cubicBezTo>
                <a:lnTo>
                  <a:pt x="6489048" y="1346057"/>
                </a:lnTo>
                <a:lnTo>
                  <a:pt x="6498678" y="1357962"/>
                </a:lnTo>
                <a:cubicBezTo>
                  <a:pt x="6505075" y="1362382"/>
                  <a:pt x="6513781" y="1365812"/>
                  <a:pt x="6525388" y="1367923"/>
                </a:cubicBezTo>
                <a:cubicBezTo>
                  <a:pt x="6531720" y="1368979"/>
                  <a:pt x="6535940" y="1371618"/>
                  <a:pt x="6538578" y="1375312"/>
                </a:cubicBezTo>
                <a:lnTo>
                  <a:pt x="6539887" y="1380172"/>
                </a:lnTo>
                <a:lnTo>
                  <a:pt x="6559603" y="1381447"/>
                </a:lnTo>
                <a:cubicBezTo>
                  <a:pt x="6566659" y="1380325"/>
                  <a:pt x="6573519" y="1377423"/>
                  <a:pt x="6579850" y="1372146"/>
                </a:cubicBezTo>
                <a:cubicBezTo>
                  <a:pt x="6609397" y="1342592"/>
                  <a:pt x="6660046" y="1329924"/>
                  <a:pt x="6672709" y="1308816"/>
                </a:cubicBezTo>
                <a:cubicBezTo>
                  <a:pt x="6702253" y="1245486"/>
                  <a:pt x="6765566" y="1228598"/>
                  <a:pt x="6803553" y="1177934"/>
                </a:cubicBezTo>
                <a:cubicBezTo>
                  <a:pt x="6849982" y="1114604"/>
                  <a:pt x="6930178" y="1089273"/>
                  <a:pt x="6976607" y="1025944"/>
                </a:cubicBezTo>
                <a:cubicBezTo>
                  <a:pt x="6985048" y="1017498"/>
                  <a:pt x="7001931" y="1017498"/>
                  <a:pt x="7014595" y="1017498"/>
                </a:cubicBezTo>
                <a:cubicBezTo>
                  <a:pt x="7035697" y="1013276"/>
                  <a:pt x="7065244" y="1017498"/>
                  <a:pt x="7048361" y="979500"/>
                </a:cubicBezTo>
                <a:cubicBezTo>
                  <a:pt x="7044141" y="966834"/>
                  <a:pt x="7056803" y="958391"/>
                  <a:pt x="7065244" y="954169"/>
                </a:cubicBezTo>
                <a:cubicBezTo>
                  <a:pt x="7149660" y="933058"/>
                  <a:pt x="7183427" y="852840"/>
                  <a:pt x="7246739" y="810621"/>
                </a:cubicBezTo>
                <a:cubicBezTo>
                  <a:pt x="7335376" y="747291"/>
                  <a:pt x="7390249" y="637520"/>
                  <a:pt x="7499988" y="595301"/>
                </a:cubicBezTo>
                <a:cubicBezTo>
                  <a:pt x="7516871" y="591078"/>
                  <a:pt x="7529535" y="578413"/>
                  <a:pt x="7546417" y="565745"/>
                </a:cubicBezTo>
                <a:cubicBezTo>
                  <a:pt x="7563301" y="582633"/>
                  <a:pt x="7563301" y="603744"/>
                  <a:pt x="7584405" y="620632"/>
                </a:cubicBezTo>
                <a:cubicBezTo>
                  <a:pt x="7622393" y="645963"/>
                  <a:pt x="7630834" y="709292"/>
                  <a:pt x="7601287" y="751514"/>
                </a:cubicBezTo>
                <a:cubicBezTo>
                  <a:pt x="7575964" y="781068"/>
                  <a:pt x="7537975" y="802178"/>
                  <a:pt x="7537975" y="848620"/>
                </a:cubicBezTo>
                <a:cubicBezTo>
                  <a:pt x="7537975" y="865508"/>
                  <a:pt x="7516871" y="865508"/>
                  <a:pt x="7504209" y="869728"/>
                </a:cubicBezTo>
                <a:cubicBezTo>
                  <a:pt x="7466221" y="873951"/>
                  <a:pt x="7440898" y="899282"/>
                  <a:pt x="7415572" y="924615"/>
                </a:cubicBezTo>
                <a:cubicBezTo>
                  <a:pt x="7394469" y="945726"/>
                  <a:pt x="7386025" y="958391"/>
                  <a:pt x="7411351" y="979500"/>
                </a:cubicBezTo>
                <a:cubicBezTo>
                  <a:pt x="7419792" y="987945"/>
                  <a:pt x="7424015" y="1000610"/>
                  <a:pt x="7415572" y="1009055"/>
                </a:cubicBezTo>
                <a:cubicBezTo>
                  <a:pt x="7402909" y="1025944"/>
                  <a:pt x="7390249" y="1013276"/>
                  <a:pt x="7381805" y="1004833"/>
                </a:cubicBezTo>
                <a:cubicBezTo>
                  <a:pt x="7348039" y="979500"/>
                  <a:pt x="7331155" y="996388"/>
                  <a:pt x="7318493" y="1025944"/>
                </a:cubicBezTo>
                <a:cubicBezTo>
                  <a:pt x="7280506" y="1101939"/>
                  <a:pt x="7238297" y="1173711"/>
                  <a:pt x="7179207" y="1232818"/>
                </a:cubicBezTo>
                <a:cubicBezTo>
                  <a:pt x="7153881" y="1262374"/>
                  <a:pt x="7179207" y="1313036"/>
                  <a:pt x="7128557" y="1329924"/>
                </a:cubicBezTo>
                <a:cubicBezTo>
                  <a:pt x="7124337" y="1329924"/>
                  <a:pt x="7132777" y="1346812"/>
                  <a:pt x="7136997" y="1351035"/>
                </a:cubicBezTo>
                <a:cubicBezTo>
                  <a:pt x="7153881" y="1367923"/>
                  <a:pt x="7170763" y="1367923"/>
                  <a:pt x="7187647" y="1359480"/>
                </a:cubicBezTo>
                <a:cubicBezTo>
                  <a:pt x="7200310" y="1355258"/>
                  <a:pt x="7221413" y="1346812"/>
                  <a:pt x="7208753" y="1329924"/>
                </a:cubicBezTo>
                <a:cubicBezTo>
                  <a:pt x="7196089" y="1300371"/>
                  <a:pt x="7217193" y="1291928"/>
                  <a:pt x="7234077" y="1275040"/>
                </a:cubicBezTo>
                <a:cubicBezTo>
                  <a:pt x="7293169" y="1228598"/>
                  <a:pt x="7364922" y="1199045"/>
                  <a:pt x="7407131" y="1131492"/>
                </a:cubicBezTo>
                <a:cubicBezTo>
                  <a:pt x="7419792" y="1110382"/>
                  <a:pt x="7436675" y="1118827"/>
                  <a:pt x="7453559" y="1123047"/>
                </a:cubicBezTo>
                <a:cubicBezTo>
                  <a:pt x="7487325" y="1139935"/>
                  <a:pt x="7508431" y="1127270"/>
                  <a:pt x="7529535" y="1097716"/>
                </a:cubicBezTo>
                <a:cubicBezTo>
                  <a:pt x="7563301" y="1051275"/>
                  <a:pt x="7592847" y="1051275"/>
                  <a:pt x="7626613" y="1101939"/>
                </a:cubicBezTo>
                <a:cubicBezTo>
                  <a:pt x="7643497" y="1123047"/>
                  <a:pt x="7647717" y="1106159"/>
                  <a:pt x="7656160" y="1101939"/>
                </a:cubicBezTo>
                <a:cubicBezTo>
                  <a:pt x="7698367" y="1068163"/>
                  <a:pt x="7740576" y="1034386"/>
                  <a:pt x="7778563" y="996388"/>
                </a:cubicBezTo>
                <a:cubicBezTo>
                  <a:pt x="7858759" y="920392"/>
                  <a:pt x="7951615" y="857063"/>
                  <a:pt x="8019149" y="768402"/>
                </a:cubicBezTo>
                <a:cubicBezTo>
                  <a:pt x="8061358" y="705072"/>
                  <a:pt x="8133111" y="667074"/>
                  <a:pt x="8196424" y="620632"/>
                </a:cubicBezTo>
                <a:cubicBezTo>
                  <a:pt x="8217527" y="603744"/>
                  <a:pt x="8225970" y="595301"/>
                  <a:pt x="8230191" y="569968"/>
                </a:cubicBezTo>
                <a:cubicBezTo>
                  <a:pt x="8238633" y="544637"/>
                  <a:pt x="8238633" y="493972"/>
                  <a:pt x="8293503" y="527749"/>
                </a:cubicBezTo>
                <a:cubicBezTo>
                  <a:pt x="8306166" y="536191"/>
                  <a:pt x="8323049" y="523526"/>
                  <a:pt x="8318827" y="510861"/>
                </a:cubicBezTo>
                <a:cubicBezTo>
                  <a:pt x="8297723" y="451753"/>
                  <a:pt x="8348373" y="439086"/>
                  <a:pt x="8373699" y="409532"/>
                </a:cubicBezTo>
                <a:cubicBezTo>
                  <a:pt x="8394803" y="388424"/>
                  <a:pt x="8415906" y="371536"/>
                  <a:pt x="8437012" y="354648"/>
                </a:cubicBezTo>
                <a:cubicBezTo>
                  <a:pt x="8479219" y="329314"/>
                  <a:pt x="8496102" y="337759"/>
                  <a:pt x="8500323" y="384201"/>
                </a:cubicBezTo>
                <a:cubicBezTo>
                  <a:pt x="8504545" y="396867"/>
                  <a:pt x="8500323" y="405312"/>
                  <a:pt x="8512985" y="413755"/>
                </a:cubicBezTo>
                <a:cubicBezTo>
                  <a:pt x="8559415" y="434865"/>
                  <a:pt x="8580519" y="477084"/>
                  <a:pt x="8550972" y="519303"/>
                </a:cubicBezTo>
                <a:cubicBezTo>
                  <a:pt x="8504545" y="595301"/>
                  <a:pt x="8458115" y="671296"/>
                  <a:pt x="8382139" y="721960"/>
                </a:cubicBezTo>
                <a:cubicBezTo>
                  <a:pt x="8361036" y="734626"/>
                  <a:pt x="8339933" y="747291"/>
                  <a:pt x="8331490" y="768402"/>
                </a:cubicBezTo>
                <a:cubicBezTo>
                  <a:pt x="8289283" y="865508"/>
                  <a:pt x="8217527" y="945726"/>
                  <a:pt x="8149995" y="1021721"/>
                </a:cubicBezTo>
                <a:cubicBezTo>
                  <a:pt x="8112007" y="1059717"/>
                  <a:pt x="8078241" y="1101939"/>
                  <a:pt x="8099345" y="1165269"/>
                </a:cubicBezTo>
                <a:cubicBezTo>
                  <a:pt x="8103565" y="1186377"/>
                  <a:pt x="8090904" y="1207488"/>
                  <a:pt x="8074021" y="1224376"/>
                </a:cubicBezTo>
                <a:cubicBezTo>
                  <a:pt x="8065578" y="1228598"/>
                  <a:pt x="8061358" y="1237041"/>
                  <a:pt x="8069799" y="1245486"/>
                </a:cubicBezTo>
                <a:cubicBezTo>
                  <a:pt x="8078241" y="1249707"/>
                  <a:pt x="8086681" y="1249707"/>
                  <a:pt x="8090904" y="1245486"/>
                </a:cubicBezTo>
                <a:cubicBezTo>
                  <a:pt x="8137331" y="1194822"/>
                  <a:pt x="8179541" y="1144158"/>
                  <a:pt x="8242853" y="1110382"/>
                </a:cubicBezTo>
                <a:cubicBezTo>
                  <a:pt x="8268177" y="1004833"/>
                  <a:pt x="8373699" y="958391"/>
                  <a:pt x="8424349" y="869728"/>
                </a:cubicBezTo>
                <a:cubicBezTo>
                  <a:pt x="8428569" y="865508"/>
                  <a:pt x="8428569" y="861285"/>
                  <a:pt x="8432789" y="857063"/>
                </a:cubicBezTo>
                <a:cubicBezTo>
                  <a:pt x="8453895" y="844397"/>
                  <a:pt x="8466556" y="806398"/>
                  <a:pt x="8500323" y="827509"/>
                </a:cubicBezTo>
                <a:cubicBezTo>
                  <a:pt x="8534089" y="848620"/>
                  <a:pt x="8512985" y="878173"/>
                  <a:pt x="8504545" y="903504"/>
                </a:cubicBezTo>
                <a:cubicBezTo>
                  <a:pt x="8496102" y="941503"/>
                  <a:pt x="8474999" y="975279"/>
                  <a:pt x="8445453" y="1000610"/>
                </a:cubicBezTo>
                <a:cubicBezTo>
                  <a:pt x="8386360" y="1068163"/>
                  <a:pt x="8352593" y="1152603"/>
                  <a:pt x="8297723" y="1220153"/>
                </a:cubicBezTo>
                <a:cubicBezTo>
                  <a:pt x="8280840" y="1241264"/>
                  <a:pt x="8306166" y="1270817"/>
                  <a:pt x="8293503" y="1300371"/>
                </a:cubicBezTo>
                <a:cubicBezTo>
                  <a:pt x="8285061" y="1329924"/>
                  <a:pt x="8285061" y="1359480"/>
                  <a:pt x="8331490" y="1367923"/>
                </a:cubicBezTo>
                <a:cubicBezTo>
                  <a:pt x="8356816" y="1372146"/>
                  <a:pt x="8348373" y="1401699"/>
                  <a:pt x="8339933" y="1422810"/>
                </a:cubicBezTo>
                <a:cubicBezTo>
                  <a:pt x="8331490" y="1439696"/>
                  <a:pt x="8318827" y="1448141"/>
                  <a:pt x="8301943" y="1435475"/>
                </a:cubicBezTo>
                <a:cubicBezTo>
                  <a:pt x="8293503" y="1427030"/>
                  <a:pt x="8280840" y="1414365"/>
                  <a:pt x="8263957" y="1431253"/>
                </a:cubicBezTo>
                <a:cubicBezTo>
                  <a:pt x="8268177" y="1431253"/>
                  <a:pt x="8272399" y="1439696"/>
                  <a:pt x="8272399" y="1439696"/>
                </a:cubicBezTo>
                <a:cubicBezTo>
                  <a:pt x="8335710" y="1490360"/>
                  <a:pt x="8331490" y="1524136"/>
                  <a:pt x="8263957" y="1557912"/>
                </a:cubicBezTo>
                <a:cubicBezTo>
                  <a:pt x="8242853" y="1570578"/>
                  <a:pt x="8204867" y="1562135"/>
                  <a:pt x="8200644" y="1587466"/>
                </a:cubicBezTo>
                <a:cubicBezTo>
                  <a:pt x="8192203" y="1638130"/>
                  <a:pt x="8166877" y="1688794"/>
                  <a:pt x="8175321" y="1739458"/>
                </a:cubicBezTo>
                <a:cubicBezTo>
                  <a:pt x="8179541" y="1760567"/>
                  <a:pt x="8187983" y="1777455"/>
                  <a:pt x="8171100" y="1794343"/>
                </a:cubicBezTo>
                <a:cubicBezTo>
                  <a:pt x="8145774" y="1823897"/>
                  <a:pt x="8175321" y="1832342"/>
                  <a:pt x="8192203" y="1836562"/>
                </a:cubicBezTo>
                <a:cubicBezTo>
                  <a:pt x="8221750" y="1845007"/>
                  <a:pt x="8263957" y="1790120"/>
                  <a:pt x="8255517" y="1760567"/>
                </a:cubicBezTo>
                <a:cubicBezTo>
                  <a:pt x="8247073" y="1739458"/>
                  <a:pt x="8247073" y="1726791"/>
                  <a:pt x="8263957" y="1709903"/>
                </a:cubicBezTo>
                <a:cubicBezTo>
                  <a:pt x="8280840" y="1693015"/>
                  <a:pt x="8318827" y="1671906"/>
                  <a:pt x="8268177" y="1650796"/>
                </a:cubicBezTo>
                <a:cubicBezTo>
                  <a:pt x="8259737" y="1646573"/>
                  <a:pt x="8263957" y="1638130"/>
                  <a:pt x="8268177" y="1629685"/>
                </a:cubicBezTo>
                <a:cubicBezTo>
                  <a:pt x="8301943" y="1608577"/>
                  <a:pt x="8323049" y="1650796"/>
                  <a:pt x="8356816" y="1646573"/>
                </a:cubicBezTo>
                <a:cubicBezTo>
                  <a:pt x="8373699" y="1646573"/>
                  <a:pt x="8361036" y="1667684"/>
                  <a:pt x="8356816" y="1684572"/>
                </a:cubicBezTo>
                <a:cubicBezTo>
                  <a:pt x="8348373" y="1718348"/>
                  <a:pt x="8314607" y="1747901"/>
                  <a:pt x="8335710" y="1785900"/>
                </a:cubicBezTo>
                <a:cubicBezTo>
                  <a:pt x="8339933" y="1790120"/>
                  <a:pt x="8335710" y="1798566"/>
                  <a:pt x="8331490" y="1802788"/>
                </a:cubicBezTo>
                <a:cubicBezTo>
                  <a:pt x="8259737" y="1849230"/>
                  <a:pt x="8285061" y="1946336"/>
                  <a:pt x="8234411" y="2001220"/>
                </a:cubicBezTo>
                <a:cubicBezTo>
                  <a:pt x="8221750" y="2013886"/>
                  <a:pt x="8217527" y="2030774"/>
                  <a:pt x="8204867" y="2043439"/>
                </a:cubicBezTo>
                <a:cubicBezTo>
                  <a:pt x="8162657" y="2077216"/>
                  <a:pt x="8141554" y="2119437"/>
                  <a:pt x="8120448" y="2165879"/>
                </a:cubicBezTo>
                <a:cubicBezTo>
                  <a:pt x="8116228" y="2178544"/>
                  <a:pt x="8107787" y="2186987"/>
                  <a:pt x="8103565" y="2199655"/>
                </a:cubicBezTo>
                <a:cubicBezTo>
                  <a:pt x="8103565" y="2229208"/>
                  <a:pt x="8014929" y="2216543"/>
                  <a:pt x="8069799" y="2275650"/>
                </a:cubicBezTo>
                <a:cubicBezTo>
                  <a:pt x="8090904" y="2300981"/>
                  <a:pt x="8086681" y="2338980"/>
                  <a:pt x="8120448" y="2368533"/>
                </a:cubicBezTo>
                <a:cubicBezTo>
                  <a:pt x="8158437" y="2402310"/>
                  <a:pt x="8166877" y="2452974"/>
                  <a:pt x="8137331" y="2499415"/>
                </a:cubicBezTo>
                <a:cubicBezTo>
                  <a:pt x="8057137" y="2626075"/>
                  <a:pt x="7981162" y="2756954"/>
                  <a:pt x="7879863" y="2870948"/>
                </a:cubicBezTo>
                <a:cubicBezTo>
                  <a:pt x="7846096" y="2908947"/>
                  <a:pt x="7808109" y="2946946"/>
                  <a:pt x="7778563" y="2989165"/>
                </a:cubicBezTo>
                <a:cubicBezTo>
                  <a:pt x="7757459" y="3022941"/>
                  <a:pt x="7711030" y="3039829"/>
                  <a:pt x="7677263" y="3060938"/>
                </a:cubicBezTo>
                <a:cubicBezTo>
                  <a:pt x="7660380" y="3069383"/>
                  <a:pt x="7647717" y="3082048"/>
                  <a:pt x="7643497" y="3103159"/>
                </a:cubicBezTo>
                <a:cubicBezTo>
                  <a:pt x="7613951" y="3179154"/>
                  <a:pt x="7575964" y="3246707"/>
                  <a:pt x="7525315" y="3322702"/>
                </a:cubicBezTo>
                <a:cubicBezTo>
                  <a:pt x="7559081" y="3326924"/>
                  <a:pt x="7588627" y="3335367"/>
                  <a:pt x="7618171" y="3339590"/>
                </a:cubicBezTo>
                <a:cubicBezTo>
                  <a:pt x="7635054" y="3343812"/>
                  <a:pt x="7651937" y="3339590"/>
                  <a:pt x="7656160" y="3326924"/>
                </a:cubicBezTo>
                <a:cubicBezTo>
                  <a:pt x="7673043" y="3259372"/>
                  <a:pt x="7765900" y="3229818"/>
                  <a:pt x="7753237" y="3145378"/>
                </a:cubicBezTo>
                <a:cubicBezTo>
                  <a:pt x="7795446" y="3124267"/>
                  <a:pt x="7770120" y="3031384"/>
                  <a:pt x="7858759" y="3044049"/>
                </a:cubicBezTo>
                <a:cubicBezTo>
                  <a:pt x="7884083" y="3048272"/>
                  <a:pt x="7888305" y="3006053"/>
                  <a:pt x="7909409" y="2989165"/>
                </a:cubicBezTo>
                <a:cubicBezTo>
                  <a:pt x="7993825" y="2921613"/>
                  <a:pt x="8036032" y="2828730"/>
                  <a:pt x="8052915" y="2723181"/>
                </a:cubicBezTo>
                <a:cubicBezTo>
                  <a:pt x="8061358" y="2689405"/>
                  <a:pt x="8078241" y="2672516"/>
                  <a:pt x="8112007" y="2672516"/>
                </a:cubicBezTo>
                <a:cubicBezTo>
                  <a:pt x="8137331" y="2723181"/>
                  <a:pt x="8124671" y="2769622"/>
                  <a:pt x="8095125" y="2820287"/>
                </a:cubicBezTo>
                <a:cubicBezTo>
                  <a:pt x="8057137" y="2879394"/>
                  <a:pt x="8048695" y="2955389"/>
                  <a:pt x="8027591" y="3022941"/>
                </a:cubicBezTo>
                <a:cubicBezTo>
                  <a:pt x="8014929" y="3073605"/>
                  <a:pt x="7993825" y="3111602"/>
                  <a:pt x="7947395" y="3141155"/>
                </a:cubicBezTo>
                <a:cubicBezTo>
                  <a:pt x="7888305" y="3179154"/>
                  <a:pt x="7867199" y="3255149"/>
                  <a:pt x="7812329" y="3301591"/>
                </a:cubicBezTo>
                <a:cubicBezTo>
                  <a:pt x="7808109" y="3310036"/>
                  <a:pt x="7803887" y="3322702"/>
                  <a:pt x="7795446" y="3322702"/>
                </a:cubicBezTo>
                <a:cubicBezTo>
                  <a:pt x="7732133" y="3326924"/>
                  <a:pt x="7732133" y="3386031"/>
                  <a:pt x="7711030" y="3424028"/>
                </a:cubicBezTo>
                <a:cubicBezTo>
                  <a:pt x="7685704" y="3466249"/>
                  <a:pt x="7647717" y="3495803"/>
                  <a:pt x="7609731" y="3525356"/>
                </a:cubicBezTo>
                <a:cubicBezTo>
                  <a:pt x="7601287" y="3529579"/>
                  <a:pt x="7601287" y="3538022"/>
                  <a:pt x="7605511" y="3546467"/>
                </a:cubicBezTo>
                <a:cubicBezTo>
                  <a:pt x="7605511" y="3576020"/>
                  <a:pt x="7575964" y="3580243"/>
                  <a:pt x="7571744" y="3567575"/>
                </a:cubicBezTo>
                <a:cubicBezTo>
                  <a:pt x="7550638" y="3529579"/>
                  <a:pt x="7533755" y="3554910"/>
                  <a:pt x="7516871" y="3567575"/>
                </a:cubicBezTo>
                <a:cubicBezTo>
                  <a:pt x="7487325" y="3592909"/>
                  <a:pt x="7470442" y="3635128"/>
                  <a:pt x="7428235" y="3647793"/>
                </a:cubicBezTo>
                <a:cubicBezTo>
                  <a:pt x="7415572" y="3652016"/>
                  <a:pt x="7411351" y="3668904"/>
                  <a:pt x="7415572" y="3681569"/>
                </a:cubicBezTo>
                <a:cubicBezTo>
                  <a:pt x="7428235" y="3715345"/>
                  <a:pt x="7407131" y="3728011"/>
                  <a:pt x="7377585" y="3740679"/>
                </a:cubicBezTo>
                <a:cubicBezTo>
                  <a:pt x="7360702" y="3753344"/>
                  <a:pt x="7314273" y="3732233"/>
                  <a:pt x="7322715" y="3787120"/>
                </a:cubicBezTo>
                <a:cubicBezTo>
                  <a:pt x="7326935" y="3808229"/>
                  <a:pt x="7284726" y="3833562"/>
                  <a:pt x="7322715" y="3863116"/>
                </a:cubicBezTo>
                <a:cubicBezTo>
                  <a:pt x="7335376" y="3871558"/>
                  <a:pt x="7318493" y="3888446"/>
                  <a:pt x="7310053" y="3896892"/>
                </a:cubicBezTo>
                <a:cubicBezTo>
                  <a:pt x="7284726" y="3918000"/>
                  <a:pt x="7250959" y="3926445"/>
                  <a:pt x="7242519" y="3968664"/>
                </a:cubicBezTo>
                <a:cubicBezTo>
                  <a:pt x="7238297" y="3985552"/>
                  <a:pt x="7221413" y="3977110"/>
                  <a:pt x="7208753" y="3968664"/>
                </a:cubicBezTo>
                <a:cubicBezTo>
                  <a:pt x="7179207" y="3947554"/>
                  <a:pt x="7145440" y="3926445"/>
                  <a:pt x="7115893" y="3905335"/>
                </a:cubicBezTo>
                <a:cubicBezTo>
                  <a:pt x="7099011" y="3892669"/>
                  <a:pt x="7082127" y="3880004"/>
                  <a:pt x="7065244" y="3888446"/>
                </a:cubicBezTo>
                <a:cubicBezTo>
                  <a:pt x="7044141" y="3896892"/>
                  <a:pt x="7048361" y="3913780"/>
                  <a:pt x="7048361" y="3930668"/>
                </a:cubicBezTo>
                <a:cubicBezTo>
                  <a:pt x="7052581" y="3960221"/>
                  <a:pt x="7039921" y="3968664"/>
                  <a:pt x="7014595" y="3981330"/>
                </a:cubicBezTo>
                <a:cubicBezTo>
                  <a:pt x="6934398" y="4019329"/>
                  <a:pt x="6871085" y="4082658"/>
                  <a:pt x="6833099" y="4162876"/>
                </a:cubicBezTo>
                <a:cubicBezTo>
                  <a:pt x="6816215" y="4196652"/>
                  <a:pt x="6790892" y="4221983"/>
                  <a:pt x="6761345" y="4243094"/>
                </a:cubicBezTo>
                <a:cubicBezTo>
                  <a:pt x="6723359" y="4272648"/>
                  <a:pt x="6689593" y="4314867"/>
                  <a:pt x="6651603" y="4331755"/>
                </a:cubicBezTo>
                <a:cubicBezTo>
                  <a:pt x="6588291" y="4357088"/>
                  <a:pt x="6558747" y="4416195"/>
                  <a:pt x="6508097" y="4449971"/>
                </a:cubicBezTo>
                <a:cubicBezTo>
                  <a:pt x="6482771" y="4466859"/>
                  <a:pt x="6465887" y="4487968"/>
                  <a:pt x="6449005" y="4513301"/>
                </a:cubicBezTo>
                <a:cubicBezTo>
                  <a:pt x="6385691" y="4606184"/>
                  <a:pt x="6305498" y="4682179"/>
                  <a:pt x="6204196" y="4737066"/>
                </a:cubicBezTo>
                <a:cubicBezTo>
                  <a:pt x="6195756" y="4741286"/>
                  <a:pt x="6183093" y="4745509"/>
                  <a:pt x="6191536" y="4758175"/>
                </a:cubicBezTo>
                <a:cubicBezTo>
                  <a:pt x="6216859" y="4796173"/>
                  <a:pt x="6187313" y="4817284"/>
                  <a:pt x="6166210" y="4838392"/>
                </a:cubicBezTo>
                <a:cubicBezTo>
                  <a:pt x="6115560" y="4884834"/>
                  <a:pt x="6098677" y="4952386"/>
                  <a:pt x="6052247" y="5007273"/>
                </a:cubicBezTo>
                <a:cubicBezTo>
                  <a:pt x="6081793" y="5087491"/>
                  <a:pt x="6026923" y="5074823"/>
                  <a:pt x="5980494" y="5074823"/>
                </a:cubicBezTo>
                <a:cubicBezTo>
                  <a:pt x="5967831" y="5074823"/>
                  <a:pt x="5950947" y="5083268"/>
                  <a:pt x="5955168" y="5104379"/>
                </a:cubicBezTo>
                <a:cubicBezTo>
                  <a:pt x="5959390" y="5167709"/>
                  <a:pt x="5925624" y="5197262"/>
                  <a:pt x="5858091" y="5188817"/>
                </a:cubicBezTo>
                <a:cubicBezTo>
                  <a:pt x="5849648" y="5188817"/>
                  <a:pt x="5841208" y="5188817"/>
                  <a:pt x="5832765" y="5197262"/>
                </a:cubicBezTo>
                <a:cubicBezTo>
                  <a:pt x="5828545" y="5201483"/>
                  <a:pt x="5828545" y="5209928"/>
                  <a:pt x="5832765" y="5218371"/>
                </a:cubicBezTo>
                <a:cubicBezTo>
                  <a:pt x="5845428" y="5239481"/>
                  <a:pt x="5921401" y="5252147"/>
                  <a:pt x="5845428" y="5290146"/>
                </a:cubicBezTo>
                <a:cubicBezTo>
                  <a:pt x="5870751" y="5349253"/>
                  <a:pt x="5811661" y="5383029"/>
                  <a:pt x="5807441" y="5437916"/>
                </a:cubicBezTo>
                <a:cubicBezTo>
                  <a:pt x="5803218" y="5463247"/>
                  <a:pt x="5790558" y="5484357"/>
                  <a:pt x="5752569" y="5497023"/>
                </a:cubicBezTo>
                <a:cubicBezTo>
                  <a:pt x="5723025" y="5505466"/>
                  <a:pt x="5697699" y="5543465"/>
                  <a:pt x="5672373" y="5573018"/>
                </a:cubicBezTo>
                <a:cubicBezTo>
                  <a:pt x="5655489" y="5585684"/>
                  <a:pt x="5642829" y="5598349"/>
                  <a:pt x="5621723" y="5602572"/>
                </a:cubicBezTo>
                <a:cubicBezTo>
                  <a:pt x="5600620" y="5606794"/>
                  <a:pt x="5549970" y="5602572"/>
                  <a:pt x="5592179" y="5653236"/>
                </a:cubicBezTo>
                <a:cubicBezTo>
                  <a:pt x="5558413" y="5653236"/>
                  <a:pt x="5604840" y="5729231"/>
                  <a:pt x="5541529" y="5699678"/>
                </a:cubicBezTo>
                <a:cubicBezTo>
                  <a:pt x="5541529" y="5699678"/>
                  <a:pt x="5537307" y="5699678"/>
                  <a:pt x="5537307" y="5703900"/>
                </a:cubicBezTo>
                <a:cubicBezTo>
                  <a:pt x="5495100" y="5767230"/>
                  <a:pt x="5389578" y="5741897"/>
                  <a:pt x="5360034" y="5830560"/>
                </a:cubicBezTo>
                <a:cubicBezTo>
                  <a:pt x="5351591" y="5864336"/>
                  <a:pt x="5326267" y="5893889"/>
                  <a:pt x="5334708" y="5931886"/>
                </a:cubicBezTo>
                <a:cubicBezTo>
                  <a:pt x="5338928" y="5957219"/>
                  <a:pt x="5326267" y="5974107"/>
                  <a:pt x="5313604" y="5990995"/>
                </a:cubicBezTo>
                <a:cubicBezTo>
                  <a:pt x="5267175" y="6041660"/>
                  <a:pt x="5224968" y="6100767"/>
                  <a:pt x="5170096" y="6138763"/>
                </a:cubicBezTo>
                <a:cubicBezTo>
                  <a:pt x="5136329" y="6159874"/>
                  <a:pt x="5123668" y="6193650"/>
                  <a:pt x="5106783" y="6223203"/>
                </a:cubicBezTo>
                <a:cubicBezTo>
                  <a:pt x="5089900" y="6261202"/>
                  <a:pt x="5060356" y="6286533"/>
                  <a:pt x="5018146" y="6290756"/>
                </a:cubicBezTo>
                <a:cubicBezTo>
                  <a:pt x="4933730" y="6299199"/>
                  <a:pt x="4874640" y="6345640"/>
                  <a:pt x="4832431" y="6417415"/>
                </a:cubicBezTo>
                <a:cubicBezTo>
                  <a:pt x="4798664" y="6480745"/>
                  <a:pt x="4743794" y="6489188"/>
                  <a:pt x="4684702" y="6489188"/>
                </a:cubicBezTo>
                <a:cubicBezTo>
                  <a:pt x="4650935" y="6489188"/>
                  <a:pt x="4604506" y="6434303"/>
                  <a:pt x="4608728" y="6408970"/>
                </a:cubicBezTo>
                <a:cubicBezTo>
                  <a:pt x="4612948" y="6358308"/>
                  <a:pt x="4612948" y="6358308"/>
                  <a:pt x="4562299" y="6362528"/>
                </a:cubicBezTo>
                <a:cubicBezTo>
                  <a:pt x="4558078" y="6341420"/>
                  <a:pt x="4574962" y="6337197"/>
                  <a:pt x="4587622" y="6328752"/>
                </a:cubicBezTo>
                <a:cubicBezTo>
                  <a:pt x="4591845" y="6324532"/>
                  <a:pt x="4608728" y="6316087"/>
                  <a:pt x="4600285" y="6307644"/>
                </a:cubicBezTo>
                <a:cubicBezTo>
                  <a:pt x="4553856" y="6265422"/>
                  <a:pt x="4604506" y="6214761"/>
                  <a:pt x="4596065" y="6168319"/>
                </a:cubicBezTo>
                <a:cubicBezTo>
                  <a:pt x="4596065" y="6159874"/>
                  <a:pt x="4591845" y="6147208"/>
                  <a:pt x="4591845" y="6138763"/>
                </a:cubicBezTo>
                <a:cubicBezTo>
                  <a:pt x="4570739" y="6134543"/>
                  <a:pt x="4532752" y="6164096"/>
                  <a:pt x="4532752" y="6142986"/>
                </a:cubicBezTo>
                <a:cubicBezTo>
                  <a:pt x="4528532" y="6096544"/>
                  <a:pt x="4477882" y="6054325"/>
                  <a:pt x="4515869" y="6003661"/>
                </a:cubicBezTo>
                <a:cubicBezTo>
                  <a:pt x="4558078" y="5948774"/>
                  <a:pt x="4596065" y="5889667"/>
                  <a:pt x="4617169" y="5822114"/>
                </a:cubicBezTo>
                <a:cubicBezTo>
                  <a:pt x="4621389" y="5805226"/>
                  <a:pt x="4638272" y="5792561"/>
                  <a:pt x="4621389" y="5775673"/>
                </a:cubicBezTo>
                <a:cubicBezTo>
                  <a:pt x="4604506" y="5763007"/>
                  <a:pt x="4579182" y="5763007"/>
                  <a:pt x="4558078" y="5775673"/>
                </a:cubicBezTo>
                <a:cubicBezTo>
                  <a:pt x="4532752" y="5796783"/>
                  <a:pt x="4511649" y="5817894"/>
                  <a:pt x="4494766" y="5847448"/>
                </a:cubicBezTo>
                <a:cubicBezTo>
                  <a:pt x="4465219" y="5906555"/>
                  <a:pt x="4418790" y="5952996"/>
                  <a:pt x="4368140" y="5999438"/>
                </a:cubicBezTo>
                <a:cubicBezTo>
                  <a:pt x="4363920" y="6003661"/>
                  <a:pt x="4359700" y="6016326"/>
                  <a:pt x="4355477" y="6012104"/>
                </a:cubicBezTo>
                <a:cubicBezTo>
                  <a:pt x="4292167" y="6007883"/>
                  <a:pt x="4279504" y="6062768"/>
                  <a:pt x="4254178" y="6096544"/>
                </a:cubicBezTo>
                <a:cubicBezTo>
                  <a:pt x="4135995" y="6261202"/>
                  <a:pt x="3984046" y="6400527"/>
                  <a:pt x="3882746" y="6573628"/>
                </a:cubicBezTo>
                <a:cubicBezTo>
                  <a:pt x="3870083" y="6594739"/>
                  <a:pt x="3857420" y="6603182"/>
                  <a:pt x="3836317" y="6590516"/>
                </a:cubicBezTo>
                <a:cubicBezTo>
                  <a:pt x="3819433" y="6577851"/>
                  <a:pt x="3815213" y="6565185"/>
                  <a:pt x="3823654" y="6548297"/>
                </a:cubicBezTo>
                <a:cubicBezTo>
                  <a:pt x="3844760" y="6510298"/>
                  <a:pt x="3844760" y="6468079"/>
                  <a:pt x="3844760" y="6430081"/>
                </a:cubicBezTo>
                <a:cubicBezTo>
                  <a:pt x="3844760" y="6379416"/>
                  <a:pt x="3861643" y="6341420"/>
                  <a:pt x="3891187" y="6307644"/>
                </a:cubicBezTo>
                <a:cubicBezTo>
                  <a:pt x="3916513" y="6273868"/>
                  <a:pt x="3933396" y="6231649"/>
                  <a:pt x="3950279" y="6193650"/>
                </a:cubicBezTo>
                <a:cubicBezTo>
                  <a:pt x="3971383" y="6138763"/>
                  <a:pt x="3941839" y="6126098"/>
                  <a:pt x="3899630" y="6113432"/>
                </a:cubicBezTo>
                <a:cubicBezTo>
                  <a:pt x="3886966" y="6113432"/>
                  <a:pt x="3870083" y="6113432"/>
                  <a:pt x="3870083" y="6096544"/>
                </a:cubicBezTo>
                <a:cubicBezTo>
                  <a:pt x="3870083" y="6079656"/>
                  <a:pt x="3886966" y="6083879"/>
                  <a:pt x="3895409" y="6079656"/>
                </a:cubicBezTo>
                <a:cubicBezTo>
                  <a:pt x="3924956" y="6062768"/>
                  <a:pt x="3937616" y="6028992"/>
                  <a:pt x="3937616" y="6003661"/>
                </a:cubicBezTo>
                <a:cubicBezTo>
                  <a:pt x="3933396" y="5969885"/>
                  <a:pt x="3895409" y="5978327"/>
                  <a:pt x="3874303" y="5982550"/>
                </a:cubicBezTo>
                <a:cubicBezTo>
                  <a:pt x="3832097" y="5990995"/>
                  <a:pt x="3798330" y="6007883"/>
                  <a:pt x="3781447" y="6050102"/>
                </a:cubicBezTo>
                <a:cubicBezTo>
                  <a:pt x="3777227" y="6058545"/>
                  <a:pt x="3773004" y="6075433"/>
                  <a:pt x="3756121" y="6075433"/>
                </a:cubicBezTo>
                <a:cubicBezTo>
                  <a:pt x="3743460" y="6075433"/>
                  <a:pt x="3743460" y="6058545"/>
                  <a:pt x="3743460" y="6050102"/>
                </a:cubicBezTo>
                <a:cubicBezTo>
                  <a:pt x="3739237" y="6028992"/>
                  <a:pt x="3726577" y="6028992"/>
                  <a:pt x="3709694" y="6033214"/>
                </a:cubicBezTo>
                <a:cubicBezTo>
                  <a:pt x="3642161" y="6058545"/>
                  <a:pt x="3578848" y="6083879"/>
                  <a:pt x="3536639" y="6151431"/>
                </a:cubicBezTo>
                <a:cubicBezTo>
                  <a:pt x="3502872" y="6202093"/>
                  <a:pt x="3443782" y="6235869"/>
                  <a:pt x="3397352" y="6278090"/>
                </a:cubicBezTo>
                <a:cubicBezTo>
                  <a:pt x="3393132" y="6286533"/>
                  <a:pt x="3380469" y="6286533"/>
                  <a:pt x="3372026" y="6282311"/>
                </a:cubicBezTo>
                <a:cubicBezTo>
                  <a:pt x="3367806" y="6278090"/>
                  <a:pt x="3367806" y="6265422"/>
                  <a:pt x="3367806" y="6261202"/>
                </a:cubicBezTo>
                <a:cubicBezTo>
                  <a:pt x="3380469" y="6225315"/>
                  <a:pt x="3383635" y="6187317"/>
                  <a:pt x="3385746" y="6149319"/>
                </a:cubicBezTo>
                <a:lnTo>
                  <a:pt x="3387550" y="6119461"/>
                </a:lnTo>
                <a:lnTo>
                  <a:pt x="3363994" y="6138763"/>
                </a:lnTo>
                <a:cubicBezTo>
                  <a:pt x="3330227" y="6159874"/>
                  <a:pt x="3317566" y="6193650"/>
                  <a:pt x="3300681" y="6223203"/>
                </a:cubicBezTo>
                <a:cubicBezTo>
                  <a:pt x="3283798" y="6261202"/>
                  <a:pt x="3254254" y="6286533"/>
                  <a:pt x="3212044" y="6290756"/>
                </a:cubicBezTo>
                <a:cubicBezTo>
                  <a:pt x="3127628" y="6299199"/>
                  <a:pt x="3068538" y="6345640"/>
                  <a:pt x="3026329" y="6417415"/>
                </a:cubicBezTo>
                <a:cubicBezTo>
                  <a:pt x="2992562" y="6480745"/>
                  <a:pt x="2937692" y="6489188"/>
                  <a:pt x="2878600" y="6489188"/>
                </a:cubicBezTo>
                <a:cubicBezTo>
                  <a:pt x="2844833" y="6489188"/>
                  <a:pt x="2798404" y="6434303"/>
                  <a:pt x="2802626" y="6408970"/>
                </a:cubicBezTo>
                <a:cubicBezTo>
                  <a:pt x="2806846" y="6358308"/>
                  <a:pt x="2806846" y="6358308"/>
                  <a:pt x="2756197" y="6362528"/>
                </a:cubicBezTo>
                <a:cubicBezTo>
                  <a:pt x="2751976" y="6341420"/>
                  <a:pt x="2768860" y="6337197"/>
                  <a:pt x="2781520" y="6328752"/>
                </a:cubicBezTo>
                <a:cubicBezTo>
                  <a:pt x="2785743" y="6324532"/>
                  <a:pt x="2802626" y="6316087"/>
                  <a:pt x="2794183" y="6307644"/>
                </a:cubicBezTo>
                <a:cubicBezTo>
                  <a:pt x="2747754" y="6265422"/>
                  <a:pt x="2798404" y="6214761"/>
                  <a:pt x="2789963" y="6168319"/>
                </a:cubicBezTo>
                <a:cubicBezTo>
                  <a:pt x="2789963" y="6159874"/>
                  <a:pt x="2785743" y="6147208"/>
                  <a:pt x="2785743" y="6138763"/>
                </a:cubicBezTo>
                <a:cubicBezTo>
                  <a:pt x="2764637" y="6134543"/>
                  <a:pt x="2726650" y="6164096"/>
                  <a:pt x="2726650" y="6142986"/>
                </a:cubicBezTo>
                <a:cubicBezTo>
                  <a:pt x="2722430" y="6096544"/>
                  <a:pt x="2671780" y="6054325"/>
                  <a:pt x="2709767" y="6003661"/>
                </a:cubicBezTo>
                <a:cubicBezTo>
                  <a:pt x="2751976" y="5948774"/>
                  <a:pt x="2789963" y="5889667"/>
                  <a:pt x="2811067" y="5822114"/>
                </a:cubicBezTo>
                <a:cubicBezTo>
                  <a:pt x="2815287" y="5805226"/>
                  <a:pt x="2832170" y="5792561"/>
                  <a:pt x="2815287" y="5775673"/>
                </a:cubicBezTo>
                <a:cubicBezTo>
                  <a:pt x="2798404" y="5763007"/>
                  <a:pt x="2773080" y="5763007"/>
                  <a:pt x="2751976" y="5775673"/>
                </a:cubicBezTo>
                <a:cubicBezTo>
                  <a:pt x="2726650" y="5796783"/>
                  <a:pt x="2705547" y="5817894"/>
                  <a:pt x="2688665" y="5847448"/>
                </a:cubicBezTo>
                <a:cubicBezTo>
                  <a:pt x="2659117" y="5906555"/>
                  <a:pt x="2612688" y="5952996"/>
                  <a:pt x="2562038" y="5999438"/>
                </a:cubicBezTo>
                <a:cubicBezTo>
                  <a:pt x="2557818" y="6003661"/>
                  <a:pt x="2553598" y="6016326"/>
                  <a:pt x="2549375" y="6012104"/>
                </a:cubicBezTo>
                <a:cubicBezTo>
                  <a:pt x="2486065" y="6007883"/>
                  <a:pt x="2473402" y="6062768"/>
                  <a:pt x="2448076" y="6096544"/>
                </a:cubicBezTo>
                <a:cubicBezTo>
                  <a:pt x="2329893" y="6261202"/>
                  <a:pt x="2177945" y="6400527"/>
                  <a:pt x="2076644" y="6573628"/>
                </a:cubicBezTo>
                <a:cubicBezTo>
                  <a:pt x="2063981" y="6594739"/>
                  <a:pt x="2051318" y="6603182"/>
                  <a:pt x="2030215" y="6590516"/>
                </a:cubicBezTo>
                <a:cubicBezTo>
                  <a:pt x="2013331" y="6577851"/>
                  <a:pt x="2009111" y="6565185"/>
                  <a:pt x="2017552" y="6548297"/>
                </a:cubicBezTo>
                <a:cubicBezTo>
                  <a:pt x="2038658" y="6510298"/>
                  <a:pt x="2038658" y="6468079"/>
                  <a:pt x="2038658" y="6430081"/>
                </a:cubicBezTo>
                <a:cubicBezTo>
                  <a:pt x="2038658" y="6379416"/>
                  <a:pt x="2055541" y="6341420"/>
                  <a:pt x="2085085" y="6307644"/>
                </a:cubicBezTo>
                <a:cubicBezTo>
                  <a:pt x="2110411" y="6273868"/>
                  <a:pt x="2127294" y="6231649"/>
                  <a:pt x="2144177" y="6193650"/>
                </a:cubicBezTo>
                <a:cubicBezTo>
                  <a:pt x="2165281" y="6138763"/>
                  <a:pt x="2135737" y="6126098"/>
                  <a:pt x="2093528" y="6113432"/>
                </a:cubicBezTo>
                <a:cubicBezTo>
                  <a:pt x="2080864" y="6113432"/>
                  <a:pt x="2063981" y="6113432"/>
                  <a:pt x="2063981" y="6096544"/>
                </a:cubicBezTo>
                <a:cubicBezTo>
                  <a:pt x="2063981" y="6079656"/>
                  <a:pt x="2080864" y="6083879"/>
                  <a:pt x="2089307" y="6079656"/>
                </a:cubicBezTo>
                <a:cubicBezTo>
                  <a:pt x="2118854" y="6062768"/>
                  <a:pt x="2131514" y="6028992"/>
                  <a:pt x="2131514" y="6003661"/>
                </a:cubicBezTo>
                <a:cubicBezTo>
                  <a:pt x="2127294" y="5969885"/>
                  <a:pt x="2089307" y="5978327"/>
                  <a:pt x="2068201" y="5982550"/>
                </a:cubicBezTo>
                <a:cubicBezTo>
                  <a:pt x="2025995" y="5990995"/>
                  <a:pt x="1992228" y="6007883"/>
                  <a:pt x="1975345" y="6050102"/>
                </a:cubicBezTo>
                <a:cubicBezTo>
                  <a:pt x="1971125" y="6058545"/>
                  <a:pt x="1966902" y="6075433"/>
                  <a:pt x="1950019" y="6075433"/>
                </a:cubicBezTo>
                <a:cubicBezTo>
                  <a:pt x="1937358" y="6075433"/>
                  <a:pt x="1937358" y="6058545"/>
                  <a:pt x="1937358" y="6050102"/>
                </a:cubicBezTo>
                <a:cubicBezTo>
                  <a:pt x="1933135" y="6028992"/>
                  <a:pt x="1920475" y="6028992"/>
                  <a:pt x="1903592" y="6033214"/>
                </a:cubicBezTo>
                <a:cubicBezTo>
                  <a:pt x="1836059" y="6058545"/>
                  <a:pt x="1772746" y="6083879"/>
                  <a:pt x="1730537" y="6151431"/>
                </a:cubicBezTo>
                <a:cubicBezTo>
                  <a:pt x="1696770" y="6202093"/>
                  <a:pt x="1637680" y="6235869"/>
                  <a:pt x="1591250" y="6278090"/>
                </a:cubicBezTo>
                <a:cubicBezTo>
                  <a:pt x="1587030" y="6286533"/>
                  <a:pt x="1574367" y="6286533"/>
                  <a:pt x="1565924" y="6282311"/>
                </a:cubicBezTo>
                <a:cubicBezTo>
                  <a:pt x="1561704" y="6278090"/>
                  <a:pt x="1561704" y="6265422"/>
                  <a:pt x="1561704" y="6261202"/>
                </a:cubicBezTo>
                <a:cubicBezTo>
                  <a:pt x="1587030" y="6189427"/>
                  <a:pt x="1574367" y="6109209"/>
                  <a:pt x="1591250" y="6037437"/>
                </a:cubicBezTo>
                <a:cubicBezTo>
                  <a:pt x="1599691" y="5986773"/>
                  <a:pt x="1612354" y="5936108"/>
                  <a:pt x="1633457" y="5885444"/>
                </a:cubicBezTo>
                <a:cubicBezTo>
                  <a:pt x="1582808" y="5872779"/>
                  <a:pt x="1544821" y="5885444"/>
                  <a:pt x="1519497" y="5927666"/>
                </a:cubicBezTo>
                <a:cubicBezTo>
                  <a:pt x="1498391" y="5961442"/>
                  <a:pt x="1485728" y="5948774"/>
                  <a:pt x="1473068" y="5919220"/>
                </a:cubicBezTo>
                <a:cubicBezTo>
                  <a:pt x="1456184" y="5889667"/>
                  <a:pt x="1473068" y="5860113"/>
                  <a:pt x="1473068" y="5830560"/>
                </a:cubicBezTo>
                <a:cubicBezTo>
                  <a:pt x="1477288" y="5792561"/>
                  <a:pt x="1485728" y="5754564"/>
                  <a:pt x="1489951" y="5716566"/>
                </a:cubicBezTo>
                <a:cubicBezTo>
                  <a:pt x="1489951" y="5703900"/>
                  <a:pt x="1498391" y="5687012"/>
                  <a:pt x="1485728" y="5682789"/>
                </a:cubicBezTo>
                <a:cubicBezTo>
                  <a:pt x="1468845" y="5674347"/>
                  <a:pt x="1456184" y="5687012"/>
                  <a:pt x="1447742" y="5695455"/>
                </a:cubicBezTo>
                <a:cubicBezTo>
                  <a:pt x="1439301" y="5703900"/>
                  <a:pt x="1430858" y="5716566"/>
                  <a:pt x="1422418" y="5725008"/>
                </a:cubicBezTo>
                <a:cubicBezTo>
                  <a:pt x="1363325" y="5801006"/>
                  <a:pt x="1300013" y="5881224"/>
                  <a:pt x="1236702" y="5952996"/>
                </a:cubicBezTo>
                <a:cubicBezTo>
                  <a:pt x="1207156" y="5982550"/>
                  <a:pt x="1169167" y="6003661"/>
                  <a:pt x="1122740" y="5974107"/>
                </a:cubicBezTo>
                <a:cubicBezTo>
                  <a:pt x="1105856" y="5961442"/>
                  <a:pt x="1084751" y="5965662"/>
                  <a:pt x="1067867" y="5974107"/>
                </a:cubicBezTo>
                <a:cubicBezTo>
                  <a:pt x="1063647" y="5978327"/>
                  <a:pt x="1055207" y="5982550"/>
                  <a:pt x="1050984" y="5986773"/>
                </a:cubicBezTo>
                <a:cubicBezTo>
                  <a:pt x="1021440" y="5986773"/>
                  <a:pt x="983451" y="5990995"/>
                  <a:pt x="966568" y="5965662"/>
                </a:cubicBezTo>
                <a:cubicBezTo>
                  <a:pt x="949685" y="5940331"/>
                  <a:pt x="970790" y="5914998"/>
                  <a:pt x="991894" y="5898112"/>
                </a:cubicBezTo>
                <a:cubicBezTo>
                  <a:pt x="1059427" y="5830560"/>
                  <a:pt x="1114297" y="5754564"/>
                  <a:pt x="1152284" y="5661679"/>
                </a:cubicBezTo>
                <a:cubicBezTo>
                  <a:pt x="1164947" y="5636348"/>
                  <a:pt x="1156506" y="5623682"/>
                  <a:pt x="1139623" y="5606794"/>
                </a:cubicBezTo>
                <a:cubicBezTo>
                  <a:pt x="1118517" y="5585684"/>
                  <a:pt x="1105856" y="5606794"/>
                  <a:pt x="1093193" y="5619460"/>
                </a:cubicBezTo>
                <a:cubicBezTo>
                  <a:pt x="1063647" y="5649013"/>
                  <a:pt x="1034101" y="5678567"/>
                  <a:pt x="1004557" y="5703900"/>
                </a:cubicBezTo>
                <a:cubicBezTo>
                  <a:pt x="987674" y="5716566"/>
                  <a:pt x="966568" y="5725008"/>
                  <a:pt x="953907" y="5703900"/>
                </a:cubicBezTo>
                <a:cubicBezTo>
                  <a:pt x="941244" y="5682789"/>
                  <a:pt x="970790" y="5682789"/>
                  <a:pt x="983451" y="5670124"/>
                </a:cubicBezTo>
                <a:cubicBezTo>
                  <a:pt x="991894" y="5665901"/>
                  <a:pt x="1000334" y="5657459"/>
                  <a:pt x="1008777" y="5653236"/>
                </a:cubicBezTo>
                <a:cubicBezTo>
                  <a:pt x="1067867" y="5598349"/>
                  <a:pt x="1067867" y="5594129"/>
                  <a:pt x="987674" y="5568795"/>
                </a:cubicBezTo>
                <a:cubicBezTo>
                  <a:pt x="966568" y="5560353"/>
                  <a:pt x="970790" y="5551907"/>
                  <a:pt x="970790" y="5535019"/>
                </a:cubicBezTo>
                <a:cubicBezTo>
                  <a:pt x="983451" y="5454802"/>
                  <a:pt x="1004557" y="5383029"/>
                  <a:pt x="1080530" y="5332365"/>
                </a:cubicBezTo>
                <a:cubicBezTo>
                  <a:pt x="1148063" y="5281700"/>
                  <a:pt x="1198713" y="5218371"/>
                  <a:pt x="1240922" y="5146598"/>
                </a:cubicBezTo>
                <a:cubicBezTo>
                  <a:pt x="1287352" y="5070603"/>
                  <a:pt x="1363325" y="5015716"/>
                  <a:pt x="1397092" y="4927055"/>
                </a:cubicBezTo>
                <a:cubicBezTo>
                  <a:pt x="1401312" y="4914390"/>
                  <a:pt x="1413975" y="4905945"/>
                  <a:pt x="1422418" y="4901722"/>
                </a:cubicBezTo>
                <a:cubicBezTo>
                  <a:pt x="1536380" y="4821504"/>
                  <a:pt x="1620797" y="4715956"/>
                  <a:pt x="1700990" y="4606184"/>
                </a:cubicBezTo>
                <a:cubicBezTo>
                  <a:pt x="1717873" y="4585074"/>
                  <a:pt x="1738979" y="4559743"/>
                  <a:pt x="1713654" y="4534412"/>
                </a:cubicBezTo>
                <a:cubicBezTo>
                  <a:pt x="1688331" y="4504856"/>
                  <a:pt x="1663004" y="4525966"/>
                  <a:pt x="1637680" y="4547077"/>
                </a:cubicBezTo>
                <a:cubicBezTo>
                  <a:pt x="1578587" y="4597741"/>
                  <a:pt x="1506834" y="4635738"/>
                  <a:pt x="1477288" y="4724401"/>
                </a:cubicBezTo>
                <a:cubicBezTo>
                  <a:pt x="1464625" y="4766620"/>
                  <a:pt x="1426638" y="4770842"/>
                  <a:pt x="1397092" y="4728621"/>
                </a:cubicBezTo>
                <a:cubicBezTo>
                  <a:pt x="1375988" y="4707513"/>
                  <a:pt x="1363325" y="4707513"/>
                  <a:pt x="1342222" y="4724401"/>
                </a:cubicBezTo>
                <a:cubicBezTo>
                  <a:pt x="1211376" y="4829950"/>
                  <a:pt x="1076310" y="4931278"/>
                  <a:pt x="962348" y="5053715"/>
                </a:cubicBezTo>
                <a:cubicBezTo>
                  <a:pt x="907478" y="5112822"/>
                  <a:pt x="852605" y="5163486"/>
                  <a:pt x="763969" y="5159264"/>
                </a:cubicBezTo>
                <a:cubicBezTo>
                  <a:pt x="747086" y="5159264"/>
                  <a:pt x="730202" y="5167709"/>
                  <a:pt x="717539" y="5184595"/>
                </a:cubicBezTo>
                <a:cubicBezTo>
                  <a:pt x="671112" y="5252147"/>
                  <a:pt x="599357" y="5285923"/>
                  <a:pt x="531824" y="5328142"/>
                </a:cubicBezTo>
                <a:cubicBezTo>
                  <a:pt x="485394" y="5357698"/>
                  <a:pt x="443187" y="5387252"/>
                  <a:pt x="400978" y="5416805"/>
                </a:cubicBezTo>
                <a:cubicBezTo>
                  <a:pt x="379874" y="5429471"/>
                  <a:pt x="354551" y="5442136"/>
                  <a:pt x="329225" y="5433693"/>
                </a:cubicBezTo>
                <a:cubicBezTo>
                  <a:pt x="303901" y="5421028"/>
                  <a:pt x="278575" y="5408360"/>
                  <a:pt x="308121" y="5370363"/>
                </a:cubicBezTo>
                <a:cubicBezTo>
                  <a:pt x="358771" y="5315477"/>
                  <a:pt x="375654" y="5243704"/>
                  <a:pt x="417861" y="5167709"/>
                </a:cubicBezTo>
                <a:cubicBezTo>
                  <a:pt x="337668" y="5197262"/>
                  <a:pt x="265912" y="5214151"/>
                  <a:pt x="219483" y="5273258"/>
                </a:cubicBezTo>
                <a:cubicBezTo>
                  <a:pt x="211042" y="5285923"/>
                  <a:pt x="198379" y="5294368"/>
                  <a:pt x="181496" y="5290146"/>
                </a:cubicBezTo>
                <a:cubicBezTo>
                  <a:pt x="164612" y="5281700"/>
                  <a:pt x="173055" y="5269035"/>
                  <a:pt x="177275" y="5256370"/>
                </a:cubicBezTo>
                <a:cubicBezTo>
                  <a:pt x="181496" y="5235259"/>
                  <a:pt x="168833" y="5222593"/>
                  <a:pt x="151949" y="5218371"/>
                </a:cubicBezTo>
                <a:cubicBezTo>
                  <a:pt x="126626" y="5209928"/>
                  <a:pt x="118183" y="5231039"/>
                  <a:pt x="118183" y="5247927"/>
                </a:cubicBezTo>
                <a:cubicBezTo>
                  <a:pt x="118183" y="5281700"/>
                  <a:pt x="97079" y="5290146"/>
                  <a:pt x="71756" y="5290146"/>
                </a:cubicBezTo>
                <a:cubicBezTo>
                  <a:pt x="37989" y="5294368"/>
                  <a:pt x="4223" y="5281700"/>
                  <a:pt x="0" y="5252147"/>
                </a:cubicBezTo>
                <a:cubicBezTo>
                  <a:pt x="0" y="5222593"/>
                  <a:pt x="33767" y="5226816"/>
                  <a:pt x="59093" y="5222593"/>
                </a:cubicBezTo>
                <a:cubicBezTo>
                  <a:pt x="67533" y="5222593"/>
                  <a:pt x="71756" y="5218371"/>
                  <a:pt x="84416" y="5218371"/>
                </a:cubicBezTo>
                <a:cubicBezTo>
                  <a:pt x="75976" y="5193040"/>
                  <a:pt x="54873" y="5205705"/>
                  <a:pt x="42210" y="5197262"/>
                </a:cubicBezTo>
                <a:cubicBezTo>
                  <a:pt x="21106" y="5184595"/>
                  <a:pt x="0" y="5171929"/>
                  <a:pt x="33767" y="5150821"/>
                </a:cubicBezTo>
                <a:cubicBezTo>
                  <a:pt x="46430" y="5142376"/>
                  <a:pt x="50650" y="5142376"/>
                  <a:pt x="46430" y="5125487"/>
                </a:cubicBezTo>
                <a:cubicBezTo>
                  <a:pt x="37989" y="5062158"/>
                  <a:pt x="50650" y="5003051"/>
                  <a:pt x="67533" y="4948164"/>
                </a:cubicBezTo>
                <a:cubicBezTo>
                  <a:pt x="88639" y="4889057"/>
                  <a:pt x="109743" y="4829950"/>
                  <a:pt x="109743" y="4766620"/>
                </a:cubicBezTo>
                <a:cubicBezTo>
                  <a:pt x="109743" y="4753954"/>
                  <a:pt x="113963" y="4732844"/>
                  <a:pt x="122406" y="4724401"/>
                </a:cubicBezTo>
                <a:cubicBezTo>
                  <a:pt x="168833" y="4690625"/>
                  <a:pt x="156172" y="4639960"/>
                  <a:pt x="151949" y="4601962"/>
                </a:cubicBezTo>
                <a:cubicBezTo>
                  <a:pt x="151949" y="4580853"/>
                  <a:pt x="143509" y="4538632"/>
                  <a:pt x="130846" y="4521744"/>
                </a:cubicBezTo>
                <a:cubicBezTo>
                  <a:pt x="101300" y="4492190"/>
                  <a:pt x="118183" y="4479525"/>
                  <a:pt x="135066" y="4458414"/>
                </a:cubicBezTo>
                <a:cubicBezTo>
                  <a:pt x="147729" y="4445749"/>
                  <a:pt x="160392" y="4437306"/>
                  <a:pt x="139289" y="4420418"/>
                </a:cubicBezTo>
                <a:cubicBezTo>
                  <a:pt x="135066" y="4416195"/>
                  <a:pt x="135066" y="4411972"/>
                  <a:pt x="130846" y="4407750"/>
                </a:cubicBezTo>
                <a:cubicBezTo>
                  <a:pt x="181496" y="4382419"/>
                  <a:pt x="130846" y="4331755"/>
                  <a:pt x="160392" y="4302201"/>
                </a:cubicBezTo>
                <a:cubicBezTo>
                  <a:pt x="168833" y="4289536"/>
                  <a:pt x="160392" y="4268425"/>
                  <a:pt x="156172" y="4251537"/>
                </a:cubicBezTo>
                <a:cubicBezTo>
                  <a:pt x="143509" y="4200875"/>
                  <a:pt x="160392" y="4167099"/>
                  <a:pt x="206822" y="4141765"/>
                </a:cubicBezTo>
                <a:cubicBezTo>
                  <a:pt x="257471" y="4116434"/>
                  <a:pt x="303901" y="4082658"/>
                  <a:pt x="337668" y="4031994"/>
                </a:cubicBezTo>
                <a:cubicBezTo>
                  <a:pt x="341888" y="4027771"/>
                  <a:pt x="350328" y="4023551"/>
                  <a:pt x="350328" y="4015106"/>
                </a:cubicBezTo>
                <a:cubicBezTo>
                  <a:pt x="362991" y="3918000"/>
                  <a:pt x="455850" y="3863116"/>
                  <a:pt x="493837" y="3778675"/>
                </a:cubicBezTo>
                <a:cubicBezTo>
                  <a:pt x="536044" y="3690014"/>
                  <a:pt x="599357" y="3614019"/>
                  <a:pt x="650006" y="3529579"/>
                </a:cubicBezTo>
                <a:cubicBezTo>
                  <a:pt x="713319" y="3419807"/>
                  <a:pt x="797735" y="3335367"/>
                  <a:pt x="873711" y="3238261"/>
                </a:cubicBezTo>
                <a:cubicBezTo>
                  <a:pt x="953907" y="3132712"/>
                  <a:pt x="1004557" y="3010276"/>
                  <a:pt x="1063647" y="2896282"/>
                </a:cubicBezTo>
                <a:cubicBezTo>
                  <a:pt x="1080530" y="2866728"/>
                  <a:pt x="1101634" y="2828730"/>
                  <a:pt x="1059427" y="2803398"/>
                </a:cubicBezTo>
                <a:cubicBezTo>
                  <a:pt x="1046764" y="2790730"/>
                  <a:pt x="1055207" y="2778065"/>
                  <a:pt x="1059427" y="2765400"/>
                </a:cubicBezTo>
                <a:cubicBezTo>
                  <a:pt x="1110077" y="2630295"/>
                  <a:pt x="1194493" y="2516303"/>
                  <a:pt x="1287352" y="2402310"/>
                </a:cubicBezTo>
                <a:cubicBezTo>
                  <a:pt x="1359105" y="2317869"/>
                  <a:pt x="1418195" y="2224986"/>
                  <a:pt x="1422418" y="2110992"/>
                </a:cubicBezTo>
                <a:cubicBezTo>
                  <a:pt x="1422418" y="2094104"/>
                  <a:pt x="1439301" y="2085661"/>
                  <a:pt x="1439301" y="2068773"/>
                </a:cubicBezTo>
                <a:cubicBezTo>
                  <a:pt x="1388651" y="2056107"/>
                  <a:pt x="1350662" y="2068773"/>
                  <a:pt x="1321118" y="2110992"/>
                </a:cubicBezTo>
                <a:cubicBezTo>
                  <a:pt x="1308455" y="2127880"/>
                  <a:pt x="1300013" y="2140545"/>
                  <a:pt x="1278910" y="2136325"/>
                </a:cubicBezTo>
                <a:cubicBezTo>
                  <a:pt x="1228259" y="2123657"/>
                  <a:pt x="1177611" y="2153213"/>
                  <a:pt x="1126960" y="2153213"/>
                </a:cubicBezTo>
                <a:cubicBezTo>
                  <a:pt x="1122740" y="2153213"/>
                  <a:pt x="1118517" y="2153213"/>
                  <a:pt x="1114297" y="2157433"/>
                </a:cubicBezTo>
                <a:cubicBezTo>
                  <a:pt x="1088973" y="2229208"/>
                  <a:pt x="1021440" y="2191209"/>
                  <a:pt x="975011" y="2203875"/>
                </a:cubicBezTo>
                <a:cubicBezTo>
                  <a:pt x="814619" y="2250317"/>
                  <a:pt x="654229" y="2292538"/>
                  <a:pt x="493837" y="2334757"/>
                </a:cubicBezTo>
                <a:cubicBezTo>
                  <a:pt x="472734" y="2343202"/>
                  <a:pt x="447407" y="2347423"/>
                  <a:pt x="422084" y="2351645"/>
                </a:cubicBezTo>
                <a:cubicBezTo>
                  <a:pt x="405201" y="2355868"/>
                  <a:pt x="379874" y="2360088"/>
                  <a:pt x="371434" y="2334757"/>
                </a:cubicBezTo>
                <a:cubicBezTo>
                  <a:pt x="367211" y="2313646"/>
                  <a:pt x="392538" y="2305203"/>
                  <a:pt x="405201" y="2300981"/>
                </a:cubicBezTo>
                <a:cubicBezTo>
                  <a:pt x="510720" y="2258762"/>
                  <a:pt x="616240" y="2216543"/>
                  <a:pt x="721762" y="2174321"/>
                </a:cubicBezTo>
                <a:cubicBezTo>
                  <a:pt x="873711" y="2115214"/>
                  <a:pt x="1029881" y="2077216"/>
                  <a:pt x="1181830" y="2030774"/>
                </a:cubicBezTo>
                <a:cubicBezTo>
                  <a:pt x="1194493" y="2030774"/>
                  <a:pt x="1207156" y="2026551"/>
                  <a:pt x="1219819" y="2022331"/>
                </a:cubicBezTo>
                <a:cubicBezTo>
                  <a:pt x="1228259" y="2018108"/>
                  <a:pt x="1236702" y="2009666"/>
                  <a:pt x="1232481" y="2001220"/>
                </a:cubicBezTo>
                <a:cubicBezTo>
                  <a:pt x="1232481" y="1992778"/>
                  <a:pt x="1219819" y="1984332"/>
                  <a:pt x="1211376" y="1988555"/>
                </a:cubicBezTo>
                <a:cubicBezTo>
                  <a:pt x="1110077" y="2026551"/>
                  <a:pt x="1000334" y="1992778"/>
                  <a:pt x="903258" y="2034997"/>
                </a:cubicBezTo>
                <a:cubicBezTo>
                  <a:pt x="894815" y="2034997"/>
                  <a:pt x="886372" y="2039219"/>
                  <a:pt x="877931" y="2030774"/>
                </a:cubicBezTo>
                <a:cubicBezTo>
                  <a:pt x="869489" y="2018108"/>
                  <a:pt x="869489" y="2009666"/>
                  <a:pt x="877931" y="2001220"/>
                </a:cubicBezTo>
                <a:cubicBezTo>
                  <a:pt x="907478" y="1975890"/>
                  <a:pt x="932801" y="1946336"/>
                  <a:pt x="970790" y="1937891"/>
                </a:cubicBezTo>
                <a:cubicBezTo>
                  <a:pt x="1004557" y="1929448"/>
                  <a:pt x="1025660" y="1908337"/>
                  <a:pt x="1034101" y="1878784"/>
                </a:cubicBezTo>
                <a:cubicBezTo>
                  <a:pt x="1042544" y="1845007"/>
                  <a:pt x="1059427" y="1828119"/>
                  <a:pt x="1097414" y="1832342"/>
                </a:cubicBezTo>
                <a:cubicBezTo>
                  <a:pt x="1164947" y="1840785"/>
                  <a:pt x="1219819" y="1794343"/>
                  <a:pt x="1283129" y="1790120"/>
                </a:cubicBezTo>
                <a:cubicBezTo>
                  <a:pt x="1392872" y="1777455"/>
                  <a:pt x="1481508" y="1684572"/>
                  <a:pt x="1608134" y="1714125"/>
                </a:cubicBezTo>
                <a:cubicBezTo>
                  <a:pt x="1557484" y="1663461"/>
                  <a:pt x="1481508" y="1655018"/>
                  <a:pt x="1409755" y="1684572"/>
                </a:cubicBezTo>
                <a:cubicBezTo>
                  <a:pt x="1350662" y="1705682"/>
                  <a:pt x="1291572" y="1722571"/>
                  <a:pt x="1228259" y="1735236"/>
                </a:cubicBezTo>
                <a:cubicBezTo>
                  <a:pt x="1211376" y="1739458"/>
                  <a:pt x="1198713" y="1747901"/>
                  <a:pt x="1181830" y="1726791"/>
                </a:cubicBezTo>
                <a:cubicBezTo>
                  <a:pt x="1236702" y="1693015"/>
                  <a:pt x="1300013" y="1680349"/>
                  <a:pt x="1359105" y="1659241"/>
                </a:cubicBezTo>
                <a:cubicBezTo>
                  <a:pt x="1325339" y="1633907"/>
                  <a:pt x="1316896" y="1633907"/>
                  <a:pt x="1283129" y="1646573"/>
                </a:cubicBezTo>
                <a:cubicBezTo>
                  <a:pt x="1266246" y="1655018"/>
                  <a:pt x="1249363" y="1659241"/>
                  <a:pt x="1232481" y="1667684"/>
                </a:cubicBezTo>
                <a:cubicBezTo>
                  <a:pt x="1215596" y="1676129"/>
                  <a:pt x="1202936" y="1680349"/>
                  <a:pt x="1194493" y="1663461"/>
                </a:cubicBezTo>
                <a:cubicBezTo>
                  <a:pt x="1181830" y="1642353"/>
                  <a:pt x="1198713" y="1638130"/>
                  <a:pt x="1207156" y="1629685"/>
                </a:cubicBezTo>
                <a:cubicBezTo>
                  <a:pt x="1219819" y="1621242"/>
                  <a:pt x="1236702" y="1617019"/>
                  <a:pt x="1240922" y="1591688"/>
                </a:cubicBezTo>
                <a:cubicBezTo>
                  <a:pt x="1152284" y="1608577"/>
                  <a:pt x="1063647" y="1587466"/>
                  <a:pt x="983451" y="1633907"/>
                </a:cubicBezTo>
                <a:cubicBezTo>
                  <a:pt x="907478" y="1680349"/>
                  <a:pt x="831502" y="1676129"/>
                  <a:pt x="738645" y="1633907"/>
                </a:cubicBezTo>
                <a:cubicBezTo>
                  <a:pt x="932801" y="1562135"/>
                  <a:pt x="1110077" y="1473472"/>
                  <a:pt x="1316896" y="1494583"/>
                </a:cubicBezTo>
                <a:cubicBezTo>
                  <a:pt x="1308455" y="1469252"/>
                  <a:pt x="1274689" y="1498805"/>
                  <a:pt x="1274689" y="1473472"/>
                </a:cubicBezTo>
                <a:cubicBezTo>
                  <a:pt x="1274689" y="1448141"/>
                  <a:pt x="1304235" y="1448141"/>
                  <a:pt x="1321118" y="1448141"/>
                </a:cubicBezTo>
                <a:cubicBezTo>
                  <a:pt x="1409755" y="1443918"/>
                  <a:pt x="1489951" y="1401699"/>
                  <a:pt x="1574367" y="1376366"/>
                </a:cubicBezTo>
                <a:cubicBezTo>
                  <a:pt x="1641900" y="1355258"/>
                  <a:pt x="1713654" y="1355258"/>
                  <a:pt x="1785406" y="1367923"/>
                </a:cubicBezTo>
                <a:cubicBezTo>
                  <a:pt x="1836059" y="1380589"/>
                  <a:pt x="1882486" y="1376366"/>
                  <a:pt x="1924695" y="1342592"/>
                </a:cubicBezTo>
                <a:cubicBezTo>
                  <a:pt x="1958462" y="1313036"/>
                  <a:pt x="2009111" y="1308816"/>
                  <a:pt x="2055541" y="1300371"/>
                </a:cubicBezTo>
                <a:cubicBezTo>
                  <a:pt x="2072424" y="1296148"/>
                  <a:pt x="2110411" y="1304593"/>
                  <a:pt x="2089307" y="1266595"/>
                </a:cubicBezTo>
                <a:cubicBezTo>
                  <a:pt x="2076644" y="1241264"/>
                  <a:pt x="2089307" y="1186377"/>
                  <a:pt x="2030215" y="1199045"/>
                </a:cubicBezTo>
                <a:cubicBezTo>
                  <a:pt x="2013331" y="1207488"/>
                  <a:pt x="1996448" y="1207488"/>
                  <a:pt x="1975345" y="1203265"/>
                </a:cubicBezTo>
                <a:cubicBezTo>
                  <a:pt x="1928915" y="1194822"/>
                  <a:pt x="1886708" y="1161046"/>
                  <a:pt x="1840279" y="1156823"/>
                </a:cubicBezTo>
                <a:cubicBezTo>
                  <a:pt x="1798070" y="1152603"/>
                  <a:pt x="1755863" y="1190599"/>
                  <a:pt x="1709433" y="1173711"/>
                </a:cubicBezTo>
                <a:cubicBezTo>
                  <a:pt x="1705213" y="1156823"/>
                  <a:pt x="1713654" y="1152603"/>
                  <a:pt x="1726316" y="1148380"/>
                </a:cubicBezTo>
                <a:cubicBezTo>
                  <a:pt x="1806512" y="1131492"/>
                  <a:pt x="1886708" y="1093494"/>
                  <a:pt x="1966902" y="1068163"/>
                </a:cubicBezTo>
                <a:cubicBezTo>
                  <a:pt x="1996448" y="1059717"/>
                  <a:pt x="2021774" y="1051275"/>
                  <a:pt x="2034435" y="1097716"/>
                </a:cubicBezTo>
                <a:cubicBezTo>
                  <a:pt x="2038658" y="1131492"/>
                  <a:pt x="2072424" y="1135715"/>
                  <a:pt x="2106190" y="1135715"/>
                </a:cubicBezTo>
                <a:cubicBezTo>
                  <a:pt x="2118854" y="1135715"/>
                  <a:pt x="2131514" y="1127270"/>
                  <a:pt x="2148397" y="1127270"/>
                </a:cubicBezTo>
                <a:cubicBezTo>
                  <a:pt x="2169504" y="1123047"/>
                  <a:pt x="2186387" y="1131492"/>
                  <a:pt x="2194827" y="1148380"/>
                </a:cubicBezTo>
                <a:cubicBezTo>
                  <a:pt x="2207490" y="1169489"/>
                  <a:pt x="2190607" y="1182156"/>
                  <a:pt x="2177945" y="1190599"/>
                </a:cubicBezTo>
                <a:cubicBezTo>
                  <a:pt x="2165281" y="1199045"/>
                  <a:pt x="2152620" y="1207488"/>
                  <a:pt x="2156840" y="1220153"/>
                </a:cubicBezTo>
                <a:cubicBezTo>
                  <a:pt x="2161060" y="1228598"/>
                  <a:pt x="2169504" y="1237041"/>
                  <a:pt x="2177945" y="1237041"/>
                </a:cubicBezTo>
                <a:cubicBezTo>
                  <a:pt x="2194827" y="1241264"/>
                  <a:pt x="2190607" y="1220153"/>
                  <a:pt x="2199047" y="1211710"/>
                </a:cubicBezTo>
                <a:cubicBezTo>
                  <a:pt x="2207490" y="1199045"/>
                  <a:pt x="2215930" y="1190599"/>
                  <a:pt x="2224374" y="1177934"/>
                </a:cubicBezTo>
                <a:cubicBezTo>
                  <a:pt x="2249697" y="1144158"/>
                  <a:pt x="2275023" y="1135715"/>
                  <a:pt x="2308789" y="1169489"/>
                </a:cubicBezTo>
                <a:cubicBezTo>
                  <a:pt x="2338336" y="1199045"/>
                  <a:pt x="2372102" y="1194822"/>
                  <a:pt x="2397426" y="1156823"/>
                </a:cubicBezTo>
                <a:cubicBezTo>
                  <a:pt x="2397426" y="1156823"/>
                  <a:pt x="2397426" y="1152603"/>
                  <a:pt x="2397426" y="1152603"/>
                </a:cubicBezTo>
                <a:cubicBezTo>
                  <a:pt x="2452298" y="1030164"/>
                  <a:pt x="2553598" y="945726"/>
                  <a:pt x="2646454" y="852840"/>
                </a:cubicBezTo>
                <a:cubicBezTo>
                  <a:pt x="2684441" y="814844"/>
                  <a:pt x="2701324" y="755737"/>
                  <a:pt x="2768860" y="755737"/>
                </a:cubicBezTo>
                <a:cubicBezTo>
                  <a:pt x="2781520" y="755737"/>
                  <a:pt x="2789963" y="734626"/>
                  <a:pt x="2794183" y="721960"/>
                </a:cubicBezTo>
                <a:cubicBezTo>
                  <a:pt x="2806846" y="658631"/>
                  <a:pt x="2840613" y="607966"/>
                  <a:pt x="2887042" y="574190"/>
                </a:cubicBezTo>
                <a:cubicBezTo>
                  <a:pt x="2937692" y="540414"/>
                  <a:pt x="2984119" y="477084"/>
                  <a:pt x="3060095" y="527749"/>
                </a:cubicBezTo>
                <a:cubicBezTo>
                  <a:pt x="3089641" y="548859"/>
                  <a:pt x="3110745" y="561525"/>
                  <a:pt x="3110745" y="599521"/>
                </a:cubicBezTo>
                <a:cubicBezTo>
                  <a:pt x="3110745" y="679739"/>
                  <a:pt x="3089641" y="759957"/>
                  <a:pt x="3064315" y="835952"/>
                </a:cubicBezTo>
                <a:cubicBezTo>
                  <a:pt x="3060095" y="848620"/>
                  <a:pt x="3043212" y="861285"/>
                  <a:pt x="3060095" y="873951"/>
                </a:cubicBezTo>
                <a:cubicBezTo>
                  <a:pt x="3076978" y="886616"/>
                  <a:pt x="3093862" y="878173"/>
                  <a:pt x="3106525" y="865508"/>
                </a:cubicBezTo>
                <a:cubicBezTo>
                  <a:pt x="3136071" y="831732"/>
                  <a:pt x="3165615" y="797956"/>
                  <a:pt x="3190941" y="755737"/>
                </a:cubicBezTo>
                <a:cubicBezTo>
                  <a:pt x="3275357" y="603744"/>
                  <a:pt x="3410423" y="485530"/>
                  <a:pt x="3515943" y="350425"/>
                </a:cubicBezTo>
                <a:cubicBezTo>
                  <a:pt x="3532826" y="329314"/>
                  <a:pt x="3562372" y="312429"/>
                  <a:pt x="3583476" y="295538"/>
                </a:cubicBezTo>
                <a:cubicBezTo>
                  <a:pt x="3600359" y="282873"/>
                  <a:pt x="3617245" y="270207"/>
                  <a:pt x="3629905" y="295538"/>
                </a:cubicBezTo>
                <a:cubicBezTo>
                  <a:pt x="3638348" y="308206"/>
                  <a:pt x="3651011" y="299761"/>
                  <a:pt x="3659452" y="295538"/>
                </a:cubicBezTo>
                <a:cubicBezTo>
                  <a:pt x="3710101" y="265984"/>
                  <a:pt x="3735427" y="278652"/>
                  <a:pt x="3748088" y="333537"/>
                </a:cubicBezTo>
                <a:cubicBezTo>
                  <a:pt x="3748088" y="337759"/>
                  <a:pt x="3752311" y="346202"/>
                  <a:pt x="3756531" y="346202"/>
                </a:cubicBezTo>
                <a:cubicBezTo>
                  <a:pt x="3832504" y="379978"/>
                  <a:pt x="3790297" y="434865"/>
                  <a:pt x="3781854" y="485530"/>
                </a:cubicBezTo>
                <a:cubicBezTo>
                  <a:pt x="3777634" y="493972"/>
                  <a:pt x="3773414" y="502415"/>
                  <a:pt x="3769194" y="510861"/>
                </a:cubicBezTo>
                <a:cubicBezTo>
                  <a:pt x="3743868" y="578413"/>
                  <a:pt x="3760751" y="603744"/>
                  <a:pt x="3828284" y="603744"/>
                </a:cubicBezTo>
                <a:cubicBezTo>
                  <a:pt x="3832504" y="603744"/>
                  <a:pt x="3836727" y="603744"/>
                  <a:pt x="3836727" y="599521"/>
                </a:cubicBezTo>
                <a:cubicBezTo>
                  <a:pt x="3853610" y="544637"/>
                  <a:pt x="3933806" y="553079"/>
                  <a:pt x="3946467" y="489750"/>
                </a:cubicBezTo>
                <a:cubicBezTo>
                  <a:pt x="3954910" y="447531"/>
                  <a:pt x="3980233" y="422200"/>
                  <a:pt x="4026663" y="413755"/>
                </a:cubicBezTo>
                <a:cubicBezTo>
                  <a:pt x="3976013" y="384201"/>
                  <a:pt x="3967573" y="350425"/>
                  <a:pt x="3988676" y="291318"/>
                </a:cubicBezTo>
                <a:cubicBezTo>
                  <a:pt x="3992896" y="282873"/>
                  <a:pt x="3997116" y="270207"/>
                  <a:pt x="4009779" y="274430"/>
                </a:cubicBezTo>
                <a:cubicBezTo>
                  <a:pt x="4022443" y="278652"/>
                  <a:pt x="4018222" y="291318"/>
                  <a:pt x="4014000" y="299761"/>
                </a:cubicBezTo>
                <a:cubicBezTo>
                  <a:pt x="4009779" y="312429"/>
                  <a:pt x="4005559" y="325094"/>
                  <a:pt x="4014000" y="341982"/>
                </a:cubicBezTo>
                <a:cubicBezTo>
                  <a:pt x="4035106" y="341982"/>
                  <a:pt x="4039326" y="325094"/>
                  <a:pt x="4039326" y="312429"/>
                </a:cubicBezTo>
                <a:cubicBezTo>
                  <a:pt x="4039326" y="265984"/>
                  <a:pt x="4056209" y="219543"/>
                  <a:pt x="4064649" y="173101"/>
                </a:cubicBezTo>
                <a:cubicBezTo>
                  <a:pt x="4077312" y="118217"/>
                  <a:pt x="4102639" y="80218"/>
                  <a:pt x="4161729" y="71775"/>
                </a:cubicBezTo>
                <a:cubicBezTo>
                  <a:pt x="4174392" y="67552"/>
                  <a:pt x="4187055" y="67552"/>
                  <a:pt x="4191275" y="50664"/>
                </a:cubicBezTo>
                <a:cubicBezTo>
                  <a:pt x="4203938" y="12666"/>
                  <a:pt x="4237705" y="4223"/>
                  <a:pt x="4271471" y="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98488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6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EBBCD9AC-6DC7-4CF0-B75A-514911F66754}"/>
              </a:ext>
            </a:extLst>
          </p:cNvPr>
          <p:cNvSpPr>
            <a:spLocks noGrp="1"/>
          </p:cNvSpPr>
          <p:nvPr>
            <p:ph type="pic" idx="1"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80374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ICON LAYOUT</a:t>
            </a:r>
          </a:p>
        </p:txBody>
      </p:sp>
      <p:sp>
        <p:nvSpPr>
          <p:cNvPr id="3" name="Rounded Rectangle 2"/>
          <p:cNvSpPr/>
          <p:nvPr userDrawn="1"/>
        </p:nvSpPr>
        <p:spPr>
          <a:xfrm>
            <a:off x="354009" y="1131590"/>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0851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6" name="Rectangle 5"/>
          <p:cNvSpPr/>
          <p:nvPr userDrawn="1"/>
        </p:nvSpPr>
        <p:spPr>
          <a:xfrm>
            <a:off x="0" y="1762125"/>
            <a:ext cx="2952750"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743200" y="1762125"/>
            <a:ext cx="9448800"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53125" y="2847975"/>
            <a:ext cx="6238875" cy="715516"/>
          </a:xfrm>
          <a:prstGeom prst="rect">
            <a:avLst/>
          </a:prstGeom>
        </p:spPr>
        <p:txBody>
          <a:bodyPr anchor="ctr"/>
          <a:lstStyle>
            <a:lvl1pPr marL="0" indent="0" algn="l">
              <a:buNone/>
              <a:defRPr sz="5400" b="0" baseline="0">
                <a:solidFill>
                  <a:schemeClr val="bg2"/>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53125" y="3563491"/>
            <a:ext cx="6238875" cy="288032"/>
          </a:xfrm>
          <a:prstGeom prst="rect">
            <a:avLst/>
          </a:prstGeom>
        </p:spPr>
        <p:txBody>
          <a:bodyPr anchor="ctr"/>
          <a:lstStyle>
            <a:lvl1pPr marL="0" indent="0" algn="l">
              <a:buNone/>
              <a:defRPr sz="1800" b="0" baseline="0">
                <a:solidFill>
                  <a:schemeClr val="bg2"/>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687066"/>
            <a:ext cx="3810000" cy="3752850"/>
          </a:xfrm>
          <a:prstGeom prst="rect">
            <a:avLst/>
          </a:prstGeom>
        </p:spPr>
      </p:pic>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8" name="Rectangle 7"/>
          <p:cNvSpPr/>
          <p:nvPr userDrawn="1"/>
        </p:nvSpPr>
        <p:spPr>
          <a:xfrm>
            <a:off x="3524250" y="0"/>
            <a:ext cx="514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4772024" y="0"/>
            <a:ext cx="2647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764014"/>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340078"/>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2458" y="644576"/>
            <a:ext cx="5079430" cy="4002926"/>
          </a:xfrm>
          <a:prstGeom prst="rect">
            <a:avLst/>
          </a:prstGeom>
        </p:spPr>
      </p:pic>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00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5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tyle slide layout">
    <p:spTree>
      <p:nvGrpSpPr>
        <p:cNvPr id="1" name=""/>
        <p:cNvGrpSpPr/>
        <p:nvPr/>
      </p:nvGrpSpPr>
      <p:grpSpPr>
        <a:xfrm>
          <a:off x="0" y="0"/>
          <a:ext cx="0" cy="0"/>
          <a:chOff x="0" y="0"/>
          <a:chExt cx="0" cy="0"/>
        </a:xfrm>
      </p:grpSpPr>
      <p:sp>
        <p:nvSpPr>
          <p:cNvPr id="3" name="Rectangle 2"/>
          <p:cNvSpPr/>
          <p:nvPr userDrawn="1"/>
        </p:nvSpPr>
        <p:spPr>
          <a:xfrm>
            <a:off x="0" y="0"/>
            <a:ext cx="56548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444"/>
            <a:ext cx="2081463" cy="1977390"/>
          </a:xfrm>
          <a:prstGeom prst="rect">
            <a:avLst/>
          </a:prstGeom>
        </p:spPr>
      </p:pic>
      <p:sp>
        <p:nvSpPr>
          <p:cNvPr id="4" name="Text Placeholder 9"/>
          <p:cNvSpPr>
            <a:spLocks noGrp="1"/>
          </p:cNvSpPr>
          <p:nvPr>
            <p:ph type="body" sz="quarter" idx="10" hasCustomPrompt="1"/>
          </p:nvPr>
        </p:nvSpPr>
        <p:spPr>
          <a:xfrm>
            <a:off x="2322095" y="556614"/>
            <a:ext cx="9574630"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912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C4B73D-5D87-4FC0-921D-C5CB8EFDA74D}"/>
              </a:ext>
            </a:extLst>
          </p:cNvPr>
          <p:cNvSpPr/>
          <p:nvPr userDrawn="1"/>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130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44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409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그림 개체 틀 2">
            <a:extLst>
              <a:ext uri="{FF2B5EF4-FFF2-40B4-BE49-F238E27FC236}">
                <a16:creationId xmlns:a16="http://schemas.microsoft.com/office/drawing/2014/main" id="{2575F0E1-023F-41BE-A027-0C561590555C}"/>
              </a:ext>
            </a:extLst>
          </p:cNvPr>
          <p:cNvSpPr>
            <a:spLocks noGrp="1"/>
          </p:cNvSpPr>
          <p:nvPr>
            <p:ph type="pic" sz="quarter" idx="59" hasCustomPrompt="1"/>
          </p:nvPr>
        </p:nvSpPr>
        <p:spPr>
          <a:xfrm>
            <a:off x="8402315" y="168934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Rectangle 37">
            <a:extLst>
              <a:ext uri="{FF2B5EF4-FFF2-40B4-BE49-F238E27FC236}">
                <a16:creationId xmlns:a16="http://schemas.microsoft.com/office/drawing/2014/main" id="{4BD8B274-E0F1-4987-BE56-88EFDABA4180}"/>
              </a:ext>
            </a:extLst>
          </p:cNvPr>
          <p:cNvSpPr/>
          <p:nvPr userDrawn="1"/>
        </p:nvSpPr>
        <p:spPr>
          <a:xfrm>
            <a:off x="8400258" y="5201452"/>
            <a:ext cx="3087849" cy="1056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9" name="그림 개체 틀 2">
            <a:extLst>
              <a:ext uri="{FF2B5EF4-FFF2-40B4-BE49-F238E27FC236}">
                <a16:creationId xmlns:a16="http://schemas.microsoft.com/office/drawing/2014/main" id="{11AEA1F3-8D3E-40F0-BA2D-BB28AC8C05D3}"/>
              </a:ext>
            </a:extLst>
          </p:cNvPr>
          <p:cNvSpPr>
            <a:spLocks noGrp="1"/>
          </p:cNvSpPr>
          <p:nvPr>
            <p:ph type="pic" sz="quarter" idx="62" hasCustomPrompt="1"/>
          </p:nvPr>
        </p:nvSpPr>
        <p:spPr>
          <a:xfrm>
            <a:off x="4561888" y="1698785"/>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0" name="Rectangle 41">
            <a:extLst>
              <a:ext uri="{FF2B5EF4-FFF2-40B4-BE49-F238E27FC236}">
                <a16:creationId xmlns:a16="http://schemas.microsoft.com/office/drawing/2014/main" id="{947EB0C1-2E67-4F3B-B6B4-FF9FDFAC5352}"/>
              </a:ext>
            </a:extLst>
          </p:cNvPr>
          <p:cNvSpPr/>
          <p:nvPr userDrawn="1"/>
        </p:nvSpPr>
        <p:spPr>
          <a:xfrm>
            <a:off x="4559832" y="5210897"/>
            <a:ext cx="3087849" cy="105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1" name="그림 개체 틀 2">
            <a:extLst>
              <a:ext uri="{FF2B5EF4-FFF2-40B4-BE49-F238E27FC236}">
                <a16:creationId xmlns:a16="http://schemas.microsoft.com/office/drawing/2014/main" id="{F6B072A9-4C30-483E-AD56-17094660D9F8}"/>
              </a:ext>
            </a:extLst>
          </p:cNvPr>
          <p:cNvSpPr>
            <a:spLocks noGrp="1"/>
          </p:cNvSpPr>
          <p:nvPr>
            <p:ph type="pic" sz="quarter" idx="65" hasCustomPrompt="1"/>
          </p:nvPr>
        </p:nvSpPr>
        <p:spPr>
          <a:xfrm>
            <a:off x="721462" y="170823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45">
            <a:extLst>
              <a:ext uri="{FF2B5EF4-FFF2-40B4-BE49-F238E27FC236}">
                <a16:creationId xmlns:a16="http://schemas.microsoft.com/office/drawing/2014/main" id="{F5D1422D-7597-4465-9FFA-E916548111D3}"/>
              </a:ext>
            </a:extLst>
          </p:cNvPr>
          <p:cNvSpPr/>
          <p:nvPr userDrawn="1"/>
        </p:nvSpPr>
        <p:spPr>
          <a:xfrm>
            <a:off x="719405" y="5220342"/>
            <a:ext cx="3087849" cy="10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3451614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54" r:id="rId1"/>
    <p:sldLayoutId id="2147483686" r:id="rId2"/>
    <p:sldLayoutId id="2147483691" r:id="rId3"/>
    <p:sldLayoutId id="2147483687" r:id="rId4"/>
    <p:sldLayoutId id="2147483689" r:id="rId5"/>
    <p:sldLayoutId id="2147483688" r:id="rId6"/>
    <p:sldLayoutId id="2147483703" r:id="rId7"/>
    <p:sldLayoutId id="2147483692" r:id="rId8"/>
    <p:sldLayoutId id="2147483706" r:id="rId9"/>
    <p:sldLayoutId id="2147483705" r:id="rId10"/>
    <p:sldLayoutId id="2147483656" r:id="rId11"/>
    <p:sldLayoutId id="2147483690"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b="1" dirty="0"/>
              <a:t>BITCOIN PRICE PREDICTION</a:t>
            </a:r>
          </a:p>
        </p:txBody>
      </p:sp>
      <p:sp>
        <p:nvSpPr>
          <p:cNvPr id="2" name="TextBox 1">
            <a:extLst>
              <a:ext uri="{FF2B5EF4-FFF2-40B4-BE49-F238E27FC236}">
                <a16:creationId xmlns:a16="http://schemas.microsoft.com/office/drawing/2014/main" id="{89453DBE-8678-49A2-841F-31538E4579B7}"/>
              </a:ext>
            </a:extLst>
          </p:cNvPr>
          <p:cNvSpPr txBox="1"/>
          <p:nvPr/>
        </p:nvSpPr>
        <p:spPr>
          <a:xfrm>
            <a:off x="10083566" y="5657671"/>
            <a:ext cx="2525087" cy="369332"/>
          </a:xfrm>
          <a:prstGeom prst="rect">
            <a:avLst/>
          </a:prstGeom>
          <a:noFill/>
        </p:spPr>
        <p:txBody>
          <a:bodyPr wrap="square" rtlCol="0">
            <a:spAutoFit/>
          </a:bodyPr>
          <a:lstStyle/>
          <a:p>
            <a:r>
              <a:rPr lang="en-US" dirty="0"/>
              <a:t>Obie Udemezue</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User Interface</a:t>
            </a:r>
          </a:p>
        </p:txBody>
      </p:sp>
      <p:pic>
        <p:nvPicPr>
          <p:cNvPr id="3" name="Picture 2">
            <a:extLst>
              <a:ext uri="{FF2B5EF4-FFF2-40B4-BE49-F238E27FC236}">
                <a16:creationId xmlns:a16="http://schemas.microsoft.com/office/drawing/2014/main" id="{4BE82F66-8755-47FE-99FA-DE295AFE2538}"/>
              </a:ext>
            </a:extLst>
          </p:cNvPr>
          <p:cNvPicPr>
            <a:picLocks noChangeAspect="1"/>
          </p:cNvPicPr>
          <p:nvPr/>
        </p:nvPicPr>
        <p:blipFill>
          <a:blip r:embed="rId2"/>
          <a:stretch>
            <a:fillRect/>
          </a:stretch>
        </p:blipFill>
        <p:spPr>
          <a:xfrm>
            <a:off x="3450452" y="1577062"/>
            <a:ext cx="5039428" cy="4744112"/>
          </a:xfrm>
          <a:prstGeom prst="rect">
            <a:avLst/>
          </a:prstGeom>
          <a:ln>
            <a:solidFill>
              <a:schemeClr val="accent4"/>
            </a:solidFill>
          </a:ln>
        </p:spPr>
      </p:pic>
      <p:sp>
        <p:nvSpPr>
          <p:cNvPr id="4" name="TextBox 3">
            <a:extLst>
              <a:ext uri="{FF2B5EF4-FFF2-40B4-BE49-F238E27FC236}">
                <a16:creationId xmlns:a16="http://schemas.microsoft.com/office/drawing/2014/main" id="{1AD1D7A5-1C7B-436F-AD1B-8998AC6C79EE}"/>
              </a:ext>
            </a:extLst>
          </p:cNvPr>
          <p:cNvSpPr txBox="1"/>
          <p:nvPr/>
        </p:nvSpPr>
        <p:spPr>
          <a:xfrm>
            <a:off x="4425880" y="6542018"/>
            <a:ext cx="4773538" cy="307777"/>
          </a:xfrm>
          <a:prstGeom prst="rect">
            <a:avLst/>
          </a:prstGeom>
          <a:noFill/>
        </p:spPr>
        <p:txBody>
          <a:bodyPr wrap="square" rtlCol="0">
            <a:spAutoFit/>
          </a:bodyPr>
          <a:lstStyle/>
          <a:p>
            <a:r>
              <a:rPr lang="en-US" sz="1400" dirty="0"/>
              <a:t>https://bytgypsy-app.herokuapp.com</a:t>
            </a:r>
          </a:p>
        </p:txBody>
      </p:sp>
    </p:spTree>
    <p:extLst>
      <p:ext uri="{BB962C8B-B14F-4D97-AF65-F5344CB8AC3E}">
        <p14:creationId xmlns:p14="http://schemas.microsoft.com/office/powerpoint/2010/main" val="405164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Vision</a:t>
            </a:r>
          </a:p>
        </p:txBody>
      </p:sp>
      <p:sp>
        <p:nvSpPr>
          <p:cNvPr id="10" name="TextBox 9">
            <a:extLst>
              <a:ext uri="{FF2B5EF4-FFF2-40B4-BE49-F238E27FC236}">
                <a16:creationId xmlns:a16="http://schemas.microsoft.com/office/drawing/2014/main" id="{0AF05A49-858B-46BB-920B-AE9022D8E5D5}"/>
              </a:ext>
            </a:extLst>
          </p:cNvPr>
          <p:cNvSpPr txBox="1"/>
          <p:nvPr/>
        </p:nvSpPr>
        <p:spPr>
          <a:xfrm>
            <a:off x="829718" y="3281646"/>
            <a:ext cx="5697590" cy="1754326"/>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Demand and supply of Bitcoin</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Cost of mining a Bitcoin</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Number of competing currencies</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Exchanges it trades on</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Regulations governing its sale</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Media influence</a:t>
            </a:r>
          </a:p>
        </p:txBody>
      </p:sp>
      <p:sp>
        <p:nvSpPr>
          <p:cNvPr id="12" name="TextBox 11">
            <a:extLst>
              <a:ext uri="{FF2B5EF4-FFF2-40B4-BE49-F238E27FC236}">
                <a16:creationId xmlns:a16="http://schemas.microsoft.com/office/drawing/2014/main" id="{25F9DCB8-F2DA-44B1-A549-B48AF4D33B47}"/>
              </a:ext>
            </a:extLst>
          </p:cNvPr>
          <p:cNvSpPr txBox="1"/>
          <p:nvPr/>
        </p:nvSpPr>
        <p:spPr>
          <a:xfrm>
            <a:off x="829718" y="2104416"/>
            <a:ext cx="3023611" cy="954107"/>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Future Developments</a:t>
            </a:r>
            <a:endParaRPr lang="ko-KR" altLang="en-US" sz="2800" b="1" dirty="0">
              <a:solidFill>
                <a:schemeClr val="tx1">
                  <a:lumMod val="75000"/>
                  <a:lumOff val="25000"/>
                </a:schemeClr>
              </a:solidFill>
              <a:cs typeface="Arial" pitchFamily="34" charset="0"/>
            </a:endParaRPr>
          </a:p>
        </p:txBody>
      </p:sp>
      <p:grpSp>
        <p:nvGrpSpPr>
          <p:cNvPr id="6" name="그룹 2">
            <a:extLst>
              <a:ext uri="{FF2B5EF4-FFF2-40B4-BE49-F238E27FC236}">
                <a16:creationId xmlns:a16="http://schemas.microsoft.com/office/drawing/2014/main" id="{B3E39955-E20B-44F9-B529-9762F0E75C29}"/>
              </a:ext>
            </a:extLst>
          </p:cNvPr>
          <p:cNvGrpSpPr/>
          <p:nvPr/>
        </p:nvGrpSpPr>
        <p:grpSpPr>
          <a:xfrm>
            <a:off x="9229928" y="4323419"/>
            <a:ext cx="1278139" cy="1100338"/>
            <a:chOff x="7521194" y="5284915"/>
            <a:chExt cx="1137987" cy="979683"/>
          </a:xfrm>
        </p:grpSpPr>
        <p:grpSp>
          <p:nvGrpSpPr>
            <p:cNvPr id="8" name="Group 7">
              <a:extLst>
                <a:ext uri="{FF2B5EF4-FFF2-40B4-BE49-F238E27FC236}">
                  <a16:creationId xmlns:a16="http://schemas.microsoft.com/office/drawing/2014/main" id="{1BCA4C36-45EC-4288-9478-CCDBD70EDD52}"/>
                </a:ext>
              </a:extLst>
            </p:cNvPr>
            <p:cNvGrpSpPr/>
            <p:nvPr/>
          </p:nvGrpSpPr>
          <p:grpSpPr>
            <a:xfrm>
              <a:off x="7521194" y="5284915"/>
              <a:ext cx="1137987" cy="979683"/>
              <a:chOff x="5580112" y="4160675"/>
              <a:chExt cx="2016224" cy="1735751"/>
            </a:xfrm>
          </p:grpSpPr>
          <p:sp>
            <p:nvSpPr>
              <p:cNvPr id="11" name="Trapezoid 1">
                <a:extLst>
                  <a:ext uri="{FF2B5EF4-FFF2-40B4-BE49-F238E27FC236}">
                    <a16:creationId xmlns:a16="http://schemas.microsoft.com/office/drawing/2014/main" id="{665B8C3C-DB5D-408A-91C3-E6F624CE11FD}"/>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Trapezoid 6">
                <a:extLst>
                  <a:ext uri="{FF2B5EF4-FFF2-40B4-BE49-F238E27FC236}">
                    <a16:creationId xmlns:a16="http://schemas.microsoft.com/office/drawing/2014/main" id="{60054214-58DD-48E5-93C6-BA0A96ABE2B9}"/>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Oval 5">
                <a:extLst>
                  <a:ext uri="{FF2B5EF4-FFF2-40B4-BE49-F238E27FC236}">
                    <a16:creationId xmlns:a16="http://schemas.microsoft.com/office/drawing/2014/main" id="{6542D870-E369-4F36-8215-B0C9A51067E7}"/>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9" name="Chord 23">
              <a:extLst>
                <a:ext uri="{FF2B5EF4-FFF2-40B4-BE49-F238E27FC236}">
                  <a16:creationId xmlns:a16="http://schemas.microsoft.com/office/drawing/2014/main" id="{A07EA25D-35F3-4097-B06D-5EC9EC9DCE3B}"/>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 name="그룹 12">
            <a:extLst>
              <a:ext uri="{FF2B5EF4-FFF2-40B4-BE49-F238E27FC236}">
                <a16:creationId xmlns:a16="http://schemas.microsoft.com/office/drawing/2014/main" id="{C750C1B3-D9EB-4125-9262-0FFD21FC42F6}"/>
              </a:ext>
            </a:extLst>
          </p:cNvPr>
          <p:cNvGrpSpPr/>
          <p:nvPr/>
        </p:nvGrpSpPr>
        <p:grpSpPr>
          <a:xfrm rot="914251">
            <a:off x="6988210" y="2441225"/>
            <a:ext cx="3392473" cy="1975550"/>
            <a:chOff x="4094747" y="2381166"/>
            <a:chExt cx="4510139" cy="2626405"/>
          </a:xfrm>
        </p:grpSpPr>
        <p:grpSp>
          <p:nvGrpSpPr>
            <p:cNvPr id="16" name="그룹 13">
              <a:extLst>
                <a:ext uri="{FF2B5EF4-FFF2-40B4-BE49-F238E27FC236}">
                  <a16:creationId xmlns:a16="http://schemas.microsoft.com/office/drawing/2014/main" id="{04F9D7E4-1BAD-43FB-99EB-7D891397AC70}"/>
                </a:ext>
              </a:extLst>
            </p:cNvPr>
            <p:cNvGrpSpPr/>
            <p:nvPr/>
          </p:nvGrpSpPr>
          <p:grpSpPr>
            <a:xfrm rot="712870">
              <a:off x="4094747" y="2381166"/>
              <a:ext cx="3101505" cy="1698788"/>
              <a:chOff x="2380909" y="2446766"/>
              <a:chExt cx="2745256" cy="1503659"/>
            </a:xfrm>
          </p:grpSpPr>
          <p:sp>
            <p:nvSpPr>
              <p:cNvPr id="22" name="자유형: 도형 19">
                <a:extLst>
                  <a:ext uri="{FF2B5EF4-FFF2-40B4-BE49-F238E27FC236}">
                    <a16:creationId xmlns:a16="http://schemas.microsoft.com/office/drawing/2014/main" id="{E0FC2764-9939-4F4E-92A4-030E7B25FB72}"/>
                  </a:ext>
                </a:extLst>
              </p:cNvPr>
              <p:cNvSpPr/>
              <p:nvPr/>
            </p:nvSpPr>
            <p:spPr>
              <a:xfrm rot="1231697">
                <a:off x="3121386" y="2561927"/>
                <a:ext cx="2004779" cy="1388498"/>
              </a:xfrm>
              <a:custGeom>
                <a:avLst/>
                <a:gdLst>
                  <a:gd name="connsiteX0" fmla="*/ 679840 w 2951501"/>
                  <a:gd name="connsiteY0" fmla="*/ 1516490 h 1616735"/>
                  <a:gd name="connsiteX1" fmla="*/ 1817700 w 2951501"/>
                  <a:gd name="connsiteY1" fmla="*/ 1516490 h 1616735"/>
                  <a:gd name="connsiteX2" fmla="*/ 1817700 w 2951501"/>
                  <a:gd name="connsiteY2" fmla="*/ 1567623 h 1616735"/>
                  <a:gd name="connsiteX3" fmla="*/ 1774636 w 2951501"/>
                  <a:gd name="connsiteY3" fmla="*/ 1616735 h 1616735"/>
                  <a:gd name="connsiteX4" fmla="*/ 722905 w 2951501"/>
                  <a:gd name="connsiteY4" fmla="*/ 1616735 h 1616735"/>
                  <a:gd name="connsiteX5" fmla="*/ 679840 w 2951501"/>
                  <a:gd name="connsiteY5" fmla="*/ 1567623 h 1616735"/>
                  <a:gd name="connsiteX6" fmla="*/ 679840 w 2951501"/>
                  <a:gd name="connsiteY6" fmla="*/ 1407500 h 1616735"/>
                  <a:gd name="connsiteX7" fmla="*/ 1817700 w 2951501"/>
                  <a:gd name="connsiteY7" fmla="*/ 1407500 h 1616735"/>
                  <a:gd name="connsiteX8" fmla="*/ 1817700 w 2951501"/>
                  <a:gd name="connsiteY8" fmla="*/ 1472848 h 1616735"/>
                  <a:gd name="connsiteX9" fmla="*/ 679840 w 2951501"/>
                  <a:gd name="connsiteY9" fmla="*/ 1472848 h 1616735"/>
                  <a:gd name="connsiteX10" fmla="*/ 1817700 w 2951501"/>
                  <a:gd name="connsiteY10" fmla="*/ 611112 h 1616735"/>
                  <a:gd name="connsiteX11" fmla="*/ 1817700 w 2951501"/>
                  <a:gd name="connsiteY11" fmla="*/ 973623 h 1616735"/>
                  <a:gd name="connsiteX12" fmla="*/ 2224001 w 2951501"/>
                  <a:gd name="connsiteY12" fmla="*/ 611112 h 1616735"/>
                  <a:gd name="connsiteX13" fmla="*/ 449189 w 2951501"/>
                  <a:gd name="connsiteY13" fmla="*/ 386587 h 1616735"/>
                  <a:gd name="connsiteX14" fmla="*/ 239392 w 2951501"/>
                  <a:gd name="connsiteY14" fmla="*/ 437793 h 1616735"/>
                  <a:gd name="connsiteX15" fmla="*/ 127717 w 2951501"/>
                  <a:gd name="connsiteY15" fmla="*/ 563345 h 1616735"/>
                  <a:gd name="connsiteX16" fmla="*/ 119224 w 2951501"/>
                  <a:gd name="connsiteY16" fmla="*/ 813828 h 1616735"/>
                  <a:gd name="connsiteX17" fmla="*/ 118041 w 2951501"/>
                  <a:gd name="connsiteY17" fmla="*/ 814226 h 1616735"/>
                  <a:gd name="connsiteX18" fmla="*/ 156579 w 2951501"/>
                  <a:gd name="connsiteY18" fmla="*/ 873845 h 1616735"/>
                  <a:gd name="connsiteX19" fmla="*/ 319223 w 2951501"/>
                  <a:gd name="connsiteY19" fmla="*/ 1023753 h 1616735"/>
                  <a:gd name="connsiteX20" fmla="*/ 318718 w 2951501"/>
                  <a:gd name="connsiteY20" fmla="*/ 1024809 h 1616735"/>
                  <a:gd name="connsiteX21" fmla="*/ 679840 w 2951501"/>
                  <a:gd name="connsiteY21" fmla="*/ 1198510 h 1616735"/>
                  <a:gd name="connsiteX22" fmla="*/ 679840 w 2951501"/>
                  <a:gd name="connsiteY22" fmla="*/ 494818 h 1616735"/>
                  <a:gd name="connsiteX23" fmla="*/ 613050 w 2951501"/>
                  <a:gd name="connsiteY23" fmla="*/ 439426 h 1616735"/>
                  <a:gd name="connsiteX24" fmla="*/ 522606 w 2951501"/>
                  <a:gd name="connsiteY24" fmla="*/ 399416 h 1616735"/>
                  <a:gd name="connsiteX25" fmla="*/ 449189 w 2951501"/>
                  <a:gd name="connsiteY25" fmla="*/ 386587 h 1616735"/>
                  <a:gd name="connsiteX26" fmla="*/ 2556092 w 2951501"/>
                  <a:gd name="connsiteY26" fmla="*/ 0 h 1616735"/>
                  <a:gd name="connsiteX27" fmla="*/ 2951501 w 2951501"/>
                  <a:gd name="connsiteY27" fmla="*/ 404658 h 1616735"/>
                  <a:gd name="connsiteX28" fmla="*/ 2608538 w 2951501"/>
                  <a:gd name="connsiteY28" fmla="*/ 418986 h 1616735"/>
                  <a:gd name="connsiteX29" fmla="*/ 2606605 w 2951501"/>
                  <a:gd name="connsiteY29" fmla="*/ 417008 h 1616735"/>
                  <a:gd name="connsiteX30" fmla="*/ 1820087 w 2951501"/>
                  <a:gd name="connsiteY30" fmla="*/ 1344294 h 1616735"/>
                  <a:gd name="connsiteX31" fmla="*/ 1817700 w 2951501"/>
                  <a:gd name="connsiteY31" fmla="*/ 1341966 h 1616735"/>
                  <a:gd name="connsiteX32" fmla="*/ 1817700 w 2951501"/>
                  <a:gd name="connsiteY32" fmla="*/ 1363858 h 1616735"/>
                  <a:gd name="connsiteX33" fmla="*/ 679840 w 2951501"/>
                  <a:gd name="connsiteY33" fmla="*/ 1363858 h 1616735"/>
                  <a:gd name="connsiteX34" fmla="*/ 679840 w 2951501"/>
                  <a:gd name="connsiteY34" fmla="*/ 1307744 h 1616735"/>
                  <a:gd name="connsiteX35" fmla="*/ 268830 w 2951501"/>
                  <a:gd name="connsiteY35" fmla="*/ 1110047 h 1616735"/>
                  <a:gd name="connsiteX36" fmla="*/ 270209 w 2951501"/>
                  <a:gd name="connsiteY36" fmla="*/ 1107180 h 1616735"/>
                  <a:gd name="connsiteX37" fmla="*/ 198248 w 2951501"/>
                  <a:gd name="connsiteY37" fmla="*/ 1056644 h 1616735"/>
                  <a:gd name="connsiteX38" fmla="*/ 55623 w 2951501"/>
                  <a:gd name="connsiteY38" fmla="*/ 898485 h 1616735"/>
                  <a:gd name="connsiteX39" fmla="*/ 1591 w 2951501"/>
                  <a:gd name="connsiteY39" fmla="*/ 738051 h 1616735"/>
                  <a:gd name="connsiteX40" fmla="*/ 88988 w 2951501"/>
                  <a:gd name="connsiteY40" fmla="*/ 428893 h 1616735"/>
                  <a:gd name="connsiteX41" fmla="*/ 91156 w 2951501"/>
                  <a:gd name="connsiteY41" fmla="*/ 430488 h 1616735"/>
                  <a:gd name="connsiteX42" fmla="*/ 424588 w 2951501"/>
                  <a:gd name="connsiteY42" fmla="*/ 285218 h 1616735"/>
                  <a:gd name="connsiteX43" fmla="*/ 550151 w 2951501"/>
                  <a:gd name="connsiteY43" fmla="*/ 302724 h 1616735"/>
                  <a:gd name="connsiteX44" fmla="*/ 666090 w 2951501"/>
                  <a:gd name="connsiteY44" fmla="*/ 354013 h 1616735"/>
                  <a:gd name="connsiteX45" fmla="*/ 690060 w 2951501"/>
                  <a:gd name="connsiteY45" fmla="*/ 373892 h 1616735"/>
                  <a:gd name="connsiteX46" fmla="*/ 692454 w 2951501"/>
                  <a:gd name="connsiteY46" fmla="*/ 367302 h 1616735"/>
                  <a:gd name="connsiteX47" fmla="*/ 722905 w 2951501"/>
                  <a:gd name="connsiteY47" fmla="*/ 352917 h 1616735"/>
                  <a:gd name="connsiteX48" fmla="*/ 1774636 w 2951501"/>
                  <a:gd name="connsiteY48" fmla="*/ 352917 h 1616735"/>
                  <a:gd name="connsiteX49" fmla="*/ 1817700 w 2951501"/>
                  <a:gd name="connsiteY49" fmla="*/ 402029 h 1616735"/>
                  <a:gd name="connsiteX50" fmla="*/ 1817700 w 2951501"/>
                  <a:gd name="connsiteY50" fmla="*/ 525619 h 1616735"/>
                  <a:gd name="connsiteX51" fmla="*/ 2319822 w 2951501"/>
                  <a:gd name="connsiteY51" fmla="*/ 525619 h 1616735"/>
                  <a:gd name="connsiteX52" fmla="*/ 2530110 w 2951501"/>
                  <a:gd name="connsiteY52" fmla="*/ 337995 h 1616735"/>
                  <a:gd name="connsiteX53" fmla="*/ 2533895 w 2951501"/>
                  <a:gd name="connsiteY53" fmla="*/ 341686 h 16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51501" h="1616735">
                    <a:moveTo>
                      <a:pt x="679840" y="1516490"/>
                    </a:moveTo>
                    <a:lnTo>
                      <a:pt x="1817700" y="1516490"/>
                    </a:lnTo>
                    <a:lnTo>
                      <a:pt x="1817700" y="1567623"/>
                    </a:lnTo>
                    <a:cubicBezTo>
                      <a:pt x="1817700" y="1594747"/>
                      <a:pt x="1798420" y="1616735"/>
                      <a:pt x="1774636" y="1616735"/>
                    </a:cubicBezTo>
                    <a:lnTo>
                      <a:pt x="722905" y="1616735"/>
                    </a:lnTo>
                    <a:cubicBezTo>
                      <a:pt x="699121" y="1616735"/>
                      <a:pt x="679840" y="1594747"/>
                      <a:pt x="679840" y="1567623"/>
                    </a:cubicBezTo>
                    <a:close/>
                    <a:moveTo>
                      <a:pt x="679840" y="1407500"/>
                    </a:moveTo>
                    <a:lnTo>
                      <a:pt x="1817700" y="1407500"/>
                    </a:lnTo>
                    <a:lnTo>
                      <a:pt x="1817700" y="1472848"/>
                    </a:lnTo>
                    <a:lnTo>
                      <a:pt x="679840" y="1472848"/>
                    </a:lnTo>
                    <a:close/>
                    <a:moveTo>
                      <a:pt x="1817700" y="611112"/>
                    </a:moveTo>
                    <a:lnTo>
                      <a:pt x="1817700" y="973623"/>
                    </a:lnTo>
                    <a:lnTo>
                      <a:pt x="2224001" y="611112"/>
                    </a:lnTo>
                    <a:close/>
                    <a:moveTo>
                      <a:pt x="449189" y="386587"/>
                    </a:moveTo>
                    <a:cubicBezTo>
                      <a:pt x="375505" y="381552"/>
                      <a:pt x="302157" y="399580"/>
                      <a:pt x="239392" y="437793"/>
                    </a:cubicBezTo>
                    <a:cubicBezTo>
                      <a:pt x="191686" y="474403"/>
                      <a:pt x="154461" y="503154"/>
                      <a:pt x="127717" y="563345"/>
                    </a:cubicBezTo>
                    <a:cubicBezTo>
                      <a:pt x="95043" y="642185"/>
                      <a:pt x="91358" y="731154"/>
                      <a:pt x="119224" y="813828"/>
                    </a:cubicBezTo>
                    <a:lnTo>
                      <a:pt x="118041" y="814226"/>
                    </a:lnTo>
                    <a:lnTo>
                      <a:pt x="156579" y="873845"/>
                    </a:lnTo>
                    <a:cubicBezTo>
                      <a:pt x="200043" y="932336"/>
                      <a:pt x="255879" y="983997"/>
                      <a:pt x="319223" y="1023753"/>
                    </a:cubicBezTo>
                    <a:lnTo>
                      <a:pt x="318718" y="1024809"/>
                    </a:lnTo>
                    <a:lnTo>
                      <a:pt x="679840" y="1198510"/>
                    </a:lnTo>
                    <a:lnTo>
                      <a:pt x="679840" y="494818"/>
                    </a:lnTo>
                    <a:lnTo>
                      <a:pt x="613050" y="439426"/>
                    </a:lnTo>
                    <a:cubicBezTo>
                      <a:pt x="585307" y="422195"/>
                      <a:pt x="554948" y="408629"/>
                      <a:pt x="522606" y="399416"/>
                    </a:cubicBezTo>
                    <a:cubicBezTo>
                      <a:pt x="498349" y="392506"/>
                      <a:pt x="473751" y="388265"/>
                      <a:pt x="449189" y="386587"/>
                    </a:cubicBezTo>
                    <a:close/>
                    <a:moveTo>
                      <a:pt x="2556092" y="0"/>
                    </a:moveTo>
                    <a:lnTo>
                      <a:pt x="2951501" y="404658"/>
                    </a:lnTo>
                    <a:lnTo>
                      <a:pt x="2608538" y="418986"/>
                    </a:lnTo>
                    <a:lnTo>
                      <a:pt x="2606605" y="417008"/>
                    </a:lnTo>
                    <a:lnTo>
                      <a:pt x="1820087" y="1344294"/>
                    </a:lnTo>
                    <a:lnTo>
                      <a:pt x="1817700" y="1341966"/>
                    </a:lnTo>
                    <a:lnTo>
                      <a:pt x="1817700" y="1363858"/>
                    </a:lnTo>
                    <a:lnTo>
                      <a:pt x="679840" y="1363858"/>
                    </a:lnTo>
                    <a:lnTo>
                      <a:pt x="679840" y="1307744"/>
                    </a:lnTo>
                    <a:lnTo>
                      <a:pt x="268830" y="1110047"/>
                    </a:lnTo>
                    <a:lnTo>
                      <a:pt x="270209" y="1107180"/>
                    </a:lnTo>
                    <a:lnTo>
                      <a:pt x="198248" y="1056644"/>
                    </a:lnTo>
                    <a:cubicBezTo>
                      <a:pt x="142291" y="1011239"/>
                      <a:pt x="93777" y="957478"/>
                      <a:pt x="55623" y="898485"/>
                    </a:cubicBezTo>
                    <a:cubicBezTo>
                      <a:pt x="27132" y="847625"/>
                      <a:pt x="9121" y="802009"/>
                      <a:pt x="1591" y="738051"/>
                    </a:cubicBezTo>
                    <a:cubicBezTo>
                      <a:pt x="-7531" y="629033"/>
                      <a:pt x="22695" y="518961"/>
                      <a:pt x="88988" y="428893"/>
                    </a:cubicBezTo>
                    <a:lnTo>
                      <a:pt x="91156" y="430488"/>
                    </a:lnTo>
                    <a:cubicBezTo>
                      <a:pt x="162999" y="345385"/>
                      <a:pt x="305583" y="286481"/>
                      <a:pt x="424588" y="285218"/>
                    </a:cubicBezTo>
                    <a:cubicBezTo>
                      <a:pt x="466453" y="285186"/>
                      <a:pt x="508692" y="290914"/>
                      <a:pt x="550151" y="302724"/>
                    </a:cubicBezTo>
                    <a:cubicBezTo>
                      <a:pt x="591610" y="314534"/>
                      <a:pt x="630526" y="331925"/>
                      <a:pt x="666090" y="354013"/>
                    </a:cubicBezTo>
                    <a:lnTo>
                      <a:pt x="690060" y="373892"/>
                    </a:lnTo>
                    <a:lnTo>
                      <a:pt x="692454" y="367302"/>
                    </a:lnTo>
                    <a:cubicBezTo>
                      <a:pt x="700247" y="358414"/>
                      <a:pt x="711013" y="352917"/>
                      <a:pt x="722905" y="352917"/>
                    </a:cubicBezTo>
                    <a:lnTo>
                      <a:pt x="1774636" y="352917"/>
                    </a:lnTo>
                    <a:cubicBezTo>
                      <a:pt x="1798420" y="352917"/>
                      <a:pt x="1817700" y="374905"/>
                      <a:pt x="1817700" y="402029"/>
                    </a:cubicBezTo>
                    <a:lnTo>
                      <a:pt x="1817700" y="525619"/>
                    </a:lnTo>
                    <a:lnTo>
                      <a:pt x="2319822" y="525619"/>
                    </a:lnTo>
                    <a:lnTo>
                      <a:pt x="2530110" y="337995"/>
                    </a:lnTo>
                    <a:lnTo>
                      <a:pt x="2533895" y="341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자유형: 도형 20">
                <a:extLst>
                  <a:ext uri="{FF2B5EF4-FFF2-40B4-BE49-F238E27FC236}">
                    <a16:creationId xmlns:a16="http://schemas.microsoft.com/office/drawing/2014/main" id="{36D9C6C9-98CB-4FE9-B217-23D511E24253}"/>
                  </a:ext>
                </a:extLst>
              </p:cNvPr>
              <p:cNvSpPr/>
              <p:nvPr/>
            </p:nvSpPr>
            <p:spPr>
              <a:xfrm rot="6382074">
                <a:off x="2673354" y="2332594"/>
                <a:ext cx="683006" cy="911350"/>
              </a:xfrm>
              <a:custGeom>
                <a:avLst/>
                <a:gdLst>
                  <a:gd name="connsiteX0" fmla="*/ 0 w 852117"/>
                  <a:gd name="connsiteY0" fmla="*/ 226050 h 913021"/>
                  <a:gd name="connsiteX1" fmla="*/ 235595 w 852117"/>
                  <a:gd name="connsiteY1" fmla="*/ 373156 h 913021"/>
                  <a:gd name="connsiteX2" fmla="*/ 311282 w 852117"/>
                  <a:gd name="connsiteY2" fmla="*/ 397996 h 913021"/>
                  <a:gd name="connsiteX3" fmla="*/ 331029 w 852117"/>
                  <a:gd name="connsiteY3" fmla="*/ 139667 h 913021"/>
                  <a:gd name="connsiteX4" fmla="*/ 328134 w 852117"/>
                  <a:gd name="connsiteY4" fmla="*/ 7546 h 913021"/>
                  <a:gd name="connsiteX5" fmla="*/ 443295 w 852117"/>
                  <a:gd name="connsiteY5" fmla="*/ 0 h 913021"/>
                  <a:gd name="connsiteX6" fmla="*/ 445990 w 852117"/>
                  <a:gd name="connsiteY6" fmla="*/ 68978 h 913021"/>
                  <a:gd name="connsiteX7" fmla="*/ 454992 w 852117"/>
                  <a:gd name="connsiteY7" fmla="*/ 231624 h 913021"/>
                  <a:gd name="connsiteX8" fmla="*/ 452843 w 852117"/>
                  <a:gd name="connsiteY8" fmla="*/ 13725 h 913021"/>
                  <a:gd name="connsiteX9" fmla="*/ 562280 w 852117"/>
                  <a:gd name="connsiteY9" fmla="*/ 38587 h 913021"/>
                  <a:gd name="connsiteX10" fmla="*/ 591089 w 852117"/>
                  <a:gd name="connsiteY10" fmla="*/ 223958 h 913021"/>
                  <a:gd name="connsiteX11" fmla="*/ 574101 w 852117"/>
                  <a:gd name="connsiteY11" fmla="*/ 39172 h 913021"/>
                  <a:gd name="connsiteX12" fmla="*/ 703090 w 852117"/>
                  <a:gd name="connsiteY12" fmla="*/ 62958 h 913021"/>
                  <a:gd name="connsiteX13" fmla="*/ 709880 w 852117"/>
                  <a:gd name="connsiteY13" fmla="*/ 237369 h 913021"/>
                  <a:gd name="connsiteX14" fmla="*/ 714239 w 852117"/>
                  <a:gd name="connsiteY14" fmla="*/ 69553 h 913021"/>
                  <a:gd name="connsiteX15" fmla="*/ 822235 w 852117"/>
                  <a:gd name="connsiteY15" fmla="*/ 87329 h 913021"/>
                  <a:gd name="connsiteX16" fmla="*/ 851404 w 852117"/>
                  <a:gd name="connsiteY16" fmla="*/ 326326 h 913021"/>
                  <a:gd name="connsiteX17" fmla="*/ 762365 w 852117"/>
                  <a:gd name="connsiteY17" fmla="*/ 809335 h 913021"/>
                  <a:gd name="connsiteX18" fmla="*/ 751654 w 852117"/>
                  <a:gd name="connsiteY18" fmla="*/ 912259 h 913021"/>
                  <a:gd name="connsiteX19" fmla="*/ 380634 w 852117"/>
                  <a:gd name="connsiteY19" fmla="*/ 913021 h 913021"/>
                  <a:gd name="connsiteX20" fmla="*/ 361777 w 852117"/>
                  <a:gd name="connsiteY20" fmla="*/ 780857 h 913021"/>
                  <a:gd name="connsiteX21" fmla="*/ 259790 w 852117"/>
                  <a:gd name="connsiteY21" fmla="*/ 654805 h 913021"/>
                  <a:gd name="connsiteX22" fmla="*/ 127442 w 852117"/>
                  <a:gd name="connsiteY22" fmla="*/ 467151 h 913021"/>
                  <a:gd name="connsiteX23" fmla="*/ 0 w 852117"/>
                  <a:gd name="connsiteY23" fmla="*/ 226050 h 913021"/>
                  <a:gd name="connsiteX0" fmla="*/ 0 w 852117"/>
                  <a:gd name="connsiteY0" fmla="*/ 226050 h 913021"/>
                  <a:gd name="connsiteX1" fmla="*/ 235595 w 852117"/>
                  <a:gd name="connsiteY1" fmla="*/ 373156 h 913021"/>
                  <a:gd name="connsiteX2" fmla="*/ 311282 w 852117"/>
                  <a:gd name="connsiteY2" fmla="*/ 397996 h 913021"/>
                  <a:gd name="connsiteX3" fmla="*/ 331029 w 852117"/>
                  <a:gd name="connsiteY3" fmla="*/ 139667 h 913021"/>
                  <a:gd name="connsiteX4" fmla="*/ 328134 w 852117"/>
                  <a:gd name="connsiteY4" fmla="*/ 7546 h 913021"/>
                  <a:gd name="connsiteX5" fmla="*/ 443295 w 852117"/>
                  <a:gd name="connsiteY5" fmla="*/ 0 h 913021"/>
                  <a:gd name="connsiteX6" fmla="*/ 454992 w 852117"/>
                  <a:gd name="connsiteY6" fmla="*/ 231624 h 913021"/>
                  <a:gd name="connsiteX7" fmla="*/ 452843 w 852117"/>
                  <a:gd name="connsiteY7" fmla="*/ 13725 h 913021"/>
                  <a:gd name="connsiteX8" fmla="*/ 562280 w 852117"/>
                  <a:gd name="connsiteY8" fmla="*/ 38587 h 913021"/>
                  <a:gd name="connsiteX9" fmla="*/ 591089 w 852117"/>
                  <a:gd name="connsiteY9" fmla="*/ 223958 h 913021"/>
                  <a:gd name="connsiteX10" fmla="*/ 574101 w 852117"/>
                  <a:gd name="connsiteY10" fmla="*/ 39172 h 913021"/>
                  <a:gd name="connsiteX11" fmla="*/ 703090 w 852117"/>
                  <a:gd name="connsiteY11" fmla="*/ 62958 h 913021"/>
                  <a:gd name="connsiteX12" fmla="*/ 709880 w 852117"/>
                  <a:gd name="connsiteY12" fmla="*/ 237369 h 913021"/>
                  <a:gd name="connsiteX13" fmla="*/ 714239 w 852117"/>
                  <a:gd name="connsiteY13" fmla="*/ 69553 h 913021"/>
                  <a:gd name="connsiteX14" fmla="*/ 822235 w 852117"/>
                  <a:gd name="connsiteY14" fmla="*/ 87329 h 913021"/>
                  <a:gd name="connsiteX15" fmla="*/ 851404 w 852117"/>
                  <a:gd name="connsiteY15" fmla="*/ 326326 h 913021"/>
                  <a:gd name="connsiteX16" fmla="*/ 762365 w 852117"/>
                  <a:gd name="connsiteY16" fmla="*/ 809335 h 913021"/>
                  <a:gd name="connsiteX17" fmla="*/ 751654 w 852117"/>
                  <a:gd name="connsiteY17" fmla="*/ 912259 h 913021"/>
                  <a:gd name="connsiteX18" fmla="*/ 380634 w 852117"/>
                  <a:gd name="connsiteY18" fmla="*/ 913021 h 913021"/>
                  <a:gd name="connsiteX19" fmla="*/ 361777 w 852117"/>
                  <a:gd name="connsiteY19" fmla="*/ 780857 h 913021"/>
                  <a:gd name="connsiteX20" fmla="*/ 259790 w 852117"/>
                  <a:gd name="connsiteY20" fmla="*/ 654805 h 913021"/>
                  <a:gd name="connsiteX21" fmla="*/ 127442 w 852117"/>
                  <a:gd name="connsiteY21" fmla="*/ 467151 h 913021"/>
                  <a:gd name="connsiteX22" fmla="*/ 0 w 852117"/>
                  <a:gd name="connsiteY22" fmla="*/ 226050 h 913021"/>
                  <a:gd name="connsiteX0" fmla="*/ 0 w 852117"/>
                  <a:gd name="connsiteY0" fmla="*/ 218504 h 905475"/>
                  <a:gd name="connsiteX1" fmla="*/ 235595 w 852117"/>
                  <a:gd name="connsiteY1" fmla="*/ 365610 h 905475"/>
                  <a:gd name="connsiteX2" fmla="*/ 311282 w 852117"/>
                  <a:gd name="connsiteY2" fmla="*/ 390450 h 905475"/>
                  <a:gd name="connsiteX3" fmla="*/ 331029 w 852117"/>
                  <a:gd name="connsiteY3" fmla="*/ 132121 h 905475"/>
                  <a:gd name="connsiteX4" fmla="*/ 328134 w 852117"/>
                  <a:gd name="connsiteY4" fmla="*/ 0 h 905475"/>
                  <a:gd name="connsiteX5" fmla="*/ 446516 w 852117"/>
                  <a:gd name="connsiteY5" fmla="*/ 3421 h 905475"/>
                  <a:gd name="connsiteX6" fmla="*/ 454992 w 852117"/>
                  <a:gd name="connsiteY6" fmla="*/ 224078 h 905475"/>
                  <a:gd name="connsiteX7" fmla="*/ 452843 w 852117"/>
                  <a:gd name="connsiteY7" fmla="*/ 6179 h 905475"/>
                  <a:gd name="connsiteX8" fmla="*/ 562280 w 852117"/>
                  <a:gd name="connsiteY8" fmla="*/ 31041 h 905475"/>
                  <a:gd name="connsiteX9" fmla="*/ 591089 w 852117"/>
                  <a:gd name="connsiteY9" fmla="*/ 216412 h 905475"/>
                  <a:gd name="connsiteX10" fmla="*/ 574101 w 852117"/>
                  <a:gd name="connsiteY10" fmla="*/ 31626 h 905475"/>
                  <a:gd name="connsiteX11" fmla="*/ 703090 w 852117"/>
                  <a:gd name="connsiteY11" fmla="*/ 55412 h 905475"/>
                  <a:gd name="connsiteX12" fmla="*/ 709880 w 852117"/>
                  <a:gd name="connsiteY12" fmla="*/ 229823 h 905475"/>
                  <a:gd name="connsiteX13" fmla="*/ 714239 w 852117"/>
                  <a:gd name="connsiteY13" fmla="*/ 62007 h 905475"/>
                  <a:gd name="connsiteX14" fmla="*/ 822235 w 852117"/>
                  <a:gd name="connsiteY14" fmla="*/ 79783 h 905475"/>
                  <a:gd name="connsiteX15" fmla="*/ 851404 w 852117"/>
                  <a:gd name="connsiteY15" fmla="*/ 318780 h 905475"/>
                  <a:gd name="connsiteX16" fmla="*/ 762365 w 852117"/>
                  <a:gd name="connsiteY16" fmla="*/ 801789 h 905475"/>
                  <a:gd name="connsiteX17" fmla="*/ 751654 w 852117"/>
                  <a:gd name="connsiteY17" fmla="*/ 904713 h 905475"/>
                  <a:gd name="connsiteX18" fmla="*/ 380634 w 852117"/>
                  <a:gd name="connsiteY18" fmla="*/ 905475 h 905475"/>
                  <a:gd name="connsiteX19" fmla="*/ 361777 w 852117"/>
                  <a:gd name="connsiteY19" fmla="*/ 773311 h 905475"/>
                  <a:gd name="connsiteX20" fmla="*/ 259790 w 852117"/>
                  <a:gd name="connsiteY20" fmla="*/ 647259 h 905475"/>
                  <a:gd name="connsiteX21" fmla="*/ 127442 w 852117"/>
                  <a:gd name="connsiteY21" fmla="*/ 459605 h 905475"/>
                  <a:gd name="connsiteX22" fmla="*/ 0 w 852117"/>
                  <a:gd name="connsiteY22" fmla="*/ 218504 h 905475"/>
                  <a:gd name="connsiteX0" fmla="*/ 0 w 852117"/>
                  <a:gd name="connsiteY0" fmla="*/ 222954 h 909925"/>
                  <a:gd name="connsiteX1" fmla="*/ 235595 w 852117"/>
                  <a:gd name="connsiteY1" fmla="*/ 370060 h 909925"/>
                  <a:gd name="connsiteX2" fmla="*/ 311282 w 852117"/>
                  <a:gd name="connsiteY2" fmla="*/ 394900 h 909925"/>
                  <a:gd name="connsiteX3" fmla="*/ 331029 w 852117"/>
                  <a:gd name="connsiteY3" fmla="*/ 136571 h 909925"/>
                  <a:gd name="connsiteX4" fmla="*/ 328134 w 852117"/>
                  <a:gd name="connsiteY4" fmla="*/ 4450 h 909925"/>
                  <a:gd name="connsiteX5" fmla="*/ 446516 w 852117"/>
                  <a:gd name="connsiteY5" fmla="*/ 7871 h 909925"/>
                  <a:gd name="connsiteX6" fmla="*/ 454992 w 852117"/>
                  <a:gd name="connsiteY6" fmla="*/ 228528 h 909925"/>
                  <a:gd name="connsiteX7" fmla="*/ 452843 w 852117"/>
                  <a:gd name="connsiteY7" fmla="*/ 10629 h 909925"/>
                  <a:gd name="connsiteX8" fmla="*/ 562280 w 852117"/>
                  <a:gd name="connsiteY8" fmla="*/ 35491 h 909925"/>
                  <a:gd name="connsiteX9" fmla="*/ 591089 w 852117"/>
                  <a:gd name="connsiteY9" fmla="*/ 220862 h 909925"/>
                  <a:gd name="connsiteX10" fmla="*/ 574101 w 852117"/>
                  <a:gd name="connsiteY10" fmla="*/ 36076 h 909925"/>
                  <a:gd name="connsiteX11" fmla="*/ 703090 w 852117"/>
                  <a:gd name="connsiteY11" fmla="*/ 59862 h 909925"/>
                  <a:gd name="connsiteX12" fmla="*/ 709880 w 852117"/>
                  <a:gd name="connsiteY12" fmla="*/ 234273 h 909925"/>
                  <a:gd name="connsiteX13" fmla="*/ 714239 w 852117"/>
                  <a:gd name="connsiteY13" fmla="*/ 66457 h 909925"/>
                  <a:gd name="connsiteX14" fmla="*/ 822235 w 852117"/>
                  <a:gd name="connsiteY14" fmla="*/ 84233 h 909925"/>
                  <a:gd name="connsiteX15" fmla="*/ 851404 w 852117"/>
                  <a:gd name="connsiteY15" fmla="*/ 323230 h 909925"/>
                  <a:gd name="connsiteX16" fmla="*/ 762365 w 852117"/>
                  <a:gd name="connsiteY16" fmla="*/ 806239 h 909925"/>
                  <a:gd name="connsiteX17" fmla="*/ 751654 w 852117"/>
                  <a:gd name="connsiteY17" fmla="*/ 909163 h 909925"/>
                  <a:gd name="connsiteX18" fmla="*/ 380634 w 852117"/>
                  <a:gd name="connsiteY18" fmla="*/ 909925 h 909925"/>
                  <a:gd name="connsiteX19" fmla="*/ 361777 w 852117"/>
                  <a:gd name="connsiteY19" fmla="*/ 777761 h 909925"/>
                  <a:gd name="connsiteX20" fmla="*/ 259790 w 852117"/>
                  <a:gd name="connsiteY20" fmla="*/ 651709 h 909925"/>
                  <a:gd name="connsiteX21" fmla="*/ 127442 w 852117"/>
                  <a:gd name="connsiteY21" fmla="*/ 464055 h 909925"/>
                  <a:gd name="connsiteX22" fmla="*/ 0 w 852117"/>
                  <a:gd name="connsiteY22" fmla="*/ 222954 h 909925"/>
                  <a:gd name="connsiteX0" fmla="*/ 0 w 852117"/>
                  <a:gd name="connsiteY0" fmla="*/ 220271 h 907242"/>
                  <a:gd name="connsiteX1" fmla="*/ 235595 w 852117"/>
                  <a:gd name="connsiteY1" fmla="*/ 367377 h 907242"/>
                  <a:gd name="connsiteX2" fmla="*/ 311282 w 852117"/>
                  <a:gd name="connsiteY2" fmla="*/ 392217 h 907242"/>
                  <a:gd name="connsiteX3" fmla="*/ 331029 w 852117"/>
                  <a:gd name="connsiteY3" fmla="*/ 133888 h 907242"/>
                  <a:gd name="connsiteX4" fmla="*/ 334903 w 852117"/>
                  <a:gd name="connsiteY4" fmla="*/ 14671 h 907242"/>
                  <a:gd name="connsiteX5" fmla="*/ 446516 w 852117"/>
                  <a:gd name="connsiteY5" fmla="*/ 5188 h 907242"/>
                  <a:gd name="connsiteX6" fmla="*/ 454992 w 852117"/>
                  <a:gd name="connsiteY6" fmla="*/ 225845 h 907242"/>
                  <a:gd name="connsiteX7" fmla="*/ 452843 w 852117"/>
                  <a:gd name="connsiteY7" fmla="*/ 7946 h 907242"/>
                  <a:gd name="connsiteX8" fmla="*/ 562280 w 852117"/>
                  <a:gd name="connsiteY8" fmla="*/ 32808 h 907242"/>
                  <a:gd name="connsiteX9" fmla="*/ 591089 w 852117"/>
                  <a:gd name="connsiteY9" fmla="*/ 218179 h 907242"/>
                  <a:gd name="connsiteX10" fmla="*/ 574101 w 852117"/>
                  <a:gd name="connsiteY10" fmla="*/ 33393 h 907242"/>
                  <a:gd name="connsiteX11" fmla="*/ 703090 w 852117"/>
                  <a:gd name="connsiteY11" fmla="*/ 57179 h 907242"/>
                  <a:gd name="connsiteX12" fmla="*/ 709880 w 852117"/>
                  <a:gd name="connsiteY12" fmla="*/ 231590 h 907242"/>
                  <a:gd name="connsiteX13" fmla="*/ 714239 w 852117"/>
                  <a:gd name="connsiteY13" fmla="*/ 63774 h 907242"/>
                  <a:gd name="connsiteX14" fmla="*/ 822235 w 852117"/>
                  <a:gd name="connsiteY14" fmla="*/ 81550 h 907242"/>
                  <a:gd name="connsiteX15" fmla="*/ 851404 w 852117"/>
                  <a:gd name="connsiteY15" fmla="*/ 320547 h 907242"/>
                  <a:gd name="connsiteX16" fmla="*/ 762365 w 852117"/>
                  <a:gd name="connsiteY16" fmla="*/ 803556 h 907242"/>
                  <a:gd name="connsiteX17" fmla="*/ 751654 w 852117"/>
                  <a:gd name="connsiteY17" fmla="*/ 906480 h 907242"/>
                  <a:gd name="connsiteX18" fmla="*/ 380634 w 852117"/>
                  <a:gd name="connsiteY18" fmla="*/ 907242 h 907242"/>
                  <a:gd name="connsiteX19" fmla="*/ 361777 w 852117"/>
                  <a:gd name="connsiteY19" fmla="*/ 775078 h 907242"/>
                  <a:gd name="connsiteX20" fmla="*/ 259790 w 852117"/>
                  <a:gd name="connsiteY20" fmla="*/ 649026 h 907242"/>
                  <a:gd name="connsiteX21" fmla="*/ 127442 w 852117"/>
                  <a:gd name="connsiteY21" fmla="*/ 461372 h 907242"/>
                  <a:gd name="connsiteX22" fmla="*/ 0 w 852117"/>
                  <a:gd name="connsiteY22" fmla="*/ 220271 h 907242"/>
                  <a:gd name="connsiteX0" fmla="*/ 0 w 852117"/>
                  <a:gd name="connsiteY0" fmla="*/ 224378 h 911349"/>
                  <a:gd name="connsiteX1" fmla="*/ 235595 w 852117"/>
                  <a:gd name="connsiteY1" fmla="*/ 371484 h 911349"/>
                  <a:gd name="connsiteX2" fmla="*/ 311282 w 852117"/>
                  <a:gd name="connsiteY2" fmla="*/ 396324 h 911349"/>
                  <a:gd name="connsiteX3" fmla="*/ 331029 w 852117"/>
                  <a:gd name="connsiteY3" fmla="*/ 137995 h 911349"/>
                  <a:gd name="connsiteX4" fmla="*/ 334903 w 852117"/>
                  <a:gd name="connsiteY4" fmla="*/ 18778 h 911349"/>
                  <a:gd name="connsiteX5" fmla="*/ 446516 w 852117"/>
                  <a:gd name="connsiteY5" fmla="*/ 9295 h 911349"/>
                  <a:gd name="connsiteX6" fmla="*/ 454992 w 852117"/>
                  <a:gd name="connsiteY6" fmla="*/ 229952 h 911349"/>
                  <a:gd name="connsiteX7" fmla="*/ 452843 w 852117"/>
                  <a:gd name="connsiteY7" fmla="*/ 12053 h 911349"/>
                  <a:gd name="connsiteX8" fmla="*/ 562280 w 852117"/>
                  <a:gd name="connsiteY8" fmla="*/ 36915 h 911349"/>
                  <a:gd name="connsiteX9" fmla="*/ 591089 w 852117"/>
                  <a:gd name="connsiteY9" fmla="*/ 222286 h 911349"/>
                  <a:gd name="connsiteX10" fmla="*/ 574101 w 852117"/>
                  <a:gd name="connsiteY10" fmla="*/ 37500 h 911349"/>
                  <a:gd name="connsiteX11" fmla="*/ 703090 w 852117"/>
                  <a:gd name="connsiteY11" fmla="*/ 61286 h 911349"/>
                  <a:gd name="connsiteX12" fmla="*/ 709880 w 852117"/>
                  <a:gd name="connsiteY12" fmla="*/ 235697 h 911349"/>
                  <a:gd name="connsiteX13" fmla="*/ 714239 w 852117"/>
                  <a:gd name="connsiteY13" fmla="*/ 67881 h 911349"/>
                  <a:gd name="connsiteX14" fmla="*/ 822235 w 852117"/>
                  <a:gd name="connsiteY14" fmla="*/ 85657 h 911349"/>
                  <a:gd name="connsiteX15" fmla="*/ 851404 w 852117"/>
                  <a:gd name="connsiteY15" fmla="*/ 324654 h 911349"/>
                  <a:gd name="connsiteX16" fmla="*/ 762365 w 852117"/>
                  <a:gd name="connsiteY16" fmla="*/ 807663 h 911349"/>
                  <a:gd name="connsiteX17" fmla="*/ 751654 w 852117"/>
                  <a:gd name="connsiteY17" fmla="*/ 910587 h 911349"/>
                  <a:gd name="connsiteX18" fmla="*/ 380634 w 852117"/>
                  <a:gd name="connsiteY18" fmla="*/ 911349 h 911349"/>
                  <a:gd name="connsiteX19" fmla="*/ 361777 w 852117"/>
                  <a:gd name="connsiteY19" fmla="*/ 779185 h 911349"/>
                  <a:gd name="connsiteX20" fmla="*/ 259790 w 852117"/>
                  <a:gd name="connsiteY20" fmla="*/ 653133 h 911349"/>
                  <a:gd name="connsiteX21" fmla="*/ 127442 w 852117"/>
                  <a:gd name="connsiteY21" fmla="*/ 465479 h 911349"/>
                  <a:gd name="connsiteX22" fmla="*/ 0 w 852117"/>
                  <a:gd name="connsiteY22" fmla="*/ 224378 h 911349"/>
                  <a:gd name="connsiteX0" fmla="*/ 0 w 852117"/>
                  <a:gd name="connsiteY0" fmla="*/ 224378 h 911349"/>
                  <a:gd name="connsiteX1" fmla="*/ 235595 w 852117"/>
                  <a:gd name="connsiteY1" fmla="*/ 371484 h 911349"/>
                  <a:gd name="connsiteX2" fmla="*/ 311282 w 852117"/>
                  <a:gd name="connsiteY2" fmla="*/ 396324 h 911349"/>
                  <a:gd name="connsiteX3" fmla="*/ 331029 w 852117"/>
                  <a:gd name="connsiteY3" fmla="*/ 137995 h 911349"/>
                  <a:gd name="connsiteX4" fmla="*/ 334903 w 852117"/>
                  <a:gd name="connsiteY4" fmla="*/ 18778 h 911349"/>
                  <a:gd name="connsiteX5" fmla="*/ 446516 w 852117"/>
                  <a:gd name="connsiteY5" fmla="*/ 9295 h 911349"/>
                  <a:gd name="connsiteX6" fmla="*/ 454992 w 852117"/>
                  <a:gd name="connsiteY6" fmla="*/ 229952 h 911349"/>
                  <a:gd name="connsiteX7" fmla="*/ 452843 w 852117"/>
                  <a:gd name="connsiteY7" fmla="*/ 12053 h 911349"/>
                  <a:gd name="connsiteX8" fmla="*/ 562280 w 852117"/>
                  <a:gd name="connsiteY8" fmla="*/ 36915 h 911349"/>
                  <a:gd name="connsiteX9" fmla="*/ 591089 w 852117"/>
                  <a:gd name="connsiteY9" fmla="*/ 222286 h 911349"/>
                  <a:gd name="connsiteX10" fmla="*/ 574101 w 852117"/>
                  <a:gd name="connsiteY10" fmla="*/ 37500 h 911349"/>
                  <a:gd name="connsiteX11" fmla="*/ 703090 w 852117"/>
                  <a:gd name="connsiteY11" fmla="*/ 61286 h 911349"/>
                  <a:gd name="connsiteX12" fmla="*/ 709880 w 852117"/>
                  <a:gd name="connsiteY12" fmla="*/ 235697 h 911349"/>
                  <a:gd name="connsiteX13" fmla="*/ 714239 w 852117"/>
                  <a:gd name="connsiteY13" fmla="*/ 67881 h 911349"/>
                  <a:gd name="connsiteX14" fmla="*/ 822235 w 852117"/>
                  <a:gd name="connsiteY14" fmla="*/ 85657 h 911349"/>
                  <a:gd name="connsiteX15" fmla="*/ 851404 w 852117"/>
                  <a:gd name="connsiteY15" fmla="*/ 324654 h 911349"/>
                  <a:gd name="connsiteX16" fmla="*/ 762365 w 852117"/>
                  <a:gd name="connsiteY16" fmla="*/ 807663 h 911349"/>
                  <a:gd name="connsiteX17" fmla="*/ 751654 w 852117"/>
                  <a:gd name="connsiteY17" fmla="*/ 910587 h 911349"/>
                  <a:gd name="connsiteX18" fmla="*/ 380634 w 852117"/>
                  <a:gd name="connsiteY18" fmla="*/ 911349 h 911349"/>
                  <a:gd name="connsiteX19" fmla="*/ 361777 w 852117"/>
                  <a:gd name="connsiteY19" fmla="*/ 779185 h 911349"/>
                  <a:gd name="connsiteX20" fmla="*/ 259790 w 852117"/>
                  <a:gd name="connsiteY20" fmla="*/ 653133 h 911349"/>
                  <a:gd name="connsiteX21" fmla="*/ 172766 w 852117"/>
                  <a:gd name="connsiteY21" fmla="*/ 437275 h 911349"/>
                  <a:gd name="connsiteX22" fmla="*/ 0 w 852117"/>
                  <a:gd name="connsiteY22" fmla="*/ 224378 h 911349"/>
                  <a:gd name="connsiteX0" fmla="*/ 22647 w 683324"/>
                  <a:gd name="connsiteY0" fmla="*/ 156238 h 911349"/>
                  <a:gd name="connsiteX1" fmla="*/ 66802 w 683324"/>
                  <a:gd name="connsiteY1" fmla="*/ 371484 h 911349"/>
                  <a:gd name="connsiteX2" fmla="*/ 142489 w 683324"/>
                  <a:gd name="connsiteY2" fmla="*/ 396324 h 911349"/>
                  <a:gd name="connsiteX3" fmla="*/ 162236 w 683324"/>
                  <a:gd name="connsiteY3" fmla="*/ 137995 h 911349"/>
                  <a:gd name="connsiteX4" fmla="*/ 166110 w 683324"/>
                  <a:gd name="connsiteY4" fmla="*/ 18778 h 911349"/>
                  <a:gd name="connsiteX5" fmla="*/ 277723 w 683324"/>
                  <a:gd name="connsiteY5" fmla="*/ 9295 h 911349"/>
                  <a:gd name="connsiteX6" fmla="*/ 286199 w 683324"/>
                  <a:gd name="connsiteY6" fmla="*/ 229952 h 911349"/>
                  <a:gd name="connsiteX7" fmla="*/ 284050 w 683324"/>
                  <a:gd name="connsiteY7" fmla="*/ 12053 h 911349"/>
                  <a:gd name="connsiteX8" fmla="*/ 393487 w 683324"/>
                  <a:gd name="connsiteY8" fmla="*/ 36915 h 911349"/>
                  <a:gd name="connsiteX9" fmla="*/ 422296 w 683324"/>
                  <a:gd name="connsiteY9" fmla="*/ 222286 h 911349"/>
                  <a:gd name="connsiteX10" fmla="*/ 405308 w 683324"/>
                  <a:gd name="connsiteY10" fmla="*/ 37500 h 911349"/>
                  <a:gd name="connsiteX11" fmla="*/ 534297 w 683324"/>
                  <a:gd name="connsiteY11" fmla="*/ 61286 h 911349"/>
                  <a:gd name="connsiteX12" fmla="*/ 541087 w 683324"/>
                  <a:gd name="connsiteY12" fmla="*/ 235697 h 911349"/>
                  <a:gd name="connsiteX13" fmla="*/ 545446 w 683324"/>
                  <a:gd name="connsiteY13" fmla="*/ 67881 h 911349"/>
                  <a:gd name="connsiteX14" fmla="*/ 653442 w 683324"/>
                  <a:gd name="connsiteY14" fmla="*/ 85657 h 911349"/>
                  <a:gd name="connsiteX15" fmla="*/ 682611 w 683324"/>
                  <a:gd name="connsiteY15" fmla="*/ 324654 h 911349"/>
                  <a:gd name="connsiteX16" fmla="*/ 593572 w 683324"/>
                  <a:gd name="connsiteY16" fmla="*/ 807663 h 911349"/>
                  <a:gd name="connsiteX17" fmla="*/ 582861 w 683324"/>
                  <a:gd name="connsiteY17" fmla="*/ 910587 h 911349"/>
                  <a:gd name="connsiteX18" fmla="*/ 211841 w 683324"/>
                  <a:gd name="connsiteY18" fmla="*/ 911349 h 911349"/>
                  <a:gd name="connsiteX19" fmla="*/ 192984 w 683324"/>
                  <a:gd name="connsiteY19" fmla="*/ 779185 h 911349"/>
                  <a:gd name="connsiteX20" fmla="*/ 90997 w 683324"/>
                  <a:gd name="connsiteY20" fmla="*/ 653133 h 911349"/>
                  <a:gd name="connsiteX21" fmla="*/ 3973 w 683324"/>
                  <a:gd name="connsiteY21" fmla="*/ 437275 h 911349"/>
                  <a:gd name="connsiteX22" fmla="*/ 22647 w 683324"/>
                  <a:gd name="connsiteY22" fmla="*/ 156238 h 911349"/>
                  <a:gd name="connsiteX0" fmla="*/ 28763 w 689440"/>
                  <a:gd name="connsiteY0" fmla="*/ 156238 h 911349"/>
                  <a:gd name="connsiteX1" fmla="*/ 72918 w 689440"/>
                  <a:gd name="connsiteY1" fmla="*/ 371484 h 911349"/>
                  <a:gd name="connsiteX2" fmla="*/ 148605 w 689440"/>
                  <a:gd name="connsiteY2" fmla="*/ 396324 h 911349"/>
                  <a:gd name="connsiteX3" fmla="*/ 168352 w 689440"/>
                  <a:gd name="connsiteY3" fmla="*/ 137995 h 911349"/>
                  <a:gd name="connsiteX4" fmla="*/ 172226 w 689440"/>
                  <a:gd name="connsiteY4" fmla="*/ 18778 h 911349"/>
                  <a:gd name="connsiteX5" fmla="*/ 283839 w 689440"/>
                  <a:gd name="connsiteY5" fmla="*/ 9295 h 911349"/>
                  <a:gd name="connsiteX6" fmla="*/ 292315 w 689440"/>
                  <a:gd name="connsiteY6" fmla="*/ 229952 h 911349"/>
                  <a:gd name="connsiteX7" fmla="*/ 290166 w 689440"/>
                  <a:gd name="connsiteY7" fmla="*/ 12053 h 911349"/>
                  <a:gd name="connsiteX8" fmla="*/ 399603 w 689440"/>
                  <a:gd name="connsiteY8" fmla="*/ 36915 h 911349"/>
                  <a:gd name="connsiteX9" fmla="*/ 428412 w 689440"/>
                  <a:gd name="connsiteY9" fmla="*/ 222286 h 911349"/>
                  <a:gd name="connsiteX10" fmla="*/ 411424 w 689440"/>
                  <a:gd name="connsiteY10" fmla="*/ 37500 h 911349"/>
                  <a:gd name="connsiteX11" fmla="*/ 540413 w 689440"/>
                  <a:gd name="connsiteY11" fmla="*/ 61286 h 911349"/>
                  <a:gd name="connsiteX12" fmla="*/ 547203 w 689440"/>
                  <a:gd name="connsiteY12" fmla="*/ 235697 h 911349"/>
                  <a:gd name="connsiteX13" fmla="*/ 551562 w 689440"/>
                  <a:gd name="connsiteY13" fmla="*/ 67881 h 911349"/>
                  <a:gd name="connsiteX14" fmla="*/ 659558 w 689440"/>
                  <a:gd name="connsiteY14" fmla="*/ 85657 h 911349"/>
                  <a:gd name="connsiteX15" fmla="*/ 688727 w 689440"/>
                  <a:gd name="connsiteY15" fmla="*/ 324654 h 911349"/>
                  <a:gd name="connsiteX16" fmla="*/ 599688 w 689440"/>
                  <a:gd name="connsiteY16" fmla="*/ 807663 h 911349"/>
                  <a:gd name="connsiteX17" fmla="*/ 588977 w 689440"/>
                  <a:gd name="connsiteY17" fmla="*/ 910587 h 911349"/>
                  <a:gd name="connsiteX18" fmla="*/ 217957 w 689440"/>
                  <a:gd name="connsiteY18" fmla="*/ 911349 h 911349"/>
                  <a:gd name="connsiteX19" fmla="*/ 199100 w 689440"/>
                  <a:gd name="connsiteY19" fmla="*/ 779185 h 911349"/>
                  <a:gd name="connsiteX20" fmla="*/ 97113 w 689440"/>
                  <a:gd name="connsiteY20" fmla="*/ 653133 h 911349"/>
                  <a:gd name="connsiteX21" fmla="*/ 10089 w 689440"/>
                  <a:gd name="connsiteY21" fmla="*/ 437275 h 911349"/>
                  <a:gd name="connsiteX22" fmla="*/ 28763 w 689440"/>
                  <a:gd name="connsiteY22" fmla="*/ 156238 h 911349"/>
                  <a:gd name="connsiteX0" fmla="*/ 28763 w 689440"/>
                  <a:gd name="connsiteY0" fmla="*/ 156238 h 911349"/>
                  <a:gd name="connsiteX1" fmla="*/ 72918 w 689440"/>
                  <a:gd name="connsiteY1" fmla="*/ 371484 h 911349"/>
                  <a:gd name="connsiteX2" fmla="*/ 148605 w 689440"/>
                  <a:gd name="connsiteY2" fmla="*/ 396324 h 911349"/>
                  <a:gd name="connsiteX3" fmla="*/ 168352 w 689440"/>
                  <a:gd name="connsiteY3" fmla="*/ 137995 h 911349"/>
                  <a:gd name="connsiteX4" fmla="*/ 172226 w 689440"/>
                  <a:gd name="connsiteY4" fmla="*/ 18778 h 911349"/>
                  <a:gd name="connsiteX5" fmla="*/ 283839 w 689440"/>
                  <a:gd name="connsiteY5" fmla="*/ 9295 h 911349"/>
                  <a:gd name="connsiteX6" fmla="*/ 292315 w 689440"/>
                  <a:gd name="connsiteY6" fmla="*/ 229952 h 911349"/>
                  <a:gd name="connsiteX7" fmla="*/ 290166 w 689440"/>
                  <a:gd name="connsiteY7" fmla="*/ 12053 h 911349"/>
                  <a:gd name="connsiteX8" fmla="*/ 399603 w 689440"/>
                  <a:gd name="connsiteY8" fmla="*/ 36915 h 911349"/>
                  <a:gd name="connsiteX9" fmla="*/ 428412 w 689440"/>
                  <a:gd name="connsiteY9" fmla="*/ 222286 h 911349"/>
                  <a:gd name="connsiteX10" fmla="*/ 411424 w 689440"/>
                  <a:gd name="connsiteY10" fmla="*/ 37500 h 911349"/>
                  <a:gd name="connsiteX11" fmla="*/ 540413 w 689440"/>
                  <a:gd name="connsiteY11" fmla="*/ 61286 h 911349"/>
                  <a:gd name="connsiteX12" fmla="*/ 547203 w 689440"/>
                  <a:gd name="connsiteY12" fmla="*/ 235697 h 911349"/>
                  <a:gd name="connsiteX13" fmla="*/ 551562 w 689440"/>
                  <a:gd name="connsiteY13" fmla="*/ 67881 h 911349"/>
                  <a:gd name="connsiteX14" fmla="*/ 659558 w 689440"/>
                  <a:gd name="connsiteY14" fmla="*/ 85657 h 911349"/>
                  <a:gd name="connsiteX15" fmla="*/ 688727 w 689440"/>
                  <a:gd name="connsiteY15" fmla="*/ 324654 h 911349"/>
                  <a:gd name="connsiteX16" fmla="*/ 599688 w 689440"/>
                  <a:gd name="connsiteY16" fmla="*/ 807663 h 911349"/>
                  <a:gd name="connsiteX17" fmla="*/ 588977 w 689440"/>
                  <a:gd name="connsiteY17" fmla="*/ 910587 h 911349"/>
                  <a:gd name="connsiteX18" fmla="*/ 217957 w 689440"/>
                  <a:gd name="connsiteY18" fmla="*/ 911349 h 911349"/>
                  <a:gd name="connsiteX19" fmla="*/ 199100 w 689440"/>
                  <a:gd name="connsiteY19" fmla="*/ 779185 h 911349"/>
                  <a:gd name="connsiteX20" fmla="*/ 97113 w 689440"/>
                  <a:gd name="connsiteY20" fmla="*/ 653133 h 911349"/>
                  <a:gd name="connsiteX21" fmla="*/ 10089 w 689440"/>
                  <a:gd name="connsiteY21" fmla="*/ 437275 h 911349"/>
                  <a:gd name="connsiteX22" fmla="*/ 28763 w 689440"/>
                  <a:gd name="connsiteY22" fmla="*/ 156238 h 911349"/>
                  <a:gd name="connsiteX0" fmla="*/ 56291 w 685678"/>
                  <a:gd name="connsiteY0" fmla="*/ 141091 h 911349"/>
                  <a:gd name="connsiteX1" fmla="*/ 69156 w 685678"/>
                  <a:gd name="connsiteY1" fmla="*/ 371484 h 911349"/>
                  <a:gd name="connsiteX2" fmla="*/ 144843 w 685678"/>
                  <a:gd name="connsiteY2" fmla="*/ 396324 h 911349"/>
                  <a:gd name="connsiteX3" fmla="*/ 164590 w 685678"/>
                  <a:gd name="connsiteY3" fmla="*/ 137995 h 911349"/>
                  <a:gd name="connsiteX4" fmla="*/ 168464 w 685678"/>
                  <a:gd name="connsiteY4" fmla="*/ 18778 h 911349"/>
                  <a:gd name="connsiteX5" fmla="*/ 280077 w 685678"/>
                  <a:gd name="connsiteY5" fmla="*/ 9295 h 911349"/>
                  <a:gd name="connsiteX6" fmla="*/ 288553 w 685678"/>
                  <a:gd name="connsiteY6" fmla="*/ 229952 h 911349"/>
                  <a:gd name="connsiteX7" fmla="*/ 286404 w 685678"/>
                  <a:gd name="connsiteY7" fmla="*/ 12053 h 911349"/>
                  <a:gd name="connsiteX8" fmla="*/ 395841 w 685678"/>
                  <a:gd name="connsiteY8" fmla="*/ 36915 h 911349"/>
                  <a:gd name="connsiteX9" fmla="*/ 424650 w 685678"/>
                  <a:gd name="connsiteY9" fmla="*/ 222286 h 911349"/>
                  <a:gd name="connsiteX10" fmla="*/ 407662 w 685678"/>
                  <a:gd name="connsiteY10" fmla="*/ 37500 h 911349"/>
                  <a:gd name="connsiteX11" fmla="*/ 536651 w 685678"/>
                  <a:gd name="connsiteY11" fmla="*/ 61286 h 911349"/>
                  <a:gd name="connsiteX12" fmla="*/ 543441 w 685678"/>
                  <a:gd name="connsiteY12" fmla="*/ 235697 h 911349"/>
                  <a:gd name="connsiteX13" fmla="*/ 547800 w 685678"/>
                  <a:gd name="connsiteY13" fmla="*/ 67881 h 911349"/>
                  <a:gd name="connsiteX14" fmla="*/ 655796 w 685678"/>
                  <a:gd name="connsiteY14" fmla="*/ 85657 h 911349"/>
                  <a:gd name="connsiteX15" fmla="*/ 684965 w 685678"/>
                  <a:gd name="connsiteY15" fmla="*/ 324654 h 911349"/>
                  <a:gd name="connsiteX16" fmla="*/ 595926 w 685678"/>
                  <a:gd name="connsiteY16" fmla="*/ 807663 h 911349"/>
                  <a:gd name="connsiteX17" fmla="*/ 585215 w 685678"/>
                  <a:gd name="connsiteY17" fmla="*/ 910587 h 911349"/>
                  <a:gd name="connsiteX18" fmla="*/ 214195 w 685678"/>
                  <a:gd name="connsiteY18" fmla="*/ 911349 h 911349"/>
                  <a:gd name="connsiteX19" fmla="*/ 195338 w 685678"/>
                  <a:gd name="connsiteY19" fmla="*/ 779185 h 911349"/>
                  <a:gd name="connsiteX20" fmla="*/ 93351 w 685678"/>
                  <a:gd name="connsiteY20" fmla="*/ 653133 h 911349"/>
                  <a:gd name="connsiteX21" fmla="*/ 6327 w 685678"/>
                  <a:gd name="connsiteY21" fmla="*/ 437275 h 911349"/>
                  <a:gd name="connsiteX22" fmla="*/ 56291 w 685678"/>
                  <a:gd name="connsiteY22" fmla="*/ 141091 h 911349"/>
                  <a:gd name="connsiteX0" fmla="*/ 58398 w 687785"/>
                  <a:gd name="connsiteY0" fmla="*/ 141091 h 911349"/>
                  <a:gd name="connsiteX1" fmla="*/ 71263 w 687785"/>
                  <a:gd name="connsiteY1" fmla="*/ 371484 h 911349"/>
                  <a:gd name="connsiteX2" fmla="*/ 146950 w 687785"/>
                  <a:gd name="connsiteY2" fmla="*/ 396324 h 911349"/>
                  <a:gd name="connsiteX3" fmla="*/ 166697 w 687785"/>
                  <a:gd name="connsiteY3" fmla="*/ 137995 h 911349"/>
                  <a:gd name="connsiteX4" fmla="*/ 170571 w 687785"/>
                  <a:gd name="connsiteY4" fmla="*/ 18778 h 911349"/>
                  <a:gd name="connsiteX5" fmla="*/ 282184 w 687785"/>
                  <a:gd name="connsiteY5" fmla="*/ 9295 h 911349"/>
                  <a:gd name="connsiteX6" fmla="*/ 290660 w 687785"/>
                  <a:gd name="connsiteY6" fmla="*/ 229952 h 911349"/>
                  <a:gd name="connsiteX7" fmla="*/ 288511 w 687785"/>
                  <a:gd name="connsiteY7" fmla="*/ 12053 h 911349"/>
                  <a:gd name="connsiteX8" fmla="*/ 397948 w 687785"/>
                  <a:gd name="connsiteY8" fmla="*/ 36915 h 911349"/>
                  <a:gd name="connsiteX9" fmla="*/ 426757 w 687785"/>
                  <a:gd name="connsiteY9" fmla="*/ 222286 h 911349"/>
                  <a:gd name="connsiteX10" fmla="*/ 409769 w 687785"/>
                  <a:gd name="connsiteY10" fmla="*/ 37500 h 911349"/>
                  <a:gd name="connsiteX11" fmla="*/ 538758 w 687785"/>
                  <a:gd name="connsiteY11" fmla="*/ 61286 h 911349"/>
                  <a:gd name="connsiteX12" fmla="*/ 545548 w 687785"/>
                  <a:gd name="connsiteY12" fmla="*/ 235697 h 911349"/>
                  <a:gd name="connsiteX13" fmla="*/ 549907 w 687785"/>
                  <a:gd name="connsiteY13" fmla="*/ 67881 h 911349"/>
                  <a:gd name="connsiteX14" fmla="*/ 657903 w 687785"/>
                  <a:gd name="connsiteY14" fmla="*/ 85657 h 911349"/>
                  <a:gd name="connsiteX15" fmla="*/ 687072 w 687785"/>
                  <a:gd name="connsiteY15" fmla="*/ 324654 h 911349"/>
                  <a:gd name="connsiteX16" fmla="*/ 598033 w 687785"/>
                  <a:gd name="connsiteY16" fmla="*/ 807663 h 911349"/>
                  <a:gd name="connsiteX17" fmla="*/ 587322 w 687785"/>
                  <a:gd name="connsiteY17" fmla="*/ 910587 h 911349"/>
                  <a:gd name="connsiteX18" fmla="*/ 216302 w 687785"/>
                  <a:gd name="connsiteY18" fmla="*/ 911349 h 911349"/>
                  <a:gd name="connsiteX19" fmla="*/ 197445 w 687785"/>
                  <a:gd name="connsiteY19" fmla="*/ 779185 h 911349"/>
                  <a:gd name="connsiteX20" fmla="*/ 95458 w 687785"/>
                  <a:gd name="connsiteY20" fmla="*/ 653133 h 911349"/>
                  <a:gd name="connsiteX21" fmla="*/ 8434 w 687785"/>
                  <a:gd name="connsiteY21" fmla="*/ 437275 h 911349"/>
                  <a:gd name="connsiteX22" fmla="*/ 58398 w 687785"/>
                  <a:gd name="connsiteY22" fmla="*/ 141091 h 911349"/>
                  <a:gd name="connsiteX0" fmla="*/ 52893 w 682280"/>
                  <a:gd name="connsiteY0" fmla="*/ 141091 h 911349"/>
                  <a:gd name="connsiteX1" fmla="*/ 65758 w 682280"/>
                  <a:gd name="connsiteY1" fmla="*/ 371484 h 911349"/>
                  <a:gd name="connsiteX2" fmla="*/ 141445 w 682280"/>
                  <a:gd name="connsiteY2" fmla="*/ 396324 h 911349"/>
                  <a:gd name="connsiteX3" fmla="*/ 161192 w 682280"/>
                  <a:gd name="connsiteY3" fmla="*/ 137995 h 911349"/>
                  <a:gd name="connsiteX4" fmla="*/ 165066 w 682280"/>
                  <a:gd name="connsiteY4" fmla="*/ 18778 h 911349"/>
                  <a:gd name="connsiteX5" fmla="*/ 276679 w 682280"/>
                  <a:gd name="connsiteY5" fmla="*/ 9295 h 911349"/>
                  <a:gd name="connsiteX6" fmla="*/ 285155 w 682280"/>
                  <a:gd name="connsiteY6" fmla="*/ 229952 h 911349"/>
                  <a:gd name="connsiteX7" fmla="*/ 283006 w 682280"/>
                  <a:gd name="connsiteY7" fmla="*/ 12053 h 911349"/>
                  <a:gd name="connsiteX8" fmla="*/ 392443 w 682280"/>
                  <a:gd name="connsiteY8" fmla="*/ 36915 h 911349"/>
                  <a:gd name="connsiteX9" fmla="*/ 421252 w 682280"/>
                  <a:gd name="connsiteY9" fmla="*/ 222286 h 911349"/>
                  <a:gd name="connsiteX10" fmla="*/ 404264 w 682280"/>
                  <a:gd name="connsiteY10" fmla="*/ 37500 h 911349"/>
                  <a:gd name="connsiteX11" fmla="*/ 533253 w 682280"/>
                  <a:gd name="connsiteY11" fmla="*/ 61286 h 911349"/>
                  <a:gd name="connsiteX12" fmla="*/ 540043 w 682280"/>
                  <a:gd name="connsiteY12" fmla="*/ 235697 h 911349"/>
                  <a:gd name="connsiteX13" fmla="*/ 544402 w 682280"/>
                  <a:gd name="connsiteY13" fmla="*/ 67881 h 911349"/>
                  <a:gd name="connsiteX14" fmla="*/ 652398 w 682280"/>
                  <a:gd name="connsiteY14" fmla="*/ 85657 h 911349"/>
                  <a:gd name="connsiteX15" fmla="*/ 681567 w 682280"/>
                  <a:gd name="connsiteY15" fmla="*/ 324654 h 911349"/>
                  <a:gd name="connsiteX16" fmla="*/ 592528 w 682280"/>
                  <a:gd name="connsiteY16" fmla="*/ 807663 h 911349"/>
                  <a:gd name="connsiteX17" fmla="*/ 581817 w 682280"/>
                  <a:gd name="connsiteY17" fmla="*/ 910587 h 911349"/>
                  <a:gd name="connsiteX18" fmla="*/ 210797 w 682280"/>
                  <a:gd name="connsiteY18" fmla="*/ 911349 h 911349"/>
                  <a:gd name="connsiteX19" fmla="*/ 191940 w 682280"/>
                  <a:gd name="connsiteY19" fmla="*/ 779185 h 911349"/>
                  <a:gd name="connsiteX20" fmla="*/ 89953 w 682280"/>
                  <a:gd name="connsiteY20" fmla="*/ 653133 h 911349"/>
                  <a:gd name="connsiteX21" fmla="*/ 2929 w 682280"/>
                  <a:gd name="connsiteY21" fmla="*/ 437275 h 911349"/>
                  <a:gd name="connsiteX22" fmla="*/ 52893 w 682280"/>
                  <a:gd name="connsiteY22" fmla="*/ 141091 h 911349"/>
                  <a:gd name="connsiteX0" fmla="*/ 52893 w 682280"/>
                  <a:gd name="connsiteY0" fmla="*/ 141091 h 911349"/>
                  <a:gd name="connsiteX1" fmla="*/ 65758 w 682280"/>
                  <a:gd name="connsiteY1" fmla="*/ 371484 h 911349"/>
                  <a:gd name="connsiteX2" fmla="*/ 141445 w 682280"/>
                  <a:gd name="connsiteY2" fmla="*/ 396324 h 911349"/>
                  <a:gd name="connsiteX3" fmla="*/ 161192 w 682280"/>
                  <a:gd name="connsiteY3" fmla="*/ 137995 h 911349"/>
                  <a:gd name="connsiteX4" fmla="*/ 165066 w 682280"/>
                  <a:gd name="connsiteY4" fmla="*/ 18778 h 911349"/>
                  <a:gd name="connsiteX5" fmla="*/ 276679 w 682280"/>
                  <a:gd name="connsiteY5" fmla="*/ 9295 h 911349"/>
                  <a:gd name="connsiteX6" fmla="*/ 285155 w 682280"/>
                  <a:gd name="connsiteY6" fmla="*/ 229952 h 911349"/>
                  <a:gd name="connsiteX7" fmla="*/ 283006 w 682280"/>
                  <a:gd name="connsiteY7" fmla="*/ 12053 h 911349"/>
                  <a:gd name="connsiteX8" fmla="*/ 392443 w 682280"/>
                  <a:gd name="connsiteY8" fmla="*/ 36915 h 911349"/>
                  <a:gd name="connsiteX9" fmla="*/ 421252 w 682280"/>
                  <a:gd name="connsiteY9" fmla="*/ 222286 h 911349"/>
                  <a:gd name="connsiteX10" fmla="*/ 404264 w 682280"/>
                  <a:gd name="connsiteY10" fmla="*/ 37500 h 911349"/>
                  <a:gd name="connsiteX11" fmla="*/ 533253 w 682280"/>
                  <a:gd name="connsiteY11" fmla="*/ 61286 h 911349"/>
                  <a:gd name="connsiteX12" fmla="*/ 540043 w 682280"/>
                  <a:gd name="connsiteY12" fmla="*/ 235697 h 911349"/>
                  <a:gd name="connsiteX13" fmla="*/ 544402 w 682280"/>
                  <a:gd name="connsiteY13" fmla="*/ 67881 h 911349"/>
                  <a:gd name="connsiteX14" fmla="*/ 652398 w 682280"/>
                  <a:gd name="connsiteY14" fmla="*/ 85657 h 911349"/>
                  <a:gd name="connsiteX15" fmla="*/ 681567 w 682280"/>
                  <a:gd name="connsiteY15" fmla="*/ 324654 h 911349"/>
                  <a:gd name="connsiteX16" fmla="*/ 592528 w 682280"/>
                  <a:gd name="connsiteY16" fmla="*/ 807663 h 911349"/>
                  <a:gd name="connsiteX17" fmla="*/ 581817 w 682280"/>
                  <a:gd name="connsiteY17" fmla="*/ 910587 h 911349"/>
                  <a:gd name="connsiteX18" fmla="*/ 210797 w 682280"/>
                  <a:gd name="connsiteY18" fmla="*/ 911349 h 911349"/>
                  <a:gd name="connsiteX19" fmla="*/ 191940 w 682280"/>
                  <a:gd name="connsiteY19" fmla="*/ 779185 h 911349"/>
                  <a:gd name="connsiteX20" fmla="*/ 89953 w 682280"/>
                  <a:gd name="connsiteY20" fmla="*/ 653133 h 911349"/>
                  <a:gd name="connsiteX21" fmla="*/ 2929 w 682280"/>
                  <a:gd name="connsiteY21" fmla="*/ 437275 h 911349"/>
                  <a:gd name="connsiteX22" fmla="*/ 52893 w 682280"/>
                  <a:gd name="connsiteY22" fmla="*/ 141091 h 911349"/>
                  <a:gd name="connsiteX0" fmla="*/ 60601 w 681763"/>
                  <a:gd name="connsiteY0" fmla="*/ 138676 h 911349"/>
                  <a:gd name="connsiteX1" fmla="*/ 65241 w 681763"/>
                  <a:gd name="connsiteY1" fmla="*/ 371484 h 911349"/>
                  <a:gd name="connsiteX2" fmla="*/ 140928 w 681763"/>
                  <a:gd name="connsiteY2" fmla="*/ 396324 h 911349"/>
                  <a:gd name="connsiteX3" fmla="*/ 160675 w 681763"/>
                  <a:gd name="connsiteY3" fmla="*/ 137995 h 911349"/>
                  <a:gd name="connsiteX4" fmla="*/ 164549 w 681763"/>
                  <a:gd name="connsiteY4" fmla="*/ 18778 h 911349"/>
                  <a:gd name="connsiteX5" fmla="*/ 276162 w 681763"/>
                  <a:gd name="connsiteY5" fmla="*/ 9295 h 911349"/>
                  <a:gd name="connsiteX6" fmla="*/ 284638 w 681763"/>
                  <a:gd name="connsiteY6" fmla="*/ 229952 h 911349"/>
                  <a:gd name="connsiteX7" fmla="*/ 282489 w 681763"/>
                  <a:gd name="connsiteY7" fmla="*/ 12053 h 911349"/>
                  <a:gd name="connsiteX8" fmla="*/ 391926 w 681763"/>
                  <a:gd name="connsiteY8" fmla="*/ 36915 h 911349"/>
                  <a:gd name="connsiteX9" fmla="*/ 420735 w 681763"/>
                  <a:gd name="connsiteY9" fmla="*/ 222286 h 911349"/>
                  <a:gd name="connsiteX10" fmla="*/ 403747 w 681763"/>
                  <a:gd name="connsiteY10" fmla="*/ 37500 h 911349"/>
                  <a:gd name="connsiteX11" fmla="*/ 532736 w 681763"/>
                  <a:gd name="connsiteY11" fmla="*/ 61286 h 911349"/>
                  <a:gd name="connsiteX12" fmla="*/ 539526 w 681763"/>
                  <a:gd name="connsiteY12" fmla="*/ 235697 h 911349"/>
                  <a:gd name="connsiteX13" fmla="*/ 543885 w 681763"/>
                  <a:gd name="connsiteY13" fmla="*/ 67881 h 911349"/>
                  <a:gd name="connsiteX14" fmla="*/ 651881 w 681763"/>
                  <a:gd name="connsiteY14" fmla="*/ 85657 h 911349"/>
                  <a:gd name="connsiteX15" fmla="*/ 681050 w 681763"/>
                  <a:gd name="connsiteY15" fmla="*/ 324654 h 911349"/>
                  <a:gd name="connsiteX16" fmla="*/ 592011 w 681763"/>
                  <a:gd name="connsiteY16" fmla="*/ 807663 h 911349"/>
                  <a:gd name="connsiteX17" fmla="*/ 581300 w 681763"/>
                  <a:gd name="connsiteY17" fmla="*/ 910587 h 911349"/>
                  <a:gd name="connsiteX18" fmla="*/ 210280 w 681763"/>
                  <a:gd name="connsiteY18" fmla="*/ 911349 h 911349"/>
                  <a:gd name="connsiteX19" fmla="*/ 191423 w 681763"/>
                  <a:gd name="connsiteY19" fmla="*/ 779185 h 911349"/>
                  <a:gd name="connsiteX20" fmla="*/ 89436 w 681763"/>
                  <a:gd name="connsiteY20" fmla="*/ 653133 h 911349"/>
                  <a:gd name="connsiteX21" fmla="*/ 2412 w 681763"/>
                  <a:gd name="connsiteY21" fmla="*/ 437275 h 911349"/>
                  <a:gd name="connsiteX22" fmla="*/ 60601 w 681763"/>
                  <a:gd name="connsiteY22" fmla="*/ 138676 h 911349"/>
                  <a:gd name="connsiteX0" fmla="*/ 45719 w 683006"/>
                  <a:gd name="connsiteY0" fmla="*/ 134476 h 911349"/>
                  <a:gd name="connsiteX1" fmla="*/ 66484 w 683006"/>
                  <a:gd name="connsiteY1" fmla="*/ 371484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66484 w 683006"/>
                  <a:gd name="connsiteY1" fmla="*/ 371484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3006" h="911349">
                    <a:moveTo>
                      <a:pt x="45719" y="134476"/>
                    </a:moveTo>
                    <a:cubicBezTo>
                      <a:pt x="186906" y="178031"/>
                      <a:pt x="77411" y="293724"/>
                      <a:pt x="104061" y="357469"/>
                    </a:cubicBezTo>
                    <a:cubicBezTo>
                      <a:pt x="111327" y="384451"/>
                      <a:pt x="134405" y="424827"/>
                      <a:pt x="142171" y="396324"/>
                    </a:cubicBezTo>
                    <a:cubicBezTo>
                      <a:pt x="161497" y="378147"/>
                      <a:pt x="163714" y="263470"/>
                      <a:pt x="161918" y="137995"/>
                    </a:cubicBezTo>
                    <a:lnTo>
                      <a:pt x="165792" y="18778"/>
                    </a:lnTo>
                    <a:cubicBezTo>
                      <a:pt x="205100" y="-883"/>
                      <a:pt x="248431" y="-6838"/>
                      <a:pt x="277405" y="9295"/>
                    </a:cubicBezTo>
                    <a:lnTo>
                      <a:pt x="285881" y="229952"/>
                    </a:lnTo>
                    <a:cubicBezTo>
                      <a:pt x="292743" y="135104"/>
                      <a:pt x="288936" y="90619"/>
                      <a:pt x="283732" y="12053"/>
                    </a:cubicBezTo>
                    <a:cubicBezTo>
                      <a:pt x="344488" y="7410"/>
                      <a:pt x="362005" y="7292"/>
                      <a:pt x="393169" y="36915"/>
                    </a:cubicBezTo>
                    <a:cubicBezTo>
                      <a:pt x="432458" y="90909"/>
                      <a:pt x="415495" y="219932"/>
                      <a:pt x="421978" y="222286"/>
                    </a:cubicBezTo>
                    <a:cubicBezTo>
                      <a:pt x="425215" y="169590"/>
                      <a:pt x="440910" y="99095"/>
                      <a:pt x="404990" y="37500"/>
                    </a:cubicBezTo>
                    <a:cubicBezTo>
                      <a:pt x="452541" y="9313"/>
                      <a:pt x="505933" y="28253"/>
                      <a:pt x="533979" y="61286"/>
                    </a:cubicBezTo>
                    <a:cubicBezTo>
                      <a:pt x="556608" y="94319"/>
                      <a:pt x="532593" y="233695"/>
                      <a:pt x="540769" y="235697"/>
                    </a:cubicBezTo>
                    <a:cubicBezTo>
                      <a:pt x="546608" y="189844"/>
                      <a:pt x="564054" y="120930"/>
                      <a:pt x="545128" y="67881"/>
                    </a:cubicBezTo>
                    <a:cubicBezTo>
                      <a:pt x="600410" y="49193"/>
                      <a:pt x="614468" y="45569"/>
                      <a:pt x="653124" y="85657"/>
                    </a:cubicBezTo>
                    <a:cubicBezTo>
                      <a:pt x="678241" y="128452"/>
                      <a:pt x="685502" y="205222"/>
                      <a:pt x="682293" y="324654"/>
                    </a:cubicBezTo>
                    <a:cubicBezTo>
                      <a:pt x="682293" y="386243"/>
                      <a:pt x="685168" y="641728"/>
                      <a:pt x="593254" y="807663"/>
                    </a:cubicBezTo>
                    <a:cubicBezTo>
                      <a:pt x="562434" y="865879"/>
                      <a:pt x="574223" y="873371"/>
                      <a:pt x="582543" y="910587"/>
                    </a:cubicBezTo>
                    <a:lnTo>
                      <a:pt x="211523" y="911349"/>
                    </a:lnTo>
                    <a:cubicBezTo>
                      <a:pt x="212499" y="851582"/>
                      <a:pt x="236044" y="827966"/>
                      <a:pt x="192666" y="779185"/>
                    </a:cubicBezTo>
                    <a:cubicBezTo>
                      <a:pt x="170208" y="755505"/>
                      <a:pt x="148074" y="710617"/>
                      <a:pt x="90679" y="653133"/>
                    </a:cubicBezTo>
                    <a:cubicBezTo>
                      <a:pt x="33254" y="569821"/>
                      <a:pt x="26583" y="515785"/>
                      <a:pt x="3655" y="437275"/>
                    </a:cubicBezTo>
                    <a:cubicBezTo>
                      <a:pt x="-8217" y="341138"/>
                      <a:pt x="9615" y="253260"/>
                      <a:pt x="45719" y="1344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ectangle 1">
                <a:extLst>
                  <a:ext uri="{FF2B5EF4-FFF2-40B4-BE49-F238E27FC236}">
                    <a16:creationId xmlns:a16="http://schemas.microsoft.com/office/drawing/2014/main" id="{61E0DAF6-AF10-4A3B-BD48-8BC511AEC272}"/>
                  </a:ext>
                </a:extLst>
              </p:cNvPr>
              <p:cNvSpPr/>
              <p:nvPr/>
            </p:nvSpPr>
            <p:spPr>
              <a:xfrm rot="982074">
                <a:off x="2380909" y="2452410"/>
                <a:ext cx="298755" cy="5010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17" name="그룹 14">
              <a:extLst>
                <a:ext uri="{FF2B5EF4-FFF2-40B4-BE49-F238E27FC236}">
                  <a16:creationId xmlns:a16="http://schemas.microsoft.com/office/drawing/2014/main" id="{55B17A84-5374-4073-8410-D09A9DB0D89A}"/>
                </a:ext>
              </a:extLst>
            </p:cNvPr>
            <p:cNvGrpSpPr/>
            <p:nvPr/>
          </p:nvGrpSpPr>
          <p:grpSpPr>
            <a:xfrm>
              <a:off x="6636699" y="3039384"/>
              <a:ext cx="1968187" cy="1968187"/>
              <a:chOff x="6384003" y="3061995"/>
              <a:chExt cx="1968187" cy="1968187"/>
            </a:xfrm>
          </p:grpSpPr>
          <p:sp>
            <p:nvSpPr>
              <p:cNvPr id="18" name="원호 15">
                <a:extLst>
                  <a:ext uri="{FF2B5EF4-FFF2-40B4-BE49-F238E27FC236}">
                    <a16:creationId xmlns:a16="http://schemas.microsoft.com/office/drawing/2014/main" id="{1694D092-FF9B-4604-8DFD-D501B058D28F}"/>
                  </a:ext>
                </a:extLst>
              </p:cNvPr>
              <p:cNvSpPr/>
              <p:nvPr/>
            </p:nvSpPr>
            <p:spPr>
              <a:xfrm>
                <a:off x="6384003" y="3061995"/>
                <a:ext cx="1968187" cy="1968187"/>
              </a:xfrm>
              <a:prstGeom prst="arc">
                <a:avLst>
                  <a:gd name="adj1" fmla="val 14786098"/>
                  <a:gd name="adj2" fmla="val 471423"/>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원호 16">
                <a:extLst>
                  <a:ext uri="{FF2B5EF4-FFF2-40B4-BE49-F238E27FC236}">
                    <a16:creationId xmlns:a16="http://schemas.microsoft.com/office/drawing/2014/main" id="{95EC81D7-E73E-4BC7-8832-27BE9D04D8DA}"/>
                  </a:ext>
                </a:extLst>
              </p:cNvPr>
              <p:cNvSpPr/>
              <p:nvPr/>
            </p:nvSpPr>
            <p:spPr>
              <a:xfrm>
                <a:off x="6503401" y="3202080"/>
                <a:ext cx="1612841" cy="1612841"/>
              </a:xfrm>
              <a:prstGeom prst="arc">
                <a:avLst>
                  <a:gd name="adj1" fmla="val 14786098"/>
                  <a:gd name="adj2" fmla="val 350082"/>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 name="원호 17">
                <a:extLst>
                  <a:ext uri="{FF2B5EF4-FFF2-40B4-BE49-F238E27FC236}">
                    <a16:creationId xmlns:a16="http://schemas.microsoft.com/office/drawing/2014/main" id="{42B6C15B-A575-45CF-BE03-3B8CDED333EF}"/>
                  </a:ext>
                </a:extLst>
              </p:cNvPr>
              <p:cNvSpPr/>
              <p:nvPr/>
            </p:nvSpPr>
            <p:spPr>
              <a:xfrm>
                <a:off x="6679890" y="3375378"/>
                <a:ext cx="1111135" cy="1111135"/>
              </a:xfrm>
              <a:prstGeom prst="arc">
                <a:avLst>
                  <a:gd name="adj1" fmla="val 14786098"/>
                  <a:gd name="adj2" fmla="val 0"/>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원호 18">
                <a:extLst>
                  <a:ext uri="{FF2B5EF4-FFF2-40B4-BE49-F238E27FC236}">
                    <a16:creationId xmlns:a16="http://schemas.microsoft.com/office/drawing/2014/main" id="{492A2DBB-38A3-4B62-BB77-527D7183EB8D}"/>
                  </a:ext>
                </a:extLst>
              </p:cNvPr>
              <p:cNvSpPr/>
              <p:nvPr/>
            </p:nvSpPr>
            <p:spPr>
              <a:xfrm>
                <a:off x="6804540" y="3545256"/>
                <a:ext cx="819951" cy="819951"/>
              </a:xfrm>
              <a:prstGeom prst="arc">
                <a:avLst>
                  <a:gd name="adj1" fmla="val 14786098"/>
                  <a:gd name="adj2" fmla="val 20780800"/>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Tree>
    <p:extLst>
      <p:ext uri="{BB962C8B-B14F-4D97-AF65-F5344CB8AC3E}">
        <p14:creationId xmlns:p14="http://schemas.microsoft.com/office/powerpoint/2010/main" val="141188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27A8619-68FC-4C0F-AAFF-BAF5AD7CE407}"/>
              </a:ext>
            </a:extLst>
          </p:cNvPr>
          <p:cNvSpPr>
            <a:spLocks noGrp="1"/>
          </p:cNvSpPr>
          <p:nvPr>
            <p:ph type="body" sz="quarter" idx="10"/>
          </p:nvPr>
        </p:nvSpPr>
        <p:spPr/>
        <p:txBody>
          <a:bodyPr/>
          <a:lstStyle/>
          <a:p>
            <a:r>
              <a:rPr lang="en-US" altLang="ko-KR" dirty="0"/>
              <a:t>Vision</a:t>
            </a:r>
            <a:endParaRPr lang="ko-KR" altLang="en-US" dirty="0"/>
          </a:p>
        </p:txBody>
      </p:sp>
      <p:grpSp>
        <p:nvGrpSpPr>
          <p:cNvPr id="49" name="그룹 48">
            <a:extLst>
              <a:ext uri="{FF2B5EF4-FFF2-40B4-BE49-F238E27FC236}">
                <a16:creationId xmlns:a16="http://schemas.microsoft.com/office/drawing/2014/main" id="{C17BD7DC-413C-48F2-93FB-C2B5958F7382}"/>
              </a:ext>
            </a:extLst>
          </p:cNvPr>
          <p:cNvGrpSpPr/>
          <p:nvPr/>
        </p:nvGrpSpPr>
        <p:grpSpPr>
          <a:xfrm>
            <a:off x="7691129" y="1465458"/>
            <a:ext cx="2250102" cy="3927083"/>
            <a:chOff x="6900650" y="1819712"/>
            <a:chExt cx="1858036" cy="3242814"/>
          </a:xfrm>
        </p:grpSpPr>
        <p:grpSp>
          <p:nvGrpSpPr>
            <p:cNvPr id="23" name="그룹 22">
              <a:extLst>
                <a:ext uri="{FF2B5EF4-FFF2-40B4-BE49-F238E27FC236}">
                  <a16:creationId xmlns:a16="http://schemas.microsoft.com/office/drawing/2014/main" id="{B6452320-C2FA-4EB9-A558-9A1C3BA5EE52}"/>
                </a:ext>
              </a:extLst>
            </p:cNvPr>
            <p:cNvGrpSpPr/>
            <p:nvPr/>
          </p:nvGrpSpPr>
          <p:grpSpPr>
            <a:xfrm>
              <a:off x="7215127" y="3101758"/>
              <a:ext cx="1271173" cy="1960768"/>
              <a:chOff x="7311137" y="4298740"/>
              <a:chExt cx="1360941" cy="1965858"/>
            </a:xfrm>
          </p:grpSpPr>
          <p:grpSp>
            <p:nvGrpSpPr>
              <p:cNvPr id="24" name="그룹 23">
                <a:extLst>
                  <a:ext uri="{FF2B5EF4-FFF2-40B4-BE49-F238E27FC236}">
                    <a16:creationId xmlns:a16="http://schemas.microsoft.com/office/drawing/2014/main" id="{B6E71D8A-BFE5-4BB0-990B-2595CBFD1A3D}"/>
                  </a:ext>
                </a:extLst>
              </p:cNvPr>
              <p:cNvGrpSpPr/>
              <p:nvPr/>
            </p:nvGrpSpPr>
            <p:grpSpPr>
              <a:xfrm>
                <a:off x="7521194" y="5284915"/>
                <a:ext cx="1137987" cy="979683"/>
                <a:chOff x="7521194" y="5284915"/>
                <a:chExt cx="1137987" cy="979683"/>
              </a:xfrm>
            </p:grpSpPr>
            <p:grpSp>
              <p:nvGrpSpPr>
                <p:cNvPr id="33" name="Group 7">
                  <a:extLst>
                    <a:ext uri="{FF2B5EF4-FFF2-40B4-BE49-F238E27FC236}">
                      <a16:creationId xmlns:a16="http://schemas.microsoft.com/office/drawing/2014/main" id="{99D54615-C4E7-4260-9701-D7259E92DAC9}"/>
                    </a:ext>
                  </a:extLst>
                </p:cNvPr>
                <p:cNvGrpSpPr/>
                <p:nvPr/>
              </p:nvGrpSpPr>
              <p:grpSpPr>
                <a:xfrm>
                  <a:off x="7521194" y="5284915"/>
                  <a:ext cx="1137987" cy="979683"/>
                  <a:chOff x="5580112" y="4160675"/>
                  <a:chExt cx="2016224" cy="1735751"/>
                </a:xfrm>
              </p:grpSpPr>
              <p:sp>
                <p:nvSpPr>
                  <p:cNvPr id="35" name="Trapezoid 1">
                    <a:extLst>
                      <a:ext uri="{FF2B5EF4-FFF2-40B4-BE49-F238E27FC236}">
                        <a16:creationId xmlns:a16="http://schemas.microsoft.com/office/drawing/2014/main" id="{CC3BC23A-3371-4073-B236-15B0B9EFCB9E}"/>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Trapezoid 6">
                    <a:extLst>
                      <a:ext uri="{FF2B5EF4-FFF2-40B4-BE49-F238E27FC236}">
                        <a16:creationId xmlns:a16="http://schemas.microsoft.com/office/drawing/2014/main" id="{F741F1EB-0646-410C-A0B1-AFF1D300A1FD}"/>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Oval 5">
                    <a:extLst>
                      <a:ext uri="{FF2B5EF4-FFF2-40B4-BE49-F238E27FC236}">
                        <a16:creationId xmlns:a16="http://schemas.microsoft.com/office/drawing/2014/main" id="{68D27669-073A-4F2F-A224-146B9AF51EB6}"/>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4" name="Chord 23">
                  <a:extLst>
                    <a:ext uri="{FF2B5EF4-FFF2-40B4-BE49-F238E27FC236}">
                      <a16:creationId xmlns:a16="http://schemas.microsoft.com/office/drawing/2014/main" id="{45268EAD-F545-4F8F-A076-3C3B04DCE792}"/>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5" name="그룹 24">
                <a:extLst>
                  <a:ext uri="{FF2B5EF4-FFF2-40B4-BE49-F238E27FC236}">
                    <a16:creationId xmlns:a16="http://schemas.microsoft.com/office/drawing/2014/main" id="{C6AF4D58-8349-45CB-8294-FBCC5CF98656}"/>
                  </a:ext>
                </a:extLst>
              </p:cNvPr>
              <p:cNvGrpSpPr/>
              <p:nvPr/>
            </p:nvGrpSpPr>
            <p:grpSpPr>
              <a:xfrm>
                <a:off x="7311137" y="4298740"/>
                <a:ext cx="1360941" cy="1039848"/>
                <a:chOff x="7311137" y="4298740"/>
                <a:chExt cx="1360941" cy="1039848"/>
              </a:xfrm>
            </p:grpSpPr>
            <p:sp>
              <p:nvSpPr>
                <p:cNvPr id="26" name="Freeform 9">
                  <a:extLst>
                    <a:ext uri="{FF2B5EF4-FFF2-40B4-BE49-F238E27FC236}">
                      <a16:creationId xmlns:a16="http://schemas.microsoft.com/office/drawing/2014/main" id="{784EC7B0-D3DB-40A1-A02C-0F32F898D8DA}"/>
                    </a:ext>
                  </a:extLst>
                </p:cNvPr>
                <p:cNvSpPr/>
                <p:nvPr/>
              </p:nvSpPr>
              <p:spPr>
                <a:xfrm>
                  <a:off x="7967244" y="4298740"/>
                  <a:ext cx="165150" cy="1039848"/>
                </a:xfrm>
                <a:custGeom>
                  <a:avLst/>
                  <a:gdLst>
                    <a:gd name="connsiteX0" fmla="*/ 171450 w 323850"/>
                    <a:gd name="connsiteY0" fmla="*/ 28575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71450 w 323850"/>
                    <a:gd name="connsiteY9" fmla="*/ 28575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76225 w 323850"/>
                    <a:gd name="connsiteY7" fmla="*/ 0 h 2152650"/>
                    <a:gd name="connsiteX8" fmla="*/ 167117 w 323850"/>
                    <a:gd name="connsiteY8" fmla="*/ 2573 h 2152650"/>
                    <a:gd name="connsiteX0" fmla="*/ 167117 w 327783"/>
                    <a:gd name="connsiteY0" fmla="*/ 2573 h 2152650"/>
                    <a:gd name="connsiteX1" fmla="*/ 152400 w 327783"/>
                    <a:gd name="connsiteY1" fmla="*/ 647700 h 2152650"/>
                    <a:gd name="connsiteX2" fmla="*/ 0 w 327783"/>
                    <a:gd name="connsiteY2" fmla="*/ 1457325 h 2152650"/>
                    <a:gd name="connsiteX3" fmla="*/ 180975 w 327783"/>
                    <a:gd name="connsiteY3" fmla="*/ 2152650 h 2152650"/>
                    <a:gd name="connsiteX4" fmla="*/ 323850 w 327783"/>
                    <a:gd name="connsiteY4" fmla="*/ 2066925 h 2152650"/>
                    <a:gd name="connsiteX5" fmla="*/ 161925 w 327783"/>
                    <a:gd name="connsiteY5" fmla="*/ 1419225 h 2152650"/>
                    <a:gd name="connsiteX6" fmla="*/ 295275 w 327783"/>
                    <a:gd name="connsiteY6" fmla="*/ 628650 h 2152650"/>
                    <a:gd name="connsiteX7" fmla="*/ 276225 w 327783"/>
                    <a:gd name="connsiteY7" fmla="*/ 0 h 2152650"/>
                    <a:gd name="connsiteX8" fmla="*/ 167117 w 327783"/>
                    <a:gd name="connsiteY8"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78793 w 361458"/>
                    <a:gd name="connsiteY0" fmla="*/ 2573 h 2152650"/>
                    <a:gd name="connsiteX1" fmla="*/ 164076 w 361458"/>
                    <a:gd name="connsiteY1" fmla="*/ 647700 h 2152650"/>
                    <a:gd name="connsiteX2" fmla="*/ 11676 w 361458"/>
                    <a:gd name="connsiteY2" fmla="*/ 1457325 h 2152650"/>
                    <a:gd name="connsiteX3" fmla="*/ 192651 w 361458"/>
                    <a:gd name="connsiteY3" fmla="*/ 2152650 h 2152650"/>
                    <a:gd name="connsiteX4" fmla="*/ 335526 w 361458"/>
                    <a:gd name="connsiteY4" fmla="*/ 2066925 h 2152650"/>
                    <a:gd name="connsiteX5" fmla="*/ 173601 w 361458"/>
                    <a:gd name="connsiteY5" fmla="*/ 1419225 h 2152650"/>
                    <a:gd name="connsiteX6" fmla="*/ 306951 w 361458"/>
                    <a:gd name="connsiteY6" fmla="*/ 628650 h 2152650"/>
                    <a:gd name="connsiteX7" fmla="*/ 360986 w 361458"/>
                    <a:gd name="connsiteY7" fmla="*/ 216050 h 2152650"/>
                    <a:gd name="connsiteX8" fmla="*/ 287901 w 361458"/>
                    <a:gd name="connsiteY8" fmla="*/ 0 h 2152650"/>
                    <a:gd name="connsiteX9" fmla="*/ 178793 w 361458"/>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35526 w 361849"/>
                    <a:gd name="connsiteY4" fmla="*/ 2066925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61528 w 361849"/>
                    <a:gd name="connsiteY4" fmla="*/ 2131929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528"/>
                    <a:gd name="connsiteY0" fmla="*/ 2573 h 2152650"/>
                    <a:gd name="connsiteX1" fmla="*/ 164076 w 361528"/>
                    <a:gd name="connsiteY1" fmla="*/ 647700 h 2152650"/>
                    <a:gd name="connsiteX2" fmla="*/ 11676 w 361528"/>
                    <a:gd name="connsiteY2" fmla="*/ 1457325 h 2152650"/>
                    <a:gd name="connsiteX3" fmla="*/ 192651 w 361528"/>
                    <a:gd name="connsiteY3" fmla="*/ 2152650 h 2152650"/>
                    <a:gd name="connsiteX4" fmla="*/ 361528 w 361528"/>
                    <a:gd name="connsiteY4" fmla="*/ 2131929 h 2152650"/>
                    <a:gd name="connsiteX5" fmla="*/ 173601 w 361528"/>
                    <a:gd name="connsiteY5" fmla="*/ 1419225 h 2152650"/>
                    <a:gd name="connsiteX6" fmla="*/ 315618 w 361528"/>
                    <a:gd name="connsiteY6" fmla="*/ 654652 h 2152650"/>
                    <a:gd name="connsiteX7" fmla="*/ 287901 w 361528"/>
                    <a:gd name="connsiteY7" fmla="*/ 0 h 2152650"/>
                    <a:gd name="connsiteX8" fmla="*/ 178793 w 361528"/>
                    <a:gd name="connsiteY8" fmla="*/ 2573 h 2152650"/>
                    <a:gd name="connsiteX0" fmla="*/ 178793 w 374776"/>
                    <a:gd name="connsiteY0" fmla="*/ 2573 h 2152650"/>
                    <a:gd name="connsiteX1" fmla="*/ 164076 w 374776"/>
                    <a:gd name="connsiteY1" fmla="*/ 647700 h 2152650"/>
                    <a:gd name="connsiteX2" fmla="*/ 11676 w 374776"/>
                    <a:gd name="connsiteY2" fmla="*/ 1457325 h 2152650"/>
                    <a:gd name="connsiteX3" fmla="*/ 192651 w 374776"/>
                    <a:gd name="connsiteY3" fmla="*/ 2152650 h 2152650"/>
                    <a:gd name="connsiteX4" fmla="*/ 361528 w 374776"/>
                    <a:gd name="connsiteY4" fmla="*/ 2131929 h 2152650"/>
                    <a:gd name="connsiteX5" fmla="*/ 173601 w 374776"/>
                    <a:gd name="connsiteY5" fmla="*/ 1419225 h 2152650"/>
                    <a:gd name="connsiteX6" fmla="*/ 315618 w 374776"/>
                    <a:gd name="connsiteY6" fmla="*/ 654652 h 2152650"/>
                    <a:gd name="connsiteX7" fmla="*/ 287901 w 374776"/>
                    <a:gd name="connsiteY7" fmla="*/ 0 h 2152650"/>
                    <a:gd name="connsiteX8" fmla="*/ 178793 w 374776"/>
                    <a:gd name="connsiteY8" fmla="*/ 2573 h 2152650"/>
                    <a:gd name="connsiteX0" fmla="*/ 178793 w 391181"/>
                    <a:gd name="connsiteY0" fmla="*/ 2573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78793 w 391181"/>
                    <a:gd name="connsiteY8" fmla="*/ 2573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50132 w 392855"/>
                    <a:gd name="connsiteY0" fmla="*/ 15574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50132 w 392855"/>
                    <a:gd name="connsiteY8" fmla="*/ 15574 h 2152650"/>
                    <a:gd name="connsiteX0" fmla="*/ 132798 w 392855"/>
                    <a:gd name="connsiteY0" fmla="*/ 11240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32798 w 392855"/>
                    <a:gd name="connsiteY8" fmla="*/ 11240 h 2152650"/>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46589 w 418794"/>
                    <a:gd name="connsiteY0" fmla="*/ 0 h 2158745"/>
                    <a:gd name="connsiteX1" fmla="*/ 179541 w 418794"/>
                    <a:gd name="connsiteY1" fmla="*/ 653795 h 2158745"/>
                    <a:gd name="connsiteX2" fmla="*/ 22807 w 418794"/>
                    <a:gd name="connsiteY2" fmla="*/ 1463420 h 2158745"/>
                    <a:gd name="connsiteX3" fmla="*/ 225450 w 418794"/>
                    <a:gd name="connsiteY3" fmla="*/ 2158745 h 2158745"/>
                    <a:gd name="connsiteX4" fmla="*/ 394327 w 418794"/>
                    <a:gd name="connsiteY4" fmla="*/ 2138024 h 2158745"/>
                    <a:gd name="connsiteX5" fmla="*/ 206400 w 418794"/>
                    <a:gd name="connsiteY5" fmla="*/ 1425320 h 2158745"/>
                    <a:gd name="connsiteX6" fmla="*/ 348417 w 418794"/>
                    <a:gd name="connsiteY6" fmla="*/ 660747 h 2158745"/>
                    <a:gd name="connsiteX7" fmla="*/ 320700 w 418794"/>
                    <a:gd name="connsiteY7" fmla="*/ 6095 h 2158745"/>
                    <a:gd name="connsiteX8" fmla="*/ 146589 w 418794"/>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2139 w 408867"/>
                    <a:gd name="connsiteY5" fmla="*/ 1442655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388246"/>
                    <a:gd name="connsiteY0" fmla="*/ 0 h 2158745"/>
                    <a:gd name="connsiteX1" fmla="*/ 169614 w 388246"/>
                    <a:gd name="connsiteY1" fmla="*/ 653795 h 2158745"/>
                    <a:gd name="connsiteX2" fmla="*/ 12880 w 388246"/>
                    <a:gd name="connsiteY2" fmla="*/ 1463420 h 2158745"/>
                    <a:gd name="connsiteX3" fmla="*/ 215523 w 388246"/>
                    <a:gd name="connsiteY3" fmla="*/ 2158745 h 2158745"/>
                    <a:gd name="connsiteX4" fmla="*/ 384400 w 388246"/>
                    <a:gd name="connsiteY4" fmla="*/ 2138024 h 2158745"/>
                    <a:gd name="connsiteX5" fmla="*/ 183472 w 388246"/>
                    <a:gd name="connsiteY5" fmla="*/ 1464323 h 2158745"/>
                    <a:gd name="connsiteX6" fmla="*/ 338490 w 388246"/>
                    <a:gd name="connsiteY6" fmla="*/ 660747 h 2158745"/>
                    <a:gd name="connsiteX7" fmla="*/ 266867 w 388246"/>
                    <a:gd name="connsiteY7" fmla="*/ 6095 h 2158745"/>
                    <a:gd name="connsiteX8" fmla="*/ 136662 w 388246"/>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83472 w 384400"/>
                    <a:gd name="connsiteY5" fmla="*/ 1464323 h 2158745"/>
                    <a:gd name="connsiteX6" fmla="*/ 309219 w 384400"/>
                    <a:gd name="connsiteY6" fmla="*/ 631477 h 2158745"/>
                    <a:gd name="connsiteX7" fmla="*/ 266867 w 384400"/>
                    <a:gd name="connsiteY7" fmla="*/ 6095 h 2158745"/>
                    <a:gd name="connsiteX8" fmla="*/ 136662 w 384400"/>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39567 w 384400"/>
                    <a:gd name="connsiteY5" fmla="*/ 1464322 h 2158745"/>
                    <a:gd name="connsiteX6" fmla="*/ 309219 w 384400"/>
                    <a:gd name="connsiteY6" fmla="*/ 631477 h 2158745"/>
                    <a:gd name="connsiteX7" fmla="*/ 266867 w 384400"/>
                    <a:gd name="connsiteY7" fmla="*/ 6095 h 2158745"/>
                    <a:gd name="connsiteX8" fmla="*/ 136662 w 384400"/>
                    <a:gd name="connsiteY8" fmla="*/ 0 h 2158745"/>
                    <a:gd name="connsiteX0" fmla="*/ 56941 w 384400"/>
                    <a:gd name="connsiteY0" fmla="*/ 0 h 2407594"/>
                    <a:gd name="connsiteX1" fmla="*/ 169614 w 384400"/>
                    <a:gd name="connsiteY1" fmla="*/ 902644 h 2407594"/>
                    <a:gd name="connsiteX2" fmla="*/ 12880 w 384400"/>
                    <a:gd name="connsiteY2" fmla="*/ 1712269 h 2407594"/>
                    <a:gd name="connsiteX3" fmla="*/ 215523 w 384400"/>
                    <a:gd name="connsiteY3" fmla="*/ 2407594 h 2407594"/>
                    <a:gd name="connsiteX4" fmla="*/ 384400 w 384400"/>
                    <a:gd name="connsiteY4" fmla="*/ 2386873 h 2407594"/>
                    <a:gd name="connsiteX5" fmla="*/ 139567 w 384400"/>
                    <a:gd name="connsiteY5" fmla="*/ 1713171 h 2407594"/>
                    <a:gd name="connsiteX6" fmla="*/ 309219 w 384400"/>
                    <a:gd name="connsiteY6" fmla="*/ 880326 h 2407594"/>
                    <a:gd name="connsiteX7" fmla="*/ 266867 w 384400"/>
                    <a:gd name="connsiteY7" fmla="*/ 254944 h 2407594"/>
                    <a:gd name="connsiteX8" fmla="*/ 56941 w 384400"/>
                    <a:gd name="connsiteY8" fmla="*/ 0 h 2407594"/>
                    <a:gd name="connsiteX0" fmla="*/ 56941 w 384400"/>
                    <a:gd name="connsiteY0" fmla="*/ 12742 h 2420336"/>
                    <a:gd name="connsiteX1" fmla="*/ 169614 w 384400"/>
                    <a:gd name="connsiteY1" fmla="*/ 915386 h 2420336"/>
                    <a:gd name="connsiteX2" fmla="*/ 12880 w 384400"/>
                    <a:gd name="connsiteY2" fmla="*/ 1725011 h 2420336"/>
                    <a:gd name="connsiteX3" fmla="*/ 215523 w 384400"/>
                    <a:gd name="connsiteY3" fmla="*/ 2420336 h 2420336"/>
                    <a:gd name="connsiteX4" fmla="*/ 384400 w 384400"/>
                    <a:gd name="connsiteY4" fmla="*/ 2399615 h 2420336"/>
                    <a:gd name="connsiteX5" fmla="*/ 139567 w 384400"/>
                    <a:gd name="connsiteY5" fmla="*/ 1725913 h 2420336"/>
                    <a:gd name="connsiteX6" fmla="*/ 309219 w 384400"/>
                    <a:gd name="connsiteY6" fmla="*/ 893068 h 2420336"/>
                    <a:gd name="connsiteX7" fmla="*/ 173863 w 384400"/>
                    <a:gd name="connsiteY7" fmla="*/ 173 h 2420336"/>
                    <a:gd name="connsiteX8" fmla="*/ 56941 w 384400"/>
                    <a:gd name="connsiteY8" fmla="*/ 12742 h 2420336"/>
                    <a:gd name="connsiteX0" fmla="*/ 56941 w 384400"/>
                    <a:gd name="connsiteY0" fmla="*/ 12742 h 2420336"/>
                    <a:gd name="connsiteX1" fmla="*/ 169614 w 384400"/>
                    <a:gd name="connsiteY1" fmla="*/ 915386 h 2420336"/>
                    <a:gd name="connsiteX2" fmla="*/ 12880 w 384400"/>
                    <a:gd name="connsiteY2" fmla="*/ 1725011 h 2420336"/>
                    <a:gd name="connsiteX3" fmla="*/ 215523 w 384400"/>
                    <a:gd name="connsiteY3" fmla="*/ 2420336 h 2420336"/>
                    <a:gd name="connsiteX4" fmla="*/ 384400 w 384400"/>
                    <a:gd name="connsiteY4" fmla="*/ 2399615 h 2420336"/>
                    <a:gd name="connsiteX5" fmla="*/ 139567 w 384400"/>
                    <a:gd name="connsiteY5" fmla="*/ 1725913 h 2420336"/>
                    <a:gd name="connsiteX6" fmla="*/ 309219 w 384400"/>
                    <a:gd name="connsiteY6" fmla="*/ 893068 h 2420336"/>
                    <a:gd name="connsiteX7" fmla="*/ 173863 w 384400"/>
                    <a:gd name="connsiteY7" fmla="*/ 173 h 2420336"/>
                    <a:gd name="connsiteX8" fmla="*/ 56941 w 384400"/>
                    <a:gd name="connsiteY8" fmla="*/ 12742 h 2420336"/>
                    <a:gd name="connsiteX0" fmla="*/ 56941 w 384400"/>
                    <a:gd name="connsiteY0" fmla="*/ 12742 h 2420336"/>
                    <a:gd name="connsiteX1" fmla="*/ 169614 w 384400"/>
                    <a:gd name="connsiteY1" fmla="*/ 915386 h 2420336"/>
                    <a:gd name="connsiteX2" fmla="*/ 12880 w 384400"/>
                    <a:gd name="connsiteY2" fmla="*/ 1725011 h 2420336"/>
                    <a:gd name="connsiteX3" fmla="*/ 215523 w 384400"/>
                    <a:gd name="connsiteY3" fmla="*/ 2420336 h 2420336"/>
                    <a:gd name="connsiteX4" fmla="*/ 384400 w 384400"/>
                    <a:gd name="connsiteY4" fmla="*/ 2399615 h 2420336"/>
                    <a:gd name="connsiteX5" fmla="*/ 139567 w 384400"/>
                    <a:gd name="connsiteY5" fmla="*/ 1725913 h 2420336"/>
                    <a:gd name="connsiteX6" fmla="*/ 309219 w 384400"/>
                    <a:gd name="connsiteY6" fmla="*/ 893068 h 2420336"/>
                    <a:gd name="connsiteX7" fmla="*/ 173863 w 384400"/>
                    <a:gd name="connsiteY7" fmla="*/ 173 h 2420336"/>
                    <a:gd name="connsiteX8" fmla="*/ 56941 w 384400"/>
                    <a:gd name="connsiteY8" fmla="*/ 12742 h 24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400" h="2420336">
                      <a:moveTo>
                        <a:pt x="56941" y="12742"/>
                      </a:moveTo>
                      <a:cubicBezTo>
                        <a:pt x="357106" y="479348"/>
                        <a:pt x="226524" y="709011"/>
                        <a:pt x="169614" y="915386"/>
                      </a:cubicBezTo>
                      <a:cubicBezTo>
                        <a:pt x="62476" y="1189595"/>
                        <a:pt x="-35995" y="1489805"/>
                        <a:pt x="12880" y="1725011"/>
                      </a:cubicBezTo>
                      <a:cubicBezTo>
                        <a:pt x="90539" y="1956786"/>
                        <a:pt x="124862" y="2171226"/>
                        <a:pt x="215523" y="2420336"/>
                      </a:cubicBezTo>
                      <a:lnTo>
                        <a:pt x="384400" y="2399615"/>
                      </a:lnTo>
                      <a:cubicBezTo>
                        <a:pt x="291422" y="2153379"/>
                        <a:pt x="202209" y="1963481"/>
                        <a:pt x="139567" y="1725913"/>
                      </a:cubicBezTo>
                      <a:cubicBezTo>
                        <a:pt x="80011" y="1462388"/>
                        <a:pt x="191096" y="1160926"/>
                        <a:pt x="309219" y="893068"/>
                      </a:cubicBezTo>
                      <a:cubicBezTo>
                        <a:pt x="380273" y="691199"/>
                        <a:pt x="432968" y="342313"/>
                        <a:pt x="173863" y="173"/>
                      </a:cubicBezTo>
                      <a:cubicBezTo>
                        <a:pt x="115826" y="-1859"/>
                        <a:pt x="114978" y="14774"/>
                        <a:pt x="56941" y="1274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Freeform 13">
                  <a:extLst>
                    <a:ext uri="{FF2B5EF4-FFF2-40B4-BE49-F238E27FC236}">
                      <a16:creationId xmlns:a16="http://schemas.microsoft.com/office/drawing/2014/main" id="{F186AB2C-69A6-4EFC-9F28-D32EB3439720}"/>
                    </a:ext>
                  </a:extLst>
                </p:cNvPr>
                <p:cNvSpPr/>
                <p:nvPr/>
              </p:nvSpPr>
              <p:spPr>
                <a:xfrm rot="5400000">
                  <a:off x="8262210" y="4321359"/>
                  <a:ext cx="202973" cy="57163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Freeform 19">
                  <a:extLst>
                    <a:ext uri="{FF2B5EF4-FFF2-40B4-BE49-F238E27FC236}">
                      <a16:creationId xmlns:a16="http://schemas.microsoft.com/office/drawing/2014/main" id="{DA1B1CEC-EE5D-461B-AFE4-E52F469C99A8}"/>
                    </a:ext>
                  </a:extLst>
                </p:cNvPr>
                <p:cNvSpPr/>
                <p:nvPr/>
              </p:nvSpPr>
              <p:spPr>
                <a:xfrm rot="3762166">
                  <a:off x="8242421" y="4782780"/>
                  <a:ext cx="225169" cy="63414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Freeform 20">
                  <a:extLst>
                    <a:ext uri="{FF2B5EF4-FFF2-40B4-BE49-F238E27FC236}">
                      <a16:creationId xmlns:a16="http://schemas.microsoft.com/office/drawing/2014/main" id="{9542C6EE-C5BC-4F8B-B60D-5E6E5BBF5779}"/>
                    </a:ext>
                  </a:extLst>
                </p:cNvPr>
                <p:cNvSpPr/>
                <p:nvPr/>
              </p:nvSpPr>
              <p:spPr>
                <a:xfrm rot="6040617" flipV="1">
                  <a:off x="7530207" y="4416473"/>
                  <a:ext cx="241225" cy="67936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8" name="그룹 19">
              <a:extLst>
                <a:ext uri="{FF2B5EF4-FFF2-40B4-BE49-F238E27FC236}">
                  <a16:creationId xmlns:a16="http://schemas.microsoft.com/office/drawing/2014/main" id="{0ABA98FB-2840-42EE-92C5-6277D3CE26A6}"/>
                </a:ext>
              </a:extLst>
            </p:cNvPr>
            <p:cNvGrpSpPr>
              <a:grpSpLocks noChangeAspect="1"/>
            </p:cNvGrpSpPr>
            <p:nvPr/>
          </p:nvGrpSpPr>
          <p:grpSpPr>
            <a:xfrm>
              <a:off x="7557781" y="2499960"/>
              <a:ext cx="617392" cy="617392"/>
              <a:chOff x="331023" y="414040"/>
              <a:chExt cx="5704886" cy="5704886"/>
            </a:xfrm>
            <a:solidFill>
              <a:srgbClr val="F7931A"/>
            </a:solidFill>
          </p:grpSpPr>
          <p:sp>
            <p:nvSpPr>
              <p:cNvPr id="39" name="타원 4">
                <a:extLst>
                  <a:ext uri="{FF2B5EF4-FFF2-40B4-BE49-F238E27FC236}">
                    <a16:creationId xmlns:a16="http://schemas.microsoft.com/office/drawing/2014/main" id="{163D4323-48B3-4FA3-9B16-C1C76020BF9D}"/>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자유형 18">
                <a:extLst>
                  <a:ext uri="{FF2B5EF4-FFF2-40B4-BE49-F238E27FC236}">
                    <a16:creationId xmlns:a16="http://schemas.microsoft.com/office/drawing/2014/main" id="{427388CE-400A-4480-AE78-E27C40319E9B}"/>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Rectangle 21">
              <a:extLst>
                <a:ext uri="{FF2B5EF4-FFF2-40B4-BE49-F238E27FC236}">
                  <a16:creationId xmlns:a16="http://schemas.microsoft.com/office/drawing/2014/main" id="{78E7C9C2-064F-4565-B444-90D6887C018F}"/>
                </a:ext>
              </a:extLst>
            </p:cNvPr>
            <p:cNvSpPr/>
            <p:nvPr/>
          </p:nvSpPr>
          <p:spPr>
            <a:xfrm rot="15759340">
              <a:off x="7438742" y="1955435"/>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5" name="Rectangle 21">
              <a:extLst>
                <a:ext uri="{FF2B5EF4-FFF2-40B4-BE49-F238E27FC236}">
                  <a16:creationId xmlns:a16="http://schemas.microsoft.com/office/drawing/2014/main" id="{C793E7E7-F983-41E1-BDF8-E82A1BAE69B3}"/>
                </a:ext>
              </a:extLst>
            </p:cNvPr>
            <p:cNvSpPr/>
            <p:nvPr/>
          </p:nvSpPr>
          <p:spPr>
            <a:xfrm rot="11980498">
              <a:off x="6900650" y="2402545"/>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Rectangle 21">
              <a:extLst>
                <a:ext uri="{FF2B5EF4-FFF2-40B4-BE49-F238E27FC236}">
                  <a16:creationId xmlns:a16="http://schemas.microsoft.com/office/drawing/2014/main" id="{06C08D18-D540-490F-B1F1-B89EB4C955DD}"/>
                </a:ext>
              </a:extLst>
            </p:cNvPr>
            <p:cNvSpPr/>
            <p:nvPr/>
          </p:nvSpPr>
          <p:spPr>
            <a:xfrm rot="19265083">
              <a:off x="7027522" y="3061057"/>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Rectangle 21">
              <a:extLst>
                <a:ext uri="{FF2B5EF4-FFF2-40B4-BE49-F238E27FC236}">
                  <a16:creationId xmlns:a16="http://schemas.microsoft.com/office/drawing/2014/main" id="{CD196F94-2331-4870-B0DA-94E717BD7DD3}"/>
                </a:ext>
              </a:extLst>
            </p:cNvPr>
            <p:cNvSpPr/>
            <p:nvPr/>
          </p:nvSpPr>
          <p:spPr>
            <a:xfrm rot="9071228" flipH="1">
              <a:off x="8136495" y="2287450"/>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Rectangle 21">
              <a:extLst>
                <a:ext uri="{FF2B5EF4-FFF2-40B4-BE49-F238E27FC236}">
                  <a16:creationId xmlns:a16="http://schemas.microsoft.com/office/drawing/2014/main" id="{2DDAD3FC-FE91-4A01-96FE-DDE107DCC72C}"/>
                </a:ext>
              </a:extLst>
            </p:cNvPr>
            <p:cNvSpPr/>
            <p:nvPr/>
          </p:nvSpPr>
          <p:spPr>
            <a:xfrm rot="2334917" flipH="1">
              <a:off x="8141497" y="2988765"/>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50" name="그룹 49">
            <a:extLst>
              <a:ext uri="{FF2B5EF4-FFF2-40B4-BE49-F238E27FC236}">
                <a16:creationId xmlns:a16="http://schemas.microsoft.com/office/drawing/2014/main" id="{669C6AC5-1B71-4ACD-9509-2ADB1682342B}"/>
              </a:ext>
            </a:extLst>
          </p:cNvPr>
          <p:cNvGrpSpPr/>
          <p:nvPr/>
        </p:nvGrpSpPr>
        <p:grpSpPr>
          <a:xfrm rot="10800000" flipV="1">
            <a:off x="7883519" y="4968740"/>
            <a:ext cx="2523434" cy="1065203"/>
            <a:chOff x="1682410" y="2217893"/>
            <a:chExt cx="2019261" cy="852379"/>
          </a:xfrm>
        </p:grpSpPr>
        <p:grpSp>
          <p:nvGrpSpPr>
            <p:cNvPr id="51" name="그룹 50">
              <a:extLst>
                <a:ext uri="{FF2B5EF4-FFF2-40B4-BE49-F238E27FC236}">
                  <a16:creationId xmlns:a16="http://schemas.microsoft.com/office/drawing/2014/main" id="{A30E7ADF-EB41-4158-B21F-BA70F2AB5626}"/>
                </a:ext>
              </a:extLst>
            </p:cNvPr>
            <p:cNvGrpSpPr/>
            <p:nvPr/>
          </p:nvGrpSpPr>
          <p:grpSpPr>
            <a:xfrm>
              <a:off x="1774163" y="2217893"/>
              <a:ext cx="1927508" cy="852379"/>
              <a:chOff x="1774163" y="2217893"/>
              <a:chExt cx="1927508" cy="852379"/>
            </a:xfrm>
            <a:solidFill>
              <a:schemeClr val="bg1"/>
            </a:solidFill>
          </p:grpSpPr>
          <p:sp>
            <p:nvSpPr>
              <p:cNvPr id="53" name="Freeform 18">
                <a:extLst>
                  <a:ext uri="{FF2B5EF4-FFF2-40B4-BE49-F238E27FC236}">
                    <a16:creationId xmlns:a16="http://schemas.microsoft.com/office/drawing/2014/main" id="{59E7153D-EBEB-4E88-B0EA-4391B50DD0B4}"/>
                  </a:ext>
                </a:extLst>
              </p:cNvPr>
              <p:cNvSpPr/>
              <p:nvPr/>
            </p:nvSpPr>
            <p:spPr>
              <a:xfrm flipH="1">
                <a:off x="1774163" y="2350717"/>
                <a:ext cx="1600825" cy="719555"/>
              </a:xfrm>
              <a:custGeom>
                <a:avLst/>
                <a:gdLst>
                  <a:gd name="connsiteX0" fmla="*/ 4126727 w 4126727"/>
                  <a:gd name="connsiteY0" fmla="*/ 866693 h 1836752"/>
                  <a:gd name="connsiteX1" fmla="*/ 2782957 w 4126727"/>
                  <a:gd name="connsiteY1" fmla="*/ 0 h 1836752"/>
                  <a:gd name="connsiteX2" fmla="*/ 2703444 w 4126727"/>
                  <a:gd name="connsiteY2" fmla="*/ 7952 h 1836752"/>
                  <a:gd name="connsiteX3" fmla="*/ 1375576 w 4126727"/>
                  <a:gd name="connsiteY3" fmla="*/ 326004 h 1836752"/>
                  <a:gd name="connsiteX4" fmla="*/ 0 w 4126727"/>
                  <a:gd name="connsiteY4" fmla="*/ 477079 h 1836752"/>
                  <a:gd name="connsiteX5" fmla="*/ 1574358 w 4126727"/>
                  <a:gd name="connsiteY5" fmla="*/ 898498 h 1836752"/>
                  <a:gd name="connsiteX6" fmla="*/ 2576223 w 4126727"/>
                  <a:gd name="connsiteY6" fmla="*/ 1280160 h 1836752"/>
                  <a:gd name="connsiteX7" fmla="*/ 3267986 w 4126727"/>
                  <a:gd name="connsiteY7" fmla="*/ 1836752 h 1836752"/>
                  <a:gd name="connsiteX8" fmla="*/ 4126727 w 4126727"/>
                  <a:gd name="connsiteY8" fmla="*/ 866693 h 1836752"/>
                  <a:gd name="connsiteX0" fmla="*/ 4126727 w 4126727"/>
                  <a:gd name="connsiteY0" fmla="*/ 884466 h 1854525"/>
                  <a:gd name="connsiteX1" fmla="*/ 2782957 w 4126727"/>
                  <a:gd name="connsiteY1" fmla="*/ 17773 h 1854525"/>
                  <a:gd name="connsiteX2" fmla="*/ 2703444 w 4126727"/>
                  <a:gd name="connsiteY2" fmla="*/ 25725 h 1854525"/>
                  <a:gd name="connsiteX3" fmla="*/ 1375576 w 4126727"/>
                  <a:gd name="connsiteY3" fmla="*/ 343777 h 1854525"/>
                  <a:gd name="connsiteX4" fmla="*/ 0 w 4126727"/>
                  <a:gd name="connsiteY4" fmla="*/ 494852 h 1854525"/>
                  <a:gd name="connsiteX5" fmla="*/ 1574358 w 4126727"/>
                  <a:gd name="connsiteY5" fmla="*/ 916271 h 1854525"/>
                  <a:gd name="connsiteX6" fmla="*/ 2576223 w 4126727"/>
                  <a:gd name="connsiteY6" fmla="*/ 1297933 h 1854525"/>
                  <a:gd name="connsiteX7" fmla="*/ 3267986 w 4126727"/>
                  <a:gd name="connsiteY7" fmla="*/ 1854525 h 1854525"/>
                  <a:gd name="connsiteX8" fmla="*/ 4126727 w 4126727"/>
                  <a:gd name="connsiteY8" fmla="*/ 884466 h 1854525"/>
                  <a:gd name="connsiteX0" fmla="*/ 1375576 w 4126727"/>
                  <a:gd name="connsiteY0" fmla="*/ 331865 h 1842613"/>
                  <a:gd name="connsiteX1" fmla="*/ 0 w 4126727"/>
                  <a:gd name="connsiteY1" fmla="*/ 482940 h 1842613"/>
                  <a:gd name="connsiteX2" fmla="*/ 1574358 w 4126727"/>
                  <a:gd name="connsiteY2" fmla="*/ 904359 h 1842613"/>
                  <a:gd name="connsiteX3" fmla="*/ 2576223 w 4126727"/>
                  <a:gd name="connsiteY3" fmla="*/ 1286021 h 1842613"/>
                  <a:gd name="connsiteX4" fmla="*/ 3267986 w 4126727"/>
                  <a:gd name="connsiteY4" fmla="*/ 1842613 h 1842613"/>
                  <a:gd name="connsiteX5" fmla="*/ 4126727 w 4126727"/>
                  <a:gd name="connsiteY5" fmla="*/ 872554 h 1842613"/>
                  <a:gd name="connsiteX6" fmla="*/ 2782957 w 4126727"/>
                  <a:gd name="connsiteY6" fmla="*/ 5861 h 1842613"/>
                  <a:gd name="connsiteX7" fmla="*/ 2794884 w 4126727"/>
                  <a:gd name="connsiteY7" fmla="*/ 105253 h 1842613"/>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90578 h 1901326"/>
                  <a:gd name="connsiteX1" fmla="*/ 0 w 4063117"/>
                  <a:gd name="connsiteY1" fmla="*/ 541653 h 1901326"/>
                  <a:gd name="connsiteX2" fmla="*/ 1574358 w 4063117"/>
                  <a:gd name="connsiteY2" fmla="*/ 963072 h 1901326"/>
                  <a:gd name="connsiteX3" fmla="*/ 2576223 w 4063117"/>
                  <a:gd name="connsiteY3" fmla="*/ 1344734 h 1901326"/>
                  <a:gd name="connsiteX4" fmla="*/ 3267986 w 4063117"/>
                  <a:gd name="connsiteY4" fmla="*/ 1901326 h 1901326"/>
                  <a:gd name="connsiteX5" fmla="*/ 4063117 w 4063117"/>
                  <a:gd name="connsiteY5" fmla="*/ 994878 h 1901326"/>
                  <a:gd name="connsiteX6" fmla="*/ 2782957 w 4063117"/>
                  <a:gd name="connsiteY6" fmla="*/ 64574 h 1901326"/>
                  <a:gd name="connsiteX7" fmla="*/ 2178658 w 4063117"/>
                  <a:gd name="connsiteY7" fmla="*/ 96380 h 1901326"/>
                  <a:gd name="connsiteX8" fmla="*/ 1375576 w 4063117"/>
                  <a:gd name="connsiteY8" fmla="*/ 390578 h 1901326"/>
                  <a:gd name="connsiteX0" fmla="*/ 1375576 w 4063117"/>
                  <a:gd name="connsiteY0" fmla="*/ 383650 h 1894398"/>
                  <a:gd name="connsiteX1" fmla="*/ 0 w 4063117"/>
                  <a:gd name="connsiteY1" fmla="*/ 534725 h 1894398"/>
                  <a:gd name="connsiteX2" fmla="*/ 1574358 w 4063117"/>
                  <a:gd name="connsiteY2" fmla="*/ 956144 h 1894398"/>
                  <a:gd name="connsiteX3" fmla="*/ 2576223 w 4063117"/>
                  <a:gd name="connsiteY3" fmla="*/ 1337806 h 1894398"/>
                  <a:gd name="connsiteX4" fmla="*/ 3267986 w 4063117"/>
                  <a:gd name="connsiteY4" fmla="*/ 1894398 h 1894398"/>
                  <a:gd name="connsiteX5" fmla="*/ 4063117 w 4063117"/>
                  <a:gd name="connsiteY5" fmla="*/ 987950 h 1894398"/>
                  <a:gd name="connsiteX6" fmla="*/ 2782957 w 4063117"/>
                  <a:gd name="connsiteY6" fmla="*/ 57646 h 1894398"/>
                  <a:gd name="connsiteX7" fmla="*/ 2178658 w 4063117"/>
                  <a:gd name="connsiteY7" fmla="*/ 89452 h 1894398"/>
                  <a:gd name="connsiteX8" fmla="*/ 1375576 w 4063117"/>
                  <a:gd name="connsiteY8" fmla="*/ 383650 h 1894398"/>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625109 w 4112003"/>
                  <a:gd name="connsiteY3" fmla="*/ 1280160 h 1836752"/>
                  <a:gd name="connsiteX4" fmla="*/ 3316872 w 4112003"/>
                  <a:gd name="connsiteY4" fmla="*/ 1836752 h 1836752"/>
                  <a:gd name="connsiteX5" fmla="*/ 4112003 w 4112003"/>
                  <a:gd name="connsiteY5" fmla="*/ 930304 h 1836752"/>
                  <a:gd name="connsiteX6" fmla="*/ 2831843 w 4112003"/>
                  <a:gd name="connsiteY6" fmla="*/ 0 h 1836752"/>
                  <a:gd name="connsiteX7" fmla="*/ 2227544 w 4112003"/>
                  <a:gd name="connsiteY7" fmla="*/ 31806 h 1836752"/>
                  <a:gd name="connsiteX8" fmla="*/ 1424462 w 4112003"/>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132129 w 4112003"/>
                  <a:gd name="connsiteY3" fmla="*/ 993914 h 1836752"/>
                  <a:gd name="connsiteX4" fmla="*/ 2625109 w 4112003"/>
                  <a:gd name="connsiteY4" fmla="*/ 1280160 h 1836752"/>
                  <a:gd name="connsiteX5" fmla="*/ 3316872 w 4112003"/>
                  <a:gd name="connsiteY5" fmla="*/ 1836752 h 1836752"/>
                  <a:gd name="connsiteX6" fmla="*/ 4112003 w 4112003"/>
                  <a:gd name="connsiteY6" fmla="*/ 930304 h 1836752"/>
                  <a:gd name="connsiteX7" fmla="*/ 2831843 w 4112003"/>
                  <a:gd name="connsiteY7" fmla="*/ 0 h 1836752"/>
                  <a:gd name="connsiteX8" fmla="*/ 2227544 w 4112003"/>
                  <a:gd name="connsiteY8" fmla="*/ 31806 h 1836752"/>
                  <a:gd name="connsiteX9" fmla="*/ 1424462 w 4112003"/>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38408 h 1849156"/>
                  <a:gd name="connsiteX1" fmla="*/ 59649 w 4122766"/>
                  <a:gd name="connsiteY1" fmla="*/ 489483 h 1849156"/>
                  <a:gd name="connsiteX2" fmla="*/ 1634007 w 4122766"/>
                  <a:gd name="connsiteY2" fmla="*/ 910902 h 1849156"/>
                  <a:gd name="connsiteX3" fmla="*/ 2142892 w 4122766"/>
                  <a:gd name="connsiteY3" fmla="*/ 1006318 h 1849156"/>
                  <a:gd name="connsiteX4" fmla="*/ 2635872 w 4122766"/>
                  <a:gd name="connsiteY4" fmla="*/ 1292564 h 1849156"/>
                  <a:gd name="connsiteX5" fmla="*/ 3327635 w 4122766"/>
                  <a:gd name="connsiteY5" fmla="*/ 1849156 h 1849156"/>
                  <a:gd name="connsiteX6" fmla="*/ 4122766 w 4122766"/>
                  <a:gd name="connsiteY6" fmla="*/ 942708 h 1849156"/>
                  <a:gd name="connsiteX7" fmla="*/ 2842606 w 4122766"/>
                  <a:gd name="connsiteY7" fmla="*/ 12404 h 1849156"/>
                  <a:gd name="connsiteX8" fmla="*/ 2238307 w 4122766"/>
                  <a:gd name="connsiteY8" fmla="*/ 44210 h 1849156"/>
                  <a:gd name="connsiteX9" fmla="*/ 1435225 w 4122766"/>
                  <a:gd name="connsiteY9" fmla="*/ 338408 h 1849156"/>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39809 h 1850557"/>
                  <a:gd name="connsiteX1" fmla="*/ 59649 w 4122766"/>
                  <a:gd name="connsiteY1" fmla="*/ 490884 h 1850557"/>
                  <a:gd name="connsiteX2" fmla="*/ 1634007 w 4122766"/>
                  <a:gd name="connsiteY2" fmla="*/ 912303 h 1850557"/>
                  <a:gd name="connsiteX3" fmla="*/ 2142892 w 4122766"/>
                  <a:gd name="connsiteY3" fmla="*/ 1007719 h 1850557"/>
                  <a:gd name="connsiteX4" fmla="*/ 2635872 w 4122766"/>
                  <a:gd name="connsiteY4" fmla="*/ 1293965 h 1850557"/>
                  <a:gd name="connsiteX5" fmla="*/ 3327635 w 4122766"/>
                  <a:gd name="connsiteY5" fmla="*/ 1850557 h 1850557"/>
                  <a:gd name="connsiteX6" fmla="*/ 4122766 w 4122766"/>
                  <a:gd name="connsiteY6" fmla="*/ 944109 h 1850557"/>
                  <a:gd name="connsiteX7" fmla="*/ 2842606 w 4122766"/>
                  <a:gd name="connsiteY7" fmla="*/ 13805 h 1850557"/>
                  <a:gd name="connsiteX8" fmla="*/ 2166745 w 4122766"/>
                  <a:gd name="connsiteY8" fmla="*/ 93319 h 1850557"/>
                  <a:gd name="connsiteX9" fmla="*/ 1435225 w 4122766"/>
                  <a:gd name="connsiteY9" fmla="*/ 339809 h 1850557"/>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76690 h 1887438"/>
                  <a:gd name="connsiteX1" fmla="*/ 59649 w 4122766"/>
                  <a:gd name="connsiteY1" fmla="*/ 527765 h 1887438"/>
                  <a:gd name="connsiteX2" fmla="*/ 1634007 w 4122766"/>
                  <a:gd name="connsiteY2" fmla="*/ 949184 h 1887438"/>
                  <a:gd name="connsiteX3" fmla="*/ 2142892 w 4122766"/>
                  <a:gd name="connsiteY3" fmla="*/ 1044600 h 1887438"/>
                  <a:gd name="connsiteX4" fmla="*/ 2635872 w 4122766"/>
                  <a:gd name="connsiteY4" fmla="*/ 1330846 h 1887438"/>
                  <a:gd name="connsiteX5" fmla="*/ 3327635 w 4122766"/>
                  <a:gd name="connsiteY5" fmla="*/ 1887438 h 1887438"/>
                  <a:gd name="connsiteX6" fmla="*/ 4122766 w 4122766"/>
                  <a:gd name="connsiteY6" fmla="*/ 980990 h 1887438"/>
                  <a:gd name="connsiteX7" fmla="*/ 2842606 w 4122766"/>
                  <a:gd name="connsiteY7" fmla="*/ 18881 h 1887438"/>
                  <a:gd name="connsiteX8" fmla="*/ 2166745 w 4122766"/>
                  <a:gd name="connsiteY8" fmla="*/ 130200 h 1887438"/>
                  <a:gd name="connsiteX9" fmla="*/ 1435225 w 4122766"/>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548408 w 4067107"/>
                  <a:gd name="connsiteY4" fmla="*/ 1275187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089096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747240"/>
                  <a:gd name="connsiteX1" fmla="*/ 59649 w 4067107"/>
                  <a:gd name="connsiteY1" fmla="*/ 527765 h 1747240"/>
                  <a:gd name="connsiteX2" fmla="*/ 1634007 w 4067107"/>
                  <a:gd name="connsiteY2" fmla="*/ 949184 h 1747240"/>
                  <a:gd name="connsiteX3" fmla="*/ 2142892 w 4067107"/>
                  <a:gd name="connsiteY3" fmla="*/ 1044600 h 1747240"/>
                  <a:gd name="connsiteX4" fmla="*/ 2476846 w 4067107"/>
                  <a:gd name="connsiteY4" fmla="*/ 1378554 h 1747240"/>
                  <a:gd name="connsiteX5" fmla="*/ 3004138 w 4067107"/>
                  <a:gd name="connsiteY5" fmla="*/ 1747240 h 1747240"/>
                  <a:gd name="connsiteX6" fmla="*/ 4067107 w 4067107"/>
                  <a:gd name="connsiteY6" fmla="*/ 1036649 h 1747240"/>
                  <a:gd name="connsiteX7" fmla="*/ 2842606 w 4067107"/>
                  <a:gd name="connsiteY7" fmla="*/ 18881 h 1747240"/>
                  <a:gd name="connsiteX8" fmla="*/ 2166745 w 4067107"/>
                  <a:gd name="connsiteY8" fmla="*/ 130200 h 1747240"/>
                  <a:gd name="connsiteX9" fmla="*/ 1435225 w 4067107"/>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3004138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2806187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7153" h="1747240">
                    <a:moveTo>
                      <a:pt x="1435225" y="376690"/>
                    </a:moveTo>
                    <a:cubicBezTo>
                      <a:pt x="921041" y="355486"/>
                      <a:pt x="168317" y="374040"/>
                      <a:pt x="59649" y="527765"/>
                    </a:cubicBezTo>
                    <a:cubicBezTo>
                      <a:pt x="-282257" y="890874"/>
                      <a:pt x="926341" y="920030"/>
                      <a:pt x="1634007" y="949184"/>
                    </a:cubicBezTo>
                    <a:cubicBezTo>
                      <a:pt x="1755927" y="988940"/>
                      <a:pt x="2020972" y="1004844"/>
                      <a:pt x="2142892" y="1044600"/>
                    </a:cubicBezTo>
                    <a:lnTo>
                      <a:pt x="2476846" y="1378554"/>
                    </a:lnTo>
                    <a:lnTo>
                      <a:pt x="2806187" y="1747240"/>
                    </a:lnTo>
                    <a:lnTo>
                      <a:pt x="3887153" y="784714"/>
                    </a:lnTo>
                    <a:cubicBezTo>
                      <a:pt x="3502840" y="495816"/>
                      <a:pt x="3512746" y="372650"/>
                      <a:pt x="2842606" y="18881"/>
                    </a:cubicBezTo>
                    <a:cubicBezTo>
                      <a:pt x="2541783" y="-38103"/>
                      <a:pt x="2417210" y="44060"/>
                      <a:pt x="2166745" y="130200"/>
                    </a:cubicBezTo>
                    <a:cubicBezTo>
                      <a:pt x="1932182" y="184534"/>
                      <a:pt x="1811587" y="315730"/>
                      <a:pt x="1435225" y="3766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Freeform 19">
                <a:extLst>
                  <a:ext uri="{FF2B5EF4-FFF2-40B4-BE49-F238E27FC236}">
                    <a16:creationId xmlns:a16="http://schemas.microsoft.com/office/drawing/2014/main" id="{93E4E022-245B-4549-8CDD-1EDF45A0C9ED}"/>
                  </a:ext>
                </a:extLst>
              </p:cNvPr>
              <p:cNvSpPr/>
              <p:nvPr/>
            </p:nvSpPr>
            <p:spPr>
              <a:xfrm flipH="1">
                <a:off x="2156087" y="2217893"/>
                <a:ext cx="1545584" cy="794676"/>
              </a:xfrm>
              <a:custGeom>
                <a:avLst/>
                <a:gdLst>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35267 h 1979038"/>
                  <a:gd name="connsiteX1" fmla="*/ 659958 w 3347499"/>
                  <a:gd name="connsiteY1" fmla="*/ 78676 h 1979038"/>
                  <a:gd name="connsiteX2" fmla="*/ 373711 w 3347499"/>
                  <a:gd name="connsiteY2" fmla="*/ 23017 h 1979038"/>
                  <a:gd name="connsiteX3" fmla="*/ 95416 w 3347499"/>
                  <a:gd name="connsiteY3" fmla="*/ 38919 h 1979038"/>
                  <a:gd name="connsiteX4" fmla="*/ 111318 w 3347499"/>
                  <a:gd name="connsiteY4" fmla="*/ 134335 h 1979038"/>
                  <a:gd name="connsiteX5" fmla="*/ 0 w 3347499"/>
                  <a:gd name="connsiteY5" fmla="*/ 197946 h 1979038"/>
                  <a:gd name="connsiteX6" fmla="*/ 779228 w 3347499"/>
                  <a:gd name="connsiteY6" fmla="*/ 1247518 h 1979038"/>
                  <a:gd name="connsiteX7" fmla="*/ 1900362 w 3347499"/>
                  <a:gd name="connsiteY7" fmla="*/ 1979038 h 1979038"/>
                  <a:gd name="connsiteX8" fmla="*/ 3347499 w 3347499"/>
                  <a:gd name="connsiteY8" fmla="*/ 1637132 h 1979038"/>
                  <a:gd name="connsiteX9" fmla="*/ 1304013 w 3347499"/>
                  <a:gd name="connsiteY9" fmla="*/ 635267 h 1979038"/>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11318 w 3347499"/>
                  <a:gd name="connsiteY4" fmla="*/ 153906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811033 w 3347499"/>
                  <a:gd name="connsiteY6" fmla="*/ 1243235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863437"/>
                  <a:gd name="connsiteX1" fmla="*/ 659958 w 3347499"/>
                  <a:gd name="connsiteY1" fmla="*/ 98247 h 1863437"/>
                  <a:gd name="connsiteX2" fmla="*/ 373711 w 3347499"/>
                  <a:gd name="connsiteY2" fmla="*/ 42588 h 1863437"/>
                  <a:gd name="connsiteX3" fmla="*/ 95416 w 3347499"/>
                  <a:gd name="connsiteY3" fmla="*/ 58490 h 1863437"/>
                  <a:gd name="connsiteX4" fmla="*/ 174928 w 3347499"/>
                  <a:gd name="connsiteY4" fmla="*/ 177759 h 1863437"/>
                  <a:gd name="connsiteX5" fmla="*/ 0 w 3347499"/>
                  <a:gd name="connsiteY5" fmla="*/ 217517 h 1863437"/>
                  <a:gd name="connsiteX6" fmla="*/ 811033 w 3347499"/>
                  <a:gd name="connsiteY6" fmla="*/ 1243235 h 1863437"/>
                  <a:gd name="connsiteX7" fmla="*/ 1924216 w 3347499"/>
                  <a:gd name="connsiteY7" fmla="*/ 1863437 h 1863437"/>
                  <a:gd name="connsiteX8" fmla="*/ 3347499 w 3347499"/>
                  <a:gd name="connsiteY8" fmla="*/ 1656703 h 1863437"/>
                  <a:gd name="connsiteX9" fmla="*/ 1304013 w 3347499"/>
                  <a:gd name="connsiteY9" fmla="*/ 654838 h 1863437"/>
                  <a:gd name="connsiteX0" fmla="*/ 1304013 w 3347499"/>
                  <a:gd name="connsiteY0" fmla="*/ 654838 h 1982707"/>
                  <a:gd name="connsiteX1" fmla="*/ 659958 w 3347499"/>
                  <a:gd name="connsiteY1" fmla="*/ 98247 h 1982707"/>
                  <a:gd name="connsiteX2" fmla="*/ 373711 w 3347499"/>
                  <a:gd name="connsiteY2" fmla="*/ 42588 h 1982707"/>
                  <a:gd name="connsiteX3" fmla="*/ 95416 w 3347499"/>
                  <a:gd name="connsiteY3" fmla="*/ 58490 h 1982707"/>
                  <a:gd name="connsiteX4" fmla="*/ 174928 w 3347499"/>
                  <a:gd name="connsiteY4" fmla="*/ 177759 h 1982707"/>
                  <a:gd name="connsiteX5" fmla="*/ 0 w 3347499"/>
                  <a:gd name="connsiteY5" fmla="*/ 217517 h 1982707"/>
                  <a:gd name="connsiteX6" fmla="*/ 811033 w 3347499"/>
                  <a:gd name="connsiteY6" fmla="*/ 1243235 h 1982707"/>
                  <a:gd name="connsiteX7" fmla="*/ 2146852 w 3347499"/>
                  <a:gd name="connsiteY7" fmla="*/ 1982707 h 1982707"/>
                  <a:gd name="connsiteX8" fmla="*/ 3347499 w 3347499"/>
                  <a:gd name="connsiteY8" fmla="*/ 1656703 h 1982707"/>
                  <a:gd name="connsiteX9" fmla="*/ 1304013 w 3347499"/>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1304013 w 3387256"/>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304013 w 3387256"/>
                  <a:gd name="connsiteY10" fmla="*/ 654838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72207 w 3753016"/>
                  <a:gd name="connsiteY11" fmla="*/ 630984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5192 h 1985110"/>
                  <a:gd name="connsiteX1" fmla="*/ 699714 w 3753016"/>
                  <a:gd name="connsiteY1" fmla="*/ 92698 h 1985110"/>
                  <a:gd name="connsiteX2" fmla="*/ 397565 w 3753016"/>
                  <a:gd name="connsiteY2" fmla="*/ 37040 h 1985110"/>
                  <a:gd name="connsiteX3" fmla="*/ 95416 w 3753016"/>
                  <a:gd name="connsiteY3" fmla="*/ 60893 h 1985110"/>
                  <a:gd name="connsiteX4" fmla="*/ 119269 w 3753016"/>
                  <a:gd name="connsiteY4" fmla="*/ 172211 h 1985110"/>
                  <a:gd name="connsiteX5" fmla="*/ 0 w 3753016"/>
                  <a:gd name="connsiteY5" fmla="*/ 219920 h 1985110"/>
                  <a:gd name="connsiteX6" fmla="*/ 811033 w 3753016"/>
                  <a:gd name="connsiteY6" fmla="*/ 1245638 h 1985110"/>
                  <a:gd name="connsiteX7" fmla="*/ 2146852 w 3753016"/>
                  <a:gd name="connsiteY7" fmla="*/ 1985110 h 1985110"/>
                  <a:gd name="connsiteX8" fmla="*/ 3753016 w 3753016"/>
                  <a:gd name="connsiteY8" fmla="*/ 1500080 h 1985110"/>
                  <a:gd name="connsiteX9" fmla="*/ 2409244 w 3753016"/>
                  <a:gd name="connsiteY9" fmla="*/ 1293347 h 1985110"/>
                  <a:gd name="connsiteX10" fmla="*/ 755373 w 3753016"/>
                  <a:gd name="connsiteY10" fmla="*/ 871927 h 1985110"/>
                  <a:gd name="connsiteX11" fmla="*/ 1311965 w 3753016"/>
                  <a:gd name="connsiteY11" fmla="*/ 665192 h 1985110"/>
                  <a:gd name="connsiteX0" fmla="*/ 1311965 w 3753016"/>
                  <a:gd name="connsiteY0" fmla="*/ 670630 h 1990548"/>
                  <a:gd name="connsiteX1" fmla="*/ 699714 w 3753016"/>
                  <a:gd name="connsiteY1" fmla="*/ 98136 h 1990548"/>
                  <a:gd name="connsiteX2" fmla="*/ 453224 w 3753016"/>
                  <a:gd name="connsiteY2" fmla="*/ 26576 h 1990548"/>
                  <a:gd name="connsiteX3" fmla="*/ 95416 w 3753016"/>
                  <a:gd name="connsiteY3" fmla="*/ 66331 h 1990548"/>
                  <a:gd name="connsiteX4" fmla="*/ 119269 w 3753016"/>
                  <a:gd name="connsiteY4" fmla="*/ 177649 h 1990548"/>
                  <a:gd name="connsiteX5" fmla="*/ 0 w 3753016"/>
                  <a:gd name="connsiteY5" fmla="*/ 225358 h 1990548"/>
                  <a:gd name="connsiteX6" fmla="*/ 811033 w 3753016"/>
                  <a:gd name="connsiteY6" fmla="*/ 1251076 h 1990548"/>
                  <a:gd name="connsiteX7" fmla="*/ 2146852 w 3753016"/>
                  <a:gd name="connsiteY7" fmla="*/ 1990548 h 1990548"/>
                  <a:gd name="connsiteX8" fmla="*/ 3753016 w 3753016"/>
                  <a:gd name="connsiteY8" fmla="*/ 1505518 h 1990548"/>
                  <a:gd name="connsiteX9" fmla="*/ 2409244 w 3753016"/>
                  <a:gd name="connsiteY9" fmla="*/ 1298785 h 1990548"/>
                  <a:gd name="connsiteX10" fmla="*/ 755373 w 3753016"/>
                  <a:gd name="connsiteY10" fmla="*/ 877365 h 1990548"/>
                  <a:gd name="connsiteX11" fmla="*/ 1311965 w 3753016"/>
                  <a:gd name="connsiteY11" fmla="*/ 670630 h 1990548"/>
                  <a:gd name="connsiteX0" fmla="*/ 1311965 w 3753016"/>
                  <a:gd name="connsiteY0" fmla="*/ 671729 h 1991647"/>
                  <a:gd name="connsiteX1" fmla="*/ 699714 w 3753016"/>
                  <a:gd name="connsiteY1" fmla="*/ 99235 h 1991647"/>
                  <a:gd name="connsiteX2" fmla="*/ 453224 w 3753016"/>
                  <a:gd name="connsiteY2" fmla="*/ 27675 h 1991647"/>
                  <a:gd name="connsiteX3" fmla="*/ 95416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37304 w 3778355"/>
                  <a:gd name="connsiteY0" fmla="*/ 671729 h 1991647"/>
                  <a:gd name="connsiteX1" fmla="*/ 725053 w 3778355"/>
                  <a:gd name="connsiteY1" fmla="*/ 99235 h 1991647"/>
                  <a:gd name="connsiteX2" fmla="*/ 478563 w 3778355"/>
                  <a:gd name="connsiteY2" fmla="*/ 27675 h 1991647"/>
                  <a:gd name="connsiteX3" fmla="*/ 152560 w 3778355"/>
                  <a:gd name="connsiteY3" fmla="*/ 67430 h 1991647"/>
                  <a:gd name="connsiteX4" fmla="*/ 232072 w 3778355"/>
                  <a:gd name="connsiteY4" fmla="*/ 186702 h 1991647"/>
                  <a:gd name="connsiteX5" fmla="*/ 25339 w 3778355"/>
                  <a:gd name="connsiteY5" fmla="*/ 226457 h 1991647"/>
                  <a:gd name="connsiteX6" fmla="*/ 836372 w 3778355"/>
                  <a:gd name="connsiteY6" fmla="*/ 1252175 h 1991647"/>
                  <a:gd name="connsiteX7" fmla="*/ 2172191 w 3778355"/>
                  <a:gd name="connsiteY7" fmla="*/ 1991647 h 1991647"/>
                  <a:gd name="connsiteX8" fmla="*/ 3778355 w 3778355"/>
                  <a:gd name="connsiteY8" fmla="*/ 1506617 h 1991647"/>
                  <a:gd name="connsiteX9" fmla="*/ 2434583 w 3778355"/>
                  <a:gd name="connsiteY9" fmla="*/ 1299884 h 1991647"/>
                  <a:gd name="connsiteX10" fmla="*/ 780712 w 3778355"/>
                  <a:gd name="connsiteY10" fmla="*/ 878464 h 1991647"/>
                  <a:gd name="connsiteX11" fmla="*/ 1337304 w 3778355"/>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206733 w 3753016"/>
                  <a:gd name="connsiteY4" fmla="*/ 186702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9647"/>
                  <a:gd name="connsiteX1" fmla="*/ 699714 w 3753016"/>
                  <a:gd name="connsiteY1" fmla="*/ 99235 h 1929647"/>
                  <a:gd name="connsiteX2" fmla="*/ 453224 w 3753016"/>
                  <a:gd name="connsiteY2" fmla="*/ 27675 h 1929647"/>
                  <a:gd name="connsiteX3" fmla="*/ 127221 w 3753016"/>
                  <a:gd name="connsiteY3" fmla="*/ 67430 h 1929647"/>
                  <a:gd name="connsiteX4" fmla="*/ 166977 w 3753016"/>
                  <a:gd name="connsiteY4" fmla="*/ 154897 h 1929647"/>
                  <a:gd name="connsiteX5" fmla="*/ 0 w 3753016"/>
                  <a:gd name="connsiteY5" fmla="*/ 226457 h 1929647"/>
                  <a:gd name="connsiteX6" fmla="*/ 818984 w 3753016"/>
                  <a:gd name="connsiteY6" fmla="*/ 1347591 h 1929647"/>
                  <a:gd name="connsiteX7" fmla="*/ 2011680 w 3753016"/>
                  <a:gd name="connsiteY7" fmla="*/ 1928037 h 1929647"/>
                  <a:gd name="connsiteX8" fmla="*/ 3753016 w 3753016"/>
                  <a:gd name="connsiteY8" fmla="*/ 1506617 h 1929647"/>
                  <a:gd name="connsiteX9" fmla="*/ 2409244 w 3753016"/>
                  <a:gd name="connsiteY9" fmla="*/ 1299884 h 1929647"/>
                  <a:gd name="connsiteX10" fmla="*/ 755373 w 3753016"/>
                  <a:gd name="connsiteY10" fmla="*/ 878464 h 1929647"/>
                  <a:gd name="connsiteX11" fmla="*/ 1311965 w 3753016"/>
                  <a:gd name="connsiteY11" fmla="*/ 671729 h 192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53016" h="1929647">
                    <a:moveTo>
                      <a:pt x="1311965" y="671729"/>
                    </a:moveTo>
                    <a:cubicBezTo>
                      <a:pt x="1166191" y="480897"/>
                      <a:pt x="893195" y="-35936"/>
                      <a:pt x="699714" y="99235"/>
                    </a:cubicBezTo>
                    <a:cubicBezTo>
                      <a:pt x="667909" y="136342"/>
                      <a:pt x="636104" y="-73042"/>
                      <a:pt x="453224" y="27675"/>
                    </a:cubicBezTo>
                    <a:cubicBezTo>
                      <a:pt x="360459" y="32976"/>
                      <a:pt x="331304" y="-57141"/>
                      <a:pt x="127221" y="67430"/>
                    </a:cubicBezTo>
                    <a:cubicBezTo>
                      <a:pt x="74212" y="88634"/>
                      <a:pt x="188181" y="128392"/>
                      <a:pt x="166977" y="154897"/>
                    </a:cubicBezTo>
                    <a:cubicBezTo>
                      <a:pt x="145773" y="181402"/>
                      <a:pt x="70236" y="131041"/>
                      <a:pt x="0" y="226457"/>
                    </a:cubicBezTo>
                    <a:cubicBezTo>
                      <a:pt x="272995" y="600168"/>
                      <a:pt x="673210" y="1283981"/>
                      <a:pt x="818984" y="1347591"/>
                    </a:cubicBezTo>
                    <a:cubicBezTo>
                      <a:pt x="1216549" y="1541073"/>
                      <a:pt x="1741336" y="1885630"/>
                      <a:pt x="2011680" y="1928037"/>
                    </a:cubicBezTo>
                    <a:cubicBezTo>
                      <a:pt x="2266121" y="1954542"/>
                      <a:pt x="3172571" y="1647090"/>
                      <a:pt x="3753016" y="1506617"/>
                    </a:cubicBezTo>
                    <a:cubicBezTo>
                      <a:pt x="3697357" y="1407226"/>
                      <a:pt x="3208351" y="1168688"/>
                      <a:pt x="2409244" y="1299884"/>
                    </a:cubicBezTo>
                    <a:cubicBezTo>
                      <a:pt x="489003" y="1295909"/>
                      <a:pt x="734169" y="972555"/>
                      <a:pt x="755373" y="878464"/>
                    </a:cubicBezTo>
                    <a:cubicBezTo>
                      <a:pt x="816333" y="727390"/>
                      <a:pt x="1115833" y="695583"/>
                      <a:pt x="1311965" y="67172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52" name="직사각형 51">
              <a:extLst>
                <a:ext uri="{FF2B5EF4-FFF2-40B4-BE49-F238E27FC236}">
                  <a16:creationId xmlns:a16="http://schemas.microsoft.com/office/drawing/2014/main" id="{E8D3C3D2-CDBE-4C0B-A096-C5312D36B15B}"/>
                </a:ext>
              </a:extLst>
            </p:cNvPr>
            <p:cNvSpPr/>
            <p:nvPr/>
          </p:nvSpPr>
          <p:spPr>
            <a:xfrm rot="18740140">
              <a:off x="1894195" y="2506511"/>
              <a:ext cx="285737" cy="709307"/>
            </a:xfrm>
            <a:prstGeom prst="rect">
              <a:avLst/>
            </a:prstGeom>
            <a:solidFill>
              <a:schemeClr val="accent1"/>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72" name="TextBox 71">
            <a:extLst>
              <a:ext uri="{FF2B5EF4-FFF2-40B4-BE49-F238E27FC236}">
                <a16:creationId xmlns:a16="http://schemas.microsoft.com/office/drawing/2014/main" id="{DD74CC60-5DB4-4607-AFC0-77A77F35F2B9}"/>
              </a:ext>
            </a:extLst>
          </p:cNvPr>
          <p:cNvSpPr txBox="1"/>
          <p:nvPr/>
        </p:nvSpPr>
        <p:spPr>
          <a:xfrm>
            <a:off x="783974" y="1678250"/>
            <a:ext cx="4286342" cy="4401205"/>
          </a:xfrm>
          <a:prstGeom prst="rect">
            <a:avLst/>
          </a:prstGeom>
          <a:noFill/>
        </p:spPr>
        <p:txBody>
          <a:bodyPr wrap="square" rtlCol="0">
            <a:spAutoFit/>
          </a:bodyPr>
          <a:lstStyle/>
          <a:p>
            <a:r>
              <a:rPr lang="en-US" altLang="ko-KR" sz="2800" dirty="0">
                <a:solidFill>
                  <a:schemeClr val="tx1">
                    <a:lumMod val="75000"/>
                    <a:lumOff val="25000"/>
                  </a:schemeClr>
                </a:solidFill>
                <a:cs typeface="Arial" pitchFamily="34" charset="0"/>
              </a:rPr>
              <a:t>We don't want to sell you Bitcoin, we want to sell you an idea.</a:t>
            </a:r>
          </a:p>
          <a:p>
            <a:endParaRPr lang="en-US" altLang="ko-KR" sz="2800" dirty="0">
              <a:solidFill>
                <a:schemeClr val="tx1">
                  <a:lumMod val="75000"/>
                  <a:lumOff val="25000"/>
                </a:schemeClr>
              </a:solidFill>
              <a:cs typeface="Arial" pitchFamily="34" charset="0"/>
            </a:endParaRPr>
          </a:p>
          <a:p>
            <a:r>
              <a:rPr lang="en-US" altLang="ko-KR" sz="2800" dirty="0">
                <a:solidFill>
                  <a:schemeClr val="tx1">
                    <a:lumMod val="75000"/>
                    <a:lumOff val="25000"/>
                  </a:schemeClr>
                </a:solidFill>
                <a:cs typeface="Arial" pitchFamily="34" charset="0"/>
              </a:rPr>
              <a:t>Building trust between the customer and us based on how well our model performs on a volatile commodity such as Bitcoin.</a:t>
            </a:r>
          </a:p>
        </p:txBody>
      </p:sp>
    </p:spTree>
    <p:extLst>
      <p:ext uri="{BB962C8B-B14F-4D97-AF65-F5344CB8AC3E}">
        <p14:creationId xmlns:p14="http://schemas.microsoft.com/office/powerpoint/2010/main" val="415269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110058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5572791" y="493377"/>
            <a:ext cx="5705351" cy="923330"/>
          </a:xfrm>
          <a:prstGeom prst="rect">
            <a:avLst/>
          </a:prstGeom>
          <a:noFill/>
        </p:spPr>
        <p:txBody>
          <a:bodyPr wrap="square" rtlCol="0" anchor="ctr">
            <a:spAutoFit/>
          </a:bodyPr>
          <a:lstStyle/>
          <a:p>
            <a:r>
              <a:rPr lang="en-US" altLang="ko-KR" sz="5400" dirty="0">
                <a:solidFill>
                  <a:schemeClr val="bg2"/>
                </a:solidFill>
                <a:cs typeface="Arial" pitchFamily="34" charset="0"/>
              </a:rPr>
              <a:t>Table of </a:t>
            </a:r>
            <a:r>
              <a:rPr lang="en-US" altLang="ko-KR" sz="5400" dirty="0">
                <a:solidFill>
                  <a:schemeClr val="accent2"/>
                </a:solidFill>
                <a:cs typeface="Arial" pitchFamily="34" charset="0"/>
              </a:rPr>
              <a:t>Contents</a:t>
            </a:r>
            <a:endParaRPr lang="ko-KR" altLang="en-US" sz="5400" dirty="0">
              <a:solidFill>
                <a:schemeClr val="accent2"/>
              </a:solidFill>
              <a:cs typeface="Arial" pitchFamily="34" charset="0"/>
            </a:endParaRPr>
          </a:p>
        </p:txBody>
      </p:sp>
      <p:grpSp>
        <p:nvGrpSpPr>
          <p:cNvPr id="35" name="Group 34"/>
          <p:cNvGrpSpPr/>
          <p:nvPr/>
        </p:nvGrpSpPr>
        <p:grpSpPr>
          <a:xfrm>
            <a:off x="5484141" y="1761773"/>
            <a:ext cx="5794001" cy="780795"/>
            <a:chOff x="4745820" y="1491808"/>
            <a:chExt cx="5794001" cy="780795"/>
          </a:xfrm>
        </p:grpSpPr>
        <p:sp>
          <p:nvSpPr>
            <p:cNvPr id="7" name="TextBox 6"/>
            <p:cNvSpPr txBox="1"/>
            <p:nvPr/>
          </p:nvSpPr>
          <p:spPr>
            <a:xfrm>
              <a:off x="6032129" y="1559041"/>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Purpose</a:t>
              </a:r>
              <a:endParaRPr lang="ko-KR" altLang="en-US" b="1" dirty="0">
                <a:solidFill>
                  <a:schemeClr val="bg1"/>
                </a:solidFill>
                <a:cs typeface="Arial" pitchFamily="34" charset="0"/>
              </a:endParaRPr>
            </a:p>
          </p:txBody>
        </p:sp>
        <p:grpSp>
          <p:nvGrpSpPr>
            <p:cNvPr id="12" name="Group 11"/>
            <p:cNvGrpSpPr/>
            <p:nvPr/>
          </p:nvGrpSpPr>
          <p:grpSpPr>
            <a:xfrm>
              <a:off x="4745820" y="1491808"/>
              <a:ext cx="958096" cy="780795"/>
              <a:chOff x="5324331" y="1449052"/>
              <a:chExt cx="958096" cy="780795"/>
            </a:xfrm>
          </p:grpSpPr>
          <p:sp>
            <p:nvSpPr>
              <p:cNvPr id="2" name="Oval 1"/>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grpSp>
      <p:grpSp>
        <p:nvGrpSpPr>
          <p:cNvPr id="36" name="Group 35"/>
          <p:cNvGrpSpPr/>
          <p:nvPr/>
        </p:nvGrpSpPr>
        <p:grpSpPr>
          <a:xfrm>
            <a:off x="5484141" y="2876919"/>
            <a:ext cx="5794001" cy="790507"/>
            <a:chOff x="4745820" y="1482096"/>
            <a:chExt cx="5794001" cy="790507"/>
          </a:xfrm>
        </p:grpSpPr>
        <p:grpSp>
          <p:nvGrpSpPr>
            <p:cNvPr id="37" name="Group 36"/>
            <p:cNvGrpSpPr/>
            <p:nvPr/>
          </p:nvGrpSpPr>
          <p:grpSpPr>
            <a:xfrm>
              <a:off x="6032129" y="1482096"/>
              <a:ext cx="4507692" cy="615553"/>
              <a:chOff x="6557475" y="1411926"/>
              <a:chExt cx="4507692" cy="615553"/>
            </a:xfrm>
          </p:grpSpPr>
          <p:sp>
            <p:nvSpPr>
              <p:cNvPr id="41" name="TextBox 40"/>
              <p:cNvSpPr txBox="1"/>
              <p:nvPr/>
            </p:nvSpPr>
            <p:spPr>
              <a:xfrm>
                <a:off x="6557475" y="1750480"/>
                <a:ext cx="4507692" cy="276999"/>
              </a:xfrm>
              <a:prstGeom prst="rect">
                <a:avLst/>
              </a:prstGeom>
              <a:noFill/>
            </p:spPr>
            <p:txBody>
              <a:bodyPr wrap="square" rtlCol="0">
                <a:spAutoFit/>
              </a:bodyPr>
              <a:lstStyle/>
              <a:p>
                <a:r>
                  <a:rPr lang="en-US" altLang="ko-KR" sz="1200" dirty="0">
                    <a:solidFill>
                      <a:schemeClr val="bg1"/>
                    </a:solidFill>
                    <a:cs typeface="Arial" pitchFamily="34" charset="0"/>
                  </a:rPr>
                  <a:t>Collection, Cleaning, Analyze, Visualizing.</a:t>
                </a:r>
              </a:p>
            </p:txBody>
          </p:sp>
          <p:sp>
            <p:nvSpPr>
              <p:cNvPr id="42" name="TextBox 41"/>
              <p:cNvSpPr txBox="1"/>
              <p:nvPr/>
            </p:nvSpPr>
            <p:spPr>
              <a:xfrm>
                <a:off x="6557475"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Data</a:t>
                </a:r>
                <a:endParaRPr lang="ko-KR" altLang="en-US" b="1" dirty="0">
                  <a:solidFill>
                    <a:schemeClr val="bg1"/>
                  </a:solidFill>
                  <a:cs typeface="Arial" pitchFamily="34" charset="0"/>
                </a:endParaRPr>
              </a:p>
            </p:txBody>
          </p:sp>
        </p:grpSp>
        <p:grpSp>
          <p:nvGrpSpPr>
            <p:cNvPr id="38" name="Group 37"/>
            <p:cNvGrpSpPr/>
            <p:nvPr/>
          </p:nvGrpSpPr>
          <p:grpSpPr>
            <a:xfrm>
              <a:off x="4745820" y="1491808"/>
              <a:ext cx="958096" cy="780795"/>
              <a:chOff x="5324331" y="1449052"/>
              <a:chExt cx="958096" cy="780795"/>
            </a:xfrm>
          </p:grpSpPr>
          <p:sp>
            <p:nvSpPr>
              <p:cNvPr id="39" name="Oval 38"/>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02</a:t>
                </a:r>
                <a:endParaRPr lang="ko-KR" altLang="en-US" sz="3600" b="1" dirty="0">
                  <a:solidFill>
                    <a:schemeClr val="accent1"/>
                  </a:solidFill>
                  <a:cs typeface="Arial" pitchFamily="34" charset="0"/>
                </a:endParaRPr>
              </a:p>
            </p:txBody>
          </p:sp>
        </p:grpSp>
      </p:grpSp>
      <p:grpSp>
        <p:nvGrpSpPr>
          <p:cNvPr id="43" name="Group 42"/>
          <p:cNvGrpSpPr/>
          <p:nvPr/>
        </p:nvGrpSpPr>
        <p:grpSpPr>
          <a:xfrm>
            <a:off x="5484141" y="4001777"/>
            <a:ext cx="5794001" cy="790507"/>
            <a:chOff x="4745820" y="1482096"/>
            <a:chExt cx="5794001" cy="790507"/>
          </a:xfrm>
        </p:grpSpPr>
        <p:grpSp>
          <p:nvGrpSpPr>
            <p:cNvPr id="44" name="Group 43"/>
            <p:cNvGrpSpPr/>
            <p:nvPr/>
          </p:nvGrpSpPr>
          <p:grpSpPr>
            <a:xfrm>
              <a:off x="6032129" y="1482096"/>
              <a:ext cx="4507692" cy="615553"/>
              <a:chOff x="6557475" y="1411926"/>
              <a:chExt cx="4507692" cy="615553"/>
            </a:xfrm>
          </p:grpSpPr>
          <p:sp>
            <p:nvSpPr>
              <p:cNvPr id="48" name="TextBox 47"/>
              <p:cNvSpPr txBox="1"/>
              <p:nvPr/>
            </p:nvSpPr>
            <p:spPr>
              <a:xfrm>
                <a:off x="6557475" y="1750480"/>
                <a:ext cx="4507692" cy="276999"/>
              </a:xfrm>
              <a:prstGeom prst="rect">
                <a:avLst/>
              </a:prstGeom>
              <a:noFill/>
            </p:spPr>
            <p:txBody>
              <a:bodyPr wrap="square" rtlCol="0">
                <a:spAutoFit/>
              </a:bodyPr>
              <a:lstStyle/>
              <a:p>
                <a:r>
                  <a:rPr lang="en-US" altLang="ko-KR" sz="1200" dirty="0">
                    <a:solidFill>
                      <a:schemeClr val="bg1"/>
                    </a:solidFill>
                    <a:cs typeface="Arial" pitchFamily="34" charset="0"/>
                  </a:rPr>
                  <a:t>Facebook Prophet.</a:t>
                </a:r>
              </a:p>
            </p:txBody>
          </p:sp>
          <p:sp>
            <p:nvSpPr>
              <p:cNvPr id="49" name="TextBox 48"/>
              <p:cNvSpPr txBox="1"/>
              <p:nvPr/>
            </p:nvSpPr>
            <p:spPr>
              <a:xfrm>
                <a:off x="6557475"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Model</a:t>
                </a:r>
                <a:endParaRPr lang="ko-KR" altLang="en-US" b="1" dirty="0">
                  <a:solidFill>
                    <a:schemeClr val="bg1"/>
                  </a:solidFill>
                  <a:cs typeface="Arial" pitchFamily="34" charset="0"/>
                </a:endParaRPr>
              </a:p>
            </p:txBody>
          </p:sp>
        </p:grpSp>
        <p:grpSp>
          <p:nvGrpSpPr>
            <p:cNvPr id="45" name="Group 44"/>
            <p:cNvGrpSpPr/>
            <p:nvPr/>
          </p:nvGrpSpPr>
          <p:grpSpPr>
            <a:xfrm>
              <a:off x="4745820" y="1491808"/>
              <a:ext cx="958096" cy="780795"/>
              <a:chOff x="5324331" y="1449052"/>
              <a:chExt cx="958096" cy="780795"/>
            </a:xfrm>
          </p:grpSpPr>
          <p:sp>
            <p:nvSpPr>
              <p:cNvPr id="46" name="Oval 45"/>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03</a:t>
                </a:r>
                <a:endParaRPr lang="ko-KR" altLang="en-US" sz="3600" b="1" dirty="0">
                  <a:solidFill>
                    <a:schemeClr val="accent1"/>
                  </a:solidFill>
                  <a:cs typeface="Arial" pitchFamily="34" charset="0"/>
                </a:endParaRPr>
              </a:p>
            </p:txBody>
          </p:sp>
        </p:grpSp>
      </p:grpSp>
      <p:grpSp>
        <p:nvGrpSpPr>
          <p:cNvPr id="50" name="Group 49"/>
          <p:cNvGrpSpPr/>
          <p:nvPr/>
        </p:nvGrpSpPr>
        <p:grpSpPr>
          <a:xfrm>
            <a:off x="5484141" y="5126635"/>
            <a:ext cx="5794001" cy="790507"/>
            <a:chOff x="4745820" y="1482096"/>
            <a:chExt cx="5794001" cy="790507"/>
          </a:xfrm>
        </p:grpSpPr>
        <p:grpSp>
          <p:nvGrpSpPr>
            <p:cNvPr id="51" name="Group 50"/>
            <p:cNvGrpSpPr/>
            <p:nvPr/>
          </p:nvGrpSpPr>
          <p:grpSpPr>
            <a:xfrm>
              <a:off x="6032129" y="1482096"/>
              <a:ext cx="4507692" cy="646331"/>
              <a:chOff x="6557475" y="1411926"/>
              <a:chExt cx="4507692" cy="646331"/>
            </a:xfrm>
          </p:grpSpPr>
          <p:sp>
            <p:nvSpPr>
              <p:cNvPr id="55" name="TextBox 54"/>
              <p:cNvSpPr txBox="1"/>
              <p:nvPr/>
            </p:nvSpPr>
            <p:spPr>
              <a:xfrm>
                <a:off x="6557475" y="1781258"/>
                <a:ext cx="4507692" cy="276999"/>
              </a:xfrm>
              <a:prstGeom prst="rect">
                <a:avLst/>
              </a:prstGeom>
              <a:noFill/>
            </p:spPr>
            <p:txBody>
              <a:bodyPr wrap="square" rtlCol="0">
                <a:spAutoFit/>
              </a:bodyPr>
              <a:lstStyle/>
              <a:p>
                <a:r>
                  <a:rPr lang="en-US" altLang="ko-KR" sz="1200" dirty="0">
                    <a:solidFill>
                      <a:schemeClr val="bg1"/>
                    </a:solidFill>
                    <a:cs typeface="Arial" pitchFamily="34" charset="0"/>
                  </a:rPr>
                  <a:t>Potential, Future Developments</a:t>
                </a:r>
              </a:p>
            </p:txBody>
          </p:sp>
          <p:sp>
            <p:nvSpPr>
              <p:cNvPr id="56" name="TextBox 55"/>
              <p:cNvSpPr txBox="1"/>
              <p:nvPr/>
            </p:nvSpPr>
            <p:spPr>
              <a:xfrm>
                <a:off x="6557475"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Vision</a:t>
                </a:r>
                <a:endParaRPr lang="ko-KR" altLang="en-US" b="1" dirty="0">
                  <a:solidFill>
                    <a:schemeClr val="bg1"/>
                  </a:solidFill>
                  <a:cs typeface="Arial" pitchFamily="34" charset="0"/>
                </a:endParaRPr>
              </a:p>
            </p:txBody>
          </p:sp>
        </p:grpSp>
        <p:grpSp>
          <p:nvGrpSpPr>
            <p:cNvPr id="52" name="Group 51"/>
            <p:cNvGrpSpPr/>
            <p:nvPr/>
          </p:nvGrpSpPr>
          <p:grpSpPr>
            <a:xfrm>
              <a:off x="4745820" y="1491808"/>
              <a:ext cx="958096" cy="780795"/>
              <a:chOff x="5324331" y="1449052"/>
              <a:chExt cx="958096" cy="780795"/>
            </a:xfrm>
          </p:grpSpPr>
          <p:sp>
            <p:nvSpPr>
              <p:cNvPr id="53" name="Oval 52"/>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04</a:t>
                </a:r>
                <a:endParaRPr lang="ko-KR" altLang="en-US" sz="3600" b="1" dirty="0">
                  <a:solidFill>
                    <a:schemeClr val="accent1"/>
                  </a:solidFill>
                  <a:cs typeface="Arial" pitchFamily="34" charset="0"/>
                </a:endParaRPr>
              </a:p>
            </p:txBody>
          </p:sp>
        </p:grpSp>
      </p:grpSp>
      <p:sp>
        <p:nvSpPr>
          <p:cNvPr id="33" name="TextBox 32">
            <a:extLst>
              <a:ext uri="{FF2B5EF4-FFF2-40B4-BE49-F238E27FC236}">
                <a16:creationId xmlns:a16="http://schemas.microsoft.com/office/drawing/2014/main" id="{36176E87-022D-47C1-B3CF-88F0059AFC46}"/>
              </a:ext>
            </a:extLst>
          </p:cNvPr>
          <p:cNvSpPr txBox="1"/>
          <p:nvPr/>
        </p:nvSpPr>
        <p:spPr>
          <a:xfrm>
            <a:off x="6770450" y="2198338"/>
            <a:ext cx="4507692" cy="276999"/>
          </a:xfrm>
          <a:prstGeom prst="rect">
            <a:avLst/>
          </a:prstGeom>
          <a:noFill/>
        </p:spPr>
        <p:txBody>
          <a:bodyPr wrap="square" rtlCol="0">
            <a:spAutoFit/>
          </a:bodyPr>
          <a:lstStyle/>
          <a:p>
            <a:r>
              <a:rPr lang="en-US" altLang="ko-KR" sz="1200" dirty="0">
                <a:solidFill>
                  <a:schemeClr val="bg1"/>
                </a:solidFill>
                <a:cs typeface="Arial" pitchFamily="34" charset="0"/>
              </a:rPr>
              <a:t>Description, Overview.</a:t>
            </a:r>
          </a:p>
        </p:txBody>
      </p:sp>
    </p:spTree>
    <p:extLst>
      <p:ext uri="{BB962C8B-B14F-4D97-AF65-F5344CB8AC3E}">
        <p14:creationId xmlns:p14="http://schemas.microsoft.com/office/powerpoint/2010/main" val="107098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Purpose</a:t>
            </a:r>
          </a:p>
        </p:txBody>
      </p:sp>
      <p:sp>
        <p:nvSpPr>
          <p:cNvPr id="10" name="TextBox 9">
            <a:extLst>
              <a:ext uri="{FF2B5EF4-FFF2-40B4-BE49-F238E27FC236}">
                <a16:creationId xmlns:a16="http://schemas.microsoft.com/office/drawing/2014/main" id="{0AF05A49-858B-46BB-920B-AE9022D8E5D5}"/>
              </a:ext>
            </a:extLst>
          </p:cNvPr>
          <p:cNvSpPr txBox="1"/>
          <p:nvPr/>
        </p:nvSpPr>
        <p:spPr>
          <a:xfrm>
            <a:off x="885659" y="2918269"/>
            <a:ext cx="5697590" cy="2862322"/>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Imagine you bought Bitcoin in March 2017 at the price of 1,007 USD and sold it in December the same year at 19,393 USD,  how much money could you made? As a ubiquitous investment, Bitcoin has got intense attention from investors and traders. </a:t>
            </a:r>
          </a:p>
          <a:p>
            <a:endParaRPr lang="en-US" altLang="ko-KR" dirty="0">
              <a:solidFill>
                <a:schemeClr val="tx1">
                  <a:lumMod val="75000"/>
                  <a:lumOff val="25000"/>
                </a:schemeClr>
              </a:solidFill>
              <a:cs typeface="Arial" pitchFamily="34" charset="0"/>
            </a:endParaRPr>
          </a:p>
          <a:p>
            <a:r>
              <a:rPr lang="en-US" altLang="ko-KR" dirty="0">
                <a:solidFill>
                  <a:schemeClr val="tx1">
                    <a:lumMod val="75000"/>
                    <a:lumOff val="25000"/>
                  </a:schemeClr>
                </a:solidFill>
                <a:cs typeface="Arial" pitchFamily="34" charset="0"/>
              </a:rPr>
              <a:t>What if you can capture the trend of Bitcoin price, or more realistic, what if a system could give you advice for how much Bitcoin to sell or buy at a timestamp based on the trend it predicts?</a:t>
            </a:r>
            <a:endParaRPr lang="ko-KR" altLang="en-US"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25F9DCB8-F2DA-44B1-A549-B48AF4D33B47}"/>
              </a:ext>
            </a:extLst>
          </p:cNvPr>
          <p:cNvSpPr txBox="1"/>
          <p:nvPr/>
        </p:nvSpPr>
        <p:spPr>
          <a:xfrm>
            <a:off x="885659" y="2193029"/>
            <a:ext cx="2514086"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Description</a:t>
            </a:r>
            <a:endParaRPr lang="ko-KR" altLang="en-US" sz="2800" b="1" dirty="0">
              <a:solidFill>
                <a:schemeClr val="tx1">
                  <a:lumMod val="75000"/>
                  <a:lumOff val="25000"/>
                </a:schemeClr>
              </a:solidFill>
              <a:cs typeface="Arial" pitchFamily="34" charset="0"/>
            </a:endParaRPr>
          </a:p>
        </p:txBody>
      </p:sp>
      <p:sp>
        <p:nvSpPr>
          <p:cNvPr id="14" name="Up Arrow 4">
            <a:extLst>
              <a:ext uri="{FF2B5EF4-FFF2-40B4-BE49-F238E27FC236}">
                <a16:creationId xmlns:a16="http://schemas.microsoft.com/office/drawing/2014/main" id="{8EC6E4CE-92A4-40D9-B697-8E7408312AB8}"/>
              </a:ext>
            </a:extLst>
          </p:cNvPr>
          <p:cNvSpPr/>
          <p:nvPr/>
        </p:nvSpPr>
        <p:spPr>
          <a:xfrm>
            <a:off x="9432006" y="1720774"/>
            <a:ext cx="1510669" cy="2130536"/>
          </a:xfrm>
          <a:prstGeom prst="upArrow">
            <a:avLst>
              <a:gd name="adj1" fmla="val 50000"/>
              <a:gd name="adj2" fmla="val 6193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Up Arrow 7">
            <a:extLst>
              <a:ext uri="{FF2B5EF4-FFF2-40B4-BE49-F238E27FC236}">
                <a16:creationId xmlns:a16="http://schemas.microsoft.com/office/drawing/2014/main" id="{9B600511-C82C-40D1-A9BB-0F8343BBE70E}"/>
              </a:ext>
            </a:extLst>
          </p:cNvPr>
          <p:cNvSpPr/>
          <p:nvPr/>
        </p:nvSpPr>
        <p:spPr>
          <a:xfrm rot="10800000">
            <a:off x="7567038" y="4067334"/>
            <a:ext cx="1510669" cy="2130536"/>
          </a:xfrm>
          <a:prstGeom prst="upArrow">
            <a:avLst>
              <a:gd name="adj1" fmla="val 50000"/>
              <a:gd name="adj2" fmla="val 619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5">
            <a:extLst>
              <a:ext uri="{FF2B5EF4-FFF2-40B4-BE49-F238E27FC236}">
                <a16:creationId xmlns:a16="http://schemas.microsoft.com/office/drawing/2014/main" id="{993515C7-F511-4DC6-A141-7F69C5532525}"/>
              </a:ext>
            </a:extLst>
          </p:cNvPr>
          <p:cNvSpPr txBox="1"/>
          <p:nvPr/>
        </p:nvSpPr>
        <p:spPr>
          <a:xfrm>
            <a:off x="7450064" y="3203238"/>
            <a:ext cx="1744617"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$100.50</a:t>
            </a:r>
            <a:endParaRPr lang="ko-KR" altLang="en-US" b="1" dirty="0">
              <a:solidFill>
                <a:schemeClr val="accent2"/>
              </a:solidFill>
              <a:cs typeface="Arial" pitchFamily="34" charset="0"/>
            </a:endParaRPr>
          </a:p>
        </p:txBody>
      </p:sp>
      <p:sp>
        <p:nvSpPr>
          <p:cNvPr id="17" name="TextBox 16">
            <a:extLst>
              <a:ext uri="{FF2B5EF4-FFF2-40B4-BE49-F238E27FC236}">
                <a16:creationId xmlns:a16="http://schemas.microsoft.com/office/drawing/2014/main" id="{41A89840-853A-41FF-B59D-1541F92AAF2B}"/>
              </a:ext>
            </a:extLst>
          </p:cNvPr>
          <p:cNvSpPr txBox="1"/>
          <p:nvPr/>
        </p:nvSpPr>
        <p:spPr>
          <a:xfrm>
            <a:off x="9315032" y="4211350"/>
            <a:ext cx="1744617"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$203.00</a:t>
            </a:r>
            <a:endParaRPr lang="ko-KR" altLang="en-US" b="1" dirty="0">
              <a:solidFill>
                <a:schemeClr val="accent1"/>
              </a:solidFill>
              <a:cs typeface="Arial" pitchFamily="34" charset="0"/>
            </a:endParaRPr>
          </a:p>
        </p:txBody>
      </p:sp>
    </p:spTree>
    <p:extLst>
      <p:ext uri="{BB962C8B-B14F-4D97-AF65-F5344CB8AC3E}">
        <p14:creationId xmlns:p14="http://schemas.microsoft.com/office/powerpoint/2010/main" val="322921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Purpose</a:t>
            </a:r>
          </a:p>
        </p:txBody>
      </p:sp>
      <p:sp>
        <p:nvSpPr>
          <p:cNvPr id="10" name="TextBox 9">
            <a:extLst>
              <a:ext uri="{FF2B5EF4-FFF2-40B4-BE49-F238E27FC236}">
                <a16:creationId xmlns:a16="http://schemas.microsoft.com/office/drawing/2014/main" id="{0AF05A49-858B-46BB-920B-AE9022D8E5D5}"/>
              </a:ext>
            </a:extLst>
          </p:cNvPr>
          <p:cNvSpPr txBox="1"/>
          <p:nvPr/>
        </p:nvSpPr>
        <p:spPr>
          <a:xfrm>
            <a:off x="860492" y="3099609"/>
            <a:ext cx="5697590" cy="1754326"/>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In order to solve the problem, we produced our project, "Bitcoin Price Prediction". </a:t>
            </a:r>
          </a:p>
          <a:p>
            <a:endParaRPr lang="en-US" altLang="ko-KR" dirty="0">
              <a:solidFill>
                <a:schemeClr val="tx1">
                  <a:lumMod val="75000"/>
                  <a:lumOff val="25000"/>
                </a:schemeClr>
              </a:solidFill>
              <a:cs typeface="Arial" pitchFamily="34" charset="0"/>
            </a:endParaRPr>
          </a:p>
          <a:p>
            <a:r>
              <a:rPr lang="en-US" altLang="ko-KR" dirty="0">
                <a:solidFill>
                  <a:schemeClr val="tx1">
                    <a:lumMod val="75000"/>
                    <a:lumOff val="25000"/>
                  </a:schemeClr>
                </a:solidFill>
                <a:cs typeface="Arial" pitchFamily="34" charset="0"/>
              </a:rPr>
              <a:t>The project forecasts the value of bitcoin based on its historical price and give users future investment advice!</a:t>
            </a:r>
          </a:p>
        </p:txBody>
      </p:sp>
      <p:sp>
        <p:nvSpPr>
          <p:cNvPr id="12" name="TextBox 11">
            <a:extLst>
              <a:ext uri="{FF2B5EF4-FFF2-40B4-BE49-F238E27FC236}">
                <a16:creationId xmlns:a16="http://schemas.microsoft.com/office/drawing/2014/main" id="{25F9DCB8-F2DA-44B1-A549-B48AF4D33B47}"/>
              </a:ext>
            </a:extLst>
          </p:cNvPr>
          <p:cNvSpPr txBox="1"/>
          <p:nvPr/>
        </p:nvSpPr>
        <p:spPr>
          <a:xfrm>
            <a:off x="860492" y="2374369"/>
            <a:ext cx="2514086"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Objective</a:t>
            </a:r>
            <a:endParaRPr lang="ko-KR" altLang="en-US" sz="2800" b="1" dirty="0">
              <a:solidFill>
                <a:schemeClr val="tx1">
                  <a:lumMod val="75000"/>
                  <a:lumOff val="25000"/>
                </a:schemeClr>
              </a:solidFill>
              <a:cs typeface="Arial" pitchFamily="34" charset="0"/>
            </a:endParaRPr>
          </a:p>
        </p:txBody>
      </p:sp>
      <p:sp>
        <p:nvSpPr>
          <p:cNvPr id="9" name="Freeform 108">
            <a:extLst>
              <a:ext uri="{FF2B5EF4-FFF2-40B4-BE49-F238E27FC236}">
                <a16:creationId xmlns:a16="http://schemas.microsoft.com/office/drawing/2014/main" id="{B81D4BA6-8816-4841-B1C1-4B0EE04E0E55}"/>
              </a:ext>
            </a:extLst>
          </p:cNvPr>
          <p:cNvSpPr/>
          <p:nvPr/>
        </p:nvSpPr>
        <p:spPr>
          <a:xfrm>
            <a:off x="8158082" y="2374369"/>
            <a:ext cx="2510695" cy="2764296"/>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1948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a:t>
            </a:r>
          </a:p>
        </p:txBody>
      </p:sp>
      <p:sp>
        <p:nvSpPr>
          <p:cNvPr id="3" name="Block Arc 4">
            <a:extLst>
              <a:ext uri="{FF2B5EF4-FFF2-40B4-BE49-F238E27FC236}">
                <a16:creationId xmlns:a16="http://schemas.microsoft.com/office/drawing/2014/main" id="{814D41A2-38ED-4B1D-8C5D-4B5D90643B23}"/>
              </a:ext>
            </a:extLst>
          </p:cNvPr>
          <p:cNvSpPr/>
          <p:nvPr/>
        </p:nvSpPr>
        <p:spPr>
          <a:xfrm rot="16200000">
            <a:off x="6301828" y="4615401"/>
            <a:ext cx="1234284" cy="1234284"/>
          </a:xfrm>
          <a:prstGeom prst="blockArc">
            <a:avLst>
              <a:gd name="adj1" fmla="val 5367016"/>
              <a:gd name="adj2" fmla="val 206845"/>
              <a:gd name="adj3" fmla="val 170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 name="Block Arc 6">
            <a:extLst>
              <a:ext uri="{FF2B5EF4-FFF2-40B4-BE49-F238E27FC236}">
                <a16:creationId xmlns:a16="http://schemas.microsoft.com/office/drawing/2014/main" id="{4BCC8532-22AE-47D6-9667-106574027539}"/>
              </a:ext>
            </a:extLst>
          </p:cNvPr>
          <p:cNvSpPr/>
          <p:nvPr/>
        </p:nvSpPr>
        <p:spPr>
          <a:xfrm rot="16200000">
            <a:off x="6301828" y="3143208"/>
            <a:ext cx="1234284" cy="1234284"/>
          </a:xfrm>
          <a:prstGeom prst="blockArc">
            <a:avLst>
              <a:gd name="adj1" fmla="val 5367016"/>
              <a:gd name="adj2" fmla="val 206845"/>
              <a:gd name="adj3" fmla="val 1700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Block Arc 7">
            <a:extLst>
              <a:ext uri="{FF2B5EF4-FFF2-40B4-BE49-F238E27FC236}">
                <a16:creationId xmlns:a16="http://schemas.microsoft.com/office/drawing/2014/main" id="{144A3F69-C3C2-4985-A670-D21F83642F4E}"/>
              </a:ext>
            </a:extLst>
          </p:cNvPr>
          <p:cNvSpPr/>
          <p:nvPr/>
        </p:nvSpPr>
        <p:spPr>
          <a:xfrm rot="16200000">
            <a:off x="6301828" y="1688599"/>
            <a:ext cx="1234284" cy="1234284"/>
          </a:xfrm>
          <a:prstGeom prst="blockArc">
            <a:avLst>
              <a:gd name="adj1" fmla="val 5367016"/>
              <a:gd name="adj2" fmla="val 206845"/>
              <a:gd name="adj3" fmla="val 170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TextBox 10">
            <a:extLst>
              <a:ext uri="{FF2B5EF4-FFF2-40B4-BE49-F238E27FC236}">
                <a16:creationId xmlns:a16="http://schemas.microsoft.com/office/drawing/2014/main" id="{7C573AEE-CBFA-48E9-81AE-C06639573961}"/>
              </a:ext>
            </a:extLst>
          </p:cNvPr>
          <p:cNvSpPr txBox="1"/>
          <p:nvPr/>
        </p:nvSpPr>
        <p:spPr>
          <a:xfrm>
            <a:off x="7716419" y="2117031"/>
            <a:ext cx="3504617" cy="46166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Web Scraping using bitcoin API to fetch time series data</a:t>
            </a:r>
          </a:p>
        </p:txBody>
      </p:sp>
      <p:sp>
        <p:nvSpPr>
          <p:cNvPr id="14" name="TextBox 13">
            <a:extLst>
              <a:ext uri="{FF2B5EF4-FFF2-40B4-BE49-F238E27FC236}">
                <a16:creationId xmlns:a16="http://schemas.microsoft.com/office/drawing/2014/main" id="{AC5C3BD1-829D-4A29-986D-A5D139866D09}"/>
              </a:ext>
            </a:extLst>
          </p:cNvPr>
          <p:cNvSpPr txBox="1"/>
          <p:nvPr/>
        </p:nvSpPr>
        <p:spPr>
          <a:xfrm>
            <a:off x="7716419" y="3571641"/>
            <a:ext cx="350461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Filter data to get the features needed</a:t>
            </a:r>
          </a:p>
        </p:txBody>
      </p:sp>
      <p:sp>
        <p:nvSpPr>
          <p:cNvPr id="17" name="TextBox 16">
            <a:extLst>
              <a:ext uri="{FF2B5EF4-FFF2-40B4-BE49-F238E27FC236}">
                <a16:creationId xmlns:a16="http://schemas.microsoft.com/office/drawing/2014/main" id="{D4FFA57E-3C20-49D2-8D61-424BB04013DA}"/>
              </a:ext>
            </a:extLst>
          </p:cNvPr>
          <p:cNvSpPr txBox="1"/>
          <p:nvPr/>
        </p:nvSpPr>
        <p:spPr>
          <a:xfrm>
            <a:off x="7716419" y="5043833"/>
            <a:ext cx="350461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Change data format to feed model</a:t>
            </a:r>
          </a:p>
        </p:txBody>
      </p:sp>
      <p:sp>
        <p:nvSpPr>
          <p:cNvPr id="27" name="Donut 8">
            <a:extLst>
              <a:ext uri="{FF2B5EF4-FFF2-40B4-BE49-F238E27FC236}">
                <a16:creationId xmlns:a16="http://schemas.microsoft.com/office/drawing/2014/main" id="{9396AB22-AA9F-44AA-83D5-EAB9925D5B56}"/>
              </a:ext>
            </a:extLst>
          </p:cNvPr>
          <p:cNvSpPr/>
          <p:nvPr/>
        </p:nvSpPr>
        <p:spPr>
          <a:xfrm>
            <a:off x="6748732" y="5007257"/>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8" name="Oval 7">
            <a:extLst>
              <a:ext uri="{FF2B5EF4-FFF2-40B4-BE49-F238E27FC236}">
                <a16:creationId xmlns:a16="http://schemas.microsoft.com/office/drawing/2014/main" id="{AC9A90E5-E9AD-405F-9930-E509AFF65A6B}"/>
              </a:ext>
            </a:extLst>
          </p:cNvPr>
          <p:cNvSpPr/>
          <p:nvPr/>
        </p:nvSpPr>
        <p:spPr>
          <a:xfrm>
            <a:off x="6764880" y="3571641"/>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Oval 21">
            <a:extLst>
              <a:ext uri="{FF2B5EF4-FFF2-40B4-BE49-F238E27FC236}">
                <a16:creationId xmlns:a16="http://schemas.microsoft.com/office/drawing/2014/main" id="{C1CB69ED-D4AB-4F54-BD8D-D5F987295457}"/>
              </a:ext>
            </a:extLst>
          </p:cNvPr>
          <p:cNvSpPr>
            <a:spLocks noChangeAspect="1"/>
          </p:cNvSpPr>
          <p:nvPr/>
        </p:nvSpPr>
        <p:spPr>
          <a:xfrm>
            <a:off x="6735469" y="2117032"/>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TextBox 30">
            <a:extLst>
              <a:ext uri="{FF2B5EF4-FFF2-40B4-BE49-F238E27FC236}">
                <a16:creationId xmlns:a16="http://schemas.microsoft.com/office/drawing/2014/main" id="{F923135D-7145-415C-BEEE-8660D4C99C47}"/>
              </a:ext>
            </a:extLst>
          </p:cNvPr>
          <p:cNvSpPr txBox="1"/>
          <p:nvPr/>
        </p:nvSpPr>
        <p:spPr>
          <a:xfrm>
            <a:off x="889912" y="3338852"/>
            <a:ext cx="3908591" cy="2031325"/>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The first step is to collect data and preprocess it. </a:t>
            </a:r>
          </a:p>
          <a:p>
            <a:endParaRPr lang="en-US" altLang="ko-KR" dirty="0">
              <a:solidFill>
                <a:schemeClr val="tx1">
                  <a:lumMod val="75000"/>
                  <a:lumOff val="25000"/>
                </a:schemeClr>
              </a:solidFill>
              <a:cs typeface="Arial" pitchFamily="34" charset="0"/>
            </a:endParaRPr>
          </a:p>
          <a:p>
            <a:r>
              <a:rPr lang="en-US" altLang="ko-KR" dirty="0">
                <a:solidFill>
                  <a:schemeClr val="tx1">
                    <a:lumMod val="75000"/>
                    <a:lumOff val="25000"/>
                  </a:schemeClr>
                </a:solidFill>
                <a:cs typeface="Arial" pitchFamily="34" charset="0"/>
              </a:rPr>
              <a:t>We use a bitcoin API from  Binance.com to fetch time series data, then filter and transform it to the correct format.</a:t>
            </a:r>
          </a:p>
        </p:txBody>
      </p:sp>
      <p:sp>
        <p:nvSpPr>
          <p:cNvPr id="32" name="TextBox 31">
            <a:extLst>
              <a:ext uri="{FF2B5EF4-FFF2-40B4-BE49-F238E27FC236}">
                <a16:creationId xmlns:a16="http://schemas.microsoft.com/office/drawing/2014/main" id="{2BC41B31-00C6-4482-A8EB-BF7300910BC3}"/>
              </a:ext>
            </a:extLst>
          </p:cNvPr>
          <p:cNvSpPr txBox="1"/>
          <p:nvPr/>
        </p:nvSpPr>
        <p:spPr>
          <a:xfrm>
            <a:off x="889912" y="1968776"/>
            <a:ext cx="2514086" cy="954107"/>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Collection &amp; Cleaning.</a:t>
            </a:r>
            <a:endParaRPr lang="ko-KR" altLang="en-US" sz="28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4606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a:t>
            </a:r>
          </a:p>
        </p:txBody>
      </p:sp>
      <p:sp>
        <p:nvSpPr>
          <p:cNvPr id="10" name="TextBox 9">
            <a:extLst>
              <a:ext uri="{FF2B5EF4-FFF2-40B4-BE49-F238E27FC236}">
                <a16:creationId xmlns:a16="http://schemas.microsoft.com/office/drawing/2014/main" id="{0AF05A49-858B-46BB-920B-AE9022D8E5D5}"/>
              </a:ext>
            </a:extLst>
          </p:cNvPr>
          <p:cNvSpPr txBox="1"/>
          <p:nvPr/>
        </p:nvSpPr>
        <p:spPr>
          <a:xfrm>
            <a:off x="860492" y="3099609"/>
            <a:ext cx="5697590" cy="2308324"/>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We visualize our data with the help of inbuilt functions which helps us gain insights and analyze the trends in the data.</a:t>
            </a:r>
          </a:p>
          <a:p>
            <a:endParaRPr lang="en-US" altLang="ko-KR" dirty="0">
              <a:solidFill>
                <a:schemeClr val="tx1">
                  <a:lumMod val="75000"/>
                  <a:lumOff val="25000"/>
                </a:schemeClr>
              </a:solidFill>
              <a:cs typeface="Arial" pitchFamily="34" charset="0"/>
            </a:endParaRPr>
          </a:p>
          <a:p>
            <a:r>
              <a:rPr lang="en-US" altLang="ko-KR" dirty="0">
                <a:solidFill>
                  <a:schemeClr val="tx1">
                    <a:lumMod val="75000"/>
                    <a:lumOff val="25000"/>
                  </a:schemeClr>
                </a:solidFill>
                <a:cs typeface="Arial" pitchFamily="34" charset="0"/>
              </a:rPr>
              <a:t>From the insights obtained we can infer that Bitcoin is very volatile and fluctuates quite a bit. This indicates that it is not going to be an easy task to predict the price of it.</a:t>
            </a:r>
          </a:p>
        </p:txBody>
      </p:sp>
      <p:sp>
        <p:nvSpPr>
          <p:cNvPr id="12" name="TextBox 11">
            <a:extLst>
              <a:ext uri="{FF2B5EF4-FFF2-40B4-BE49-F238E27FC236}">
                <a16:creationId xmlns:a16="http://schemas.microsoft.com/office/drawing/2014/main" id="{25F9DCB8-F2DA-44B1-A549-B48AF4D33B47}"/>
              </a:ext>
            </a:extLst>
          </p:cNvPr>
          <p:cNvSpPr txBox="1"/>
          <p:nvPr/>
        </p:nvSpPr>
        <p:spPr>
          <a:xfrm>
            <a:off x="860492" y="2374369"/>
            <a:ext cx="2514086"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Visualize </a:t>
            </a:r>
            <a:endParaRPr lang="ko-KR" altLang="en-US" sz="2800" b="1" dirty="0">
              <a:solidFill>
                <a:schemeClr val="tx1">
                  <a:lumMod val="75000"/>
                  <a:lumOff val="25000"/>
                </a:schemeClr>
              </a:solidFill>
              <a:cs typeface="Arial" pitchFamily="34" charset="0"/>
            </a:endParaRPr>
          </a:p>
        </p:txBody>
      </p:sp>
      <p:pic>
        <p:nvPicPr>
          <p:cNvPr id="4" name="Graphic 3" descr="Eye">
            <a:extLst>
              <a:ext uri="{FF2B5EF4-FFF2-40B4-BE49-F238E27FC236}">
                <a16:creationId xmlns:a16="http://schemas.microsoft.com/office/drawing/2014/main" id="{018FCD22-1704-4DEC-B5AB-EA5592625B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754" y="2374369"/>
            <a:ext cx="3387754" cy="3387754"/>
          </a:xfrm>
          <a:prstGeom prst="rect">
            <a:avLst/>
          </a:prstGeom>
        </p:spPr>
      </p:pic>
    </p:spTree>
    <p:extLst>
      <p:ext uri="{BB962C8B-B14F-4D97-AF65-F5344CB8AC3E}">
        <p14:creationId xmlns:p14="http://schemas.microsoft.com/office/powerpoint/2010/main" val="106051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a:t>
            </a:r>
          </a:p>
        </p:txBody>
      </p:sp>
      <p:sp>
        <p:nvSpPr>
          <p:cNvPr id="12" name="TextBox 11">
            <a:extLst>
              <a:ext uri="{FF2B5EF4-FFF2-40B4-BE49-F238E27FC236}">
                <a16:creationId xmlns:a16="http://schemas.microsoft.com/office/drawing/2014/main" id="{25F9DCB8-F2DA-44B1-A549-B48AF4D33B47}"/>
              </a:ext>
            </a:extLst>
          </p:cNvPr>
          <p:cNvSpPr txBox="1"/>
          <p:nvPr/>
        </p:nvSpPr>
        <p:spPr>
          <a:xfrm>
            <a:off x="860491" y="1546699"/>
            <a:ext cx="3124279"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Insights/Trends</a:t>
            </a:r>
            <a:endParaRPr lang="ko-KR" altLang="en-US" sz="2800" b="1" dirty="0">
              <a:solidFill>
                <a:schemeClr val="tx1">
                  <a:lumMod val="75000"/>
                  <a:lumOff val="25000"/>
                </a:schemeClr>
              </a:solidFill>
              <a:cs typeface="Arial" pitchFamily="34" charset="0"/>
            </a:endParaRPr>
          </a:p>
        </p:txBody>
      </p:sp>
      <p:pic>
        <p:nvPicPr>
          <p:cNvPr id="4" name="Picture 3">
            <a:extLst>
              <a:ext uri="{FF2B5EF4-FFF2-40B4-BE49-F238E27FC236}">
                <a16:creationId xmlns:a16="http://schemas.microsoft.com/office/drawing/2014/main" id="{4EB793E7-2AD1-4126-9E56-9CFA290E74A4}"/>
              </a:ext>
            </a:extLst>
          </p:cNvPr>
          <p:cNvPicPr>
            <a:picLocks noChangeAspect="1"/>
          </p:cNvPicPr>
          <p:nvPr/>
        </p:nvPicPr>
        <p:blipFill>
          <a:blip r:embed="rId2"/>
          <a:stretch>
            <a:fillRect/>
          </a:stretch>
        </p:blipFill>
        <p:spPr>
          <a:xfrm>
            <a:off x="860492" y="2314213"/>
            <a:ext cx="9994113" cy="3591635"/>
          </a:xfrm>
          <a:prstGeom prst="rect">
            <a:avLst/>
          </a:prstGeom>
        </p:spPr>
      </p:pic>
    </p:spTree>
    <p:extLst>
      <p:ext uri="{BB962C8B-B14F-4D97-AF65-F5344CB8AC3E}">
        <p14:creationId xmlns:p14="http://schemas.microsoft.com/office/powerpoint/2010/main" val="143126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a:t>
            </a:r>
          </a:p>
        </p:txBody>
      </p:sp>
      <p:sp>
        <p:nvSpPr>
          <p:cNvPr id="10" name="TextBox 9">
            <a:extLst>
              <a:ext uri="{FF2B5EF4-FFF2-40B4-BE49-F238E27FC236}">
                <a16:creationId xmlns:a16="http://schemas.microsoft.com/office/drawing/2014/main" id="{0AF05A49-858B-46BB-920B-AE9022D8E5D5}"/>
              </a:ext>
            </a:extLst>
          </p:cNvPr>
          <p:cNvSpPr txBox="1"/>
          <p:nvPr/>
        </p:nvSpPr>
        <p:spPr>
          <a:xfrm>
            <a:off x="421105" y="1745076"/>
            <a:ext cx="10087142" cy="1477328"/>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Prophet is a procedure for forecasting time series data based on an additive model where non-linear trends are fit with yearly, weekly, and daily seasonality, plus holiday effects. </a:t>
            </a:r>
          </a:p>
          <a:p>
            <a:r>
              <a:rPr lang="en-US" altLang="ko-KR" dirty="0">
                <a:solidFill>
                  <a:schemeClr val="tx1">
                    <a:lumMod val="75000"/>
                    <a:lumOff val="25000"/>
                  </a:schemeClr>
                </a:solidFill>
                <a:cs typeface="Arial" pitchFamily="34" charset="0"/>
              </a:rPr>
              <a:t>It works best with time series that have strong seasonal effects and several seasons of historical data. </a:t>
            </a:r>
          </a:p>
          <a:p>
            <a:r>
              <a:rPr lang="en-US" altLang="ko-KR" dirty="0">
                <a:solidFill>
                  <a:schemeClr val="tx1">
                    <a:lumMod val="75000"/>
                    <a:lumOff val="25000"/>
                  </a:schemeClr>
                </a:solidFill>
                <a:cs typeface="Arial" pitchFamily="34" charset="0"/>
              </a:rPr>
              <a:t>Prophet is robust to missing data and shifts in the trend, and typically handles outliers well.</a:t>
            </a:r>
          </a:p>
        </p:txBody>
      </p:sp>
      <p:sp>
        <p:nvSpPr>
          <p:cNvPr id="12" name="TextBox 11">
            <a:extLst>
              <a:ext uri="{FF2B5EF4-FFF2-40B4-BE49-F238E27FC236}">
                <a16:creationId xmlns:a16="http://schemas.microsoft.com/office/drawing/2014/main" id="{25F9DCB8-F2DA-44B1-A549-B48AF4D33B47}"/>
              </a:ext>
            </a:extLst>
          </p:cNvPr>
          <p:cNvSpPr txBox="1"/>
          <p:nvPr/>
        </p:nvSpPr>
        <p:spPr>
          <a:xfrm>
            <a:off x="421105" y="1221856"/>
            <a:ext cx="3971567"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Facebook Prophet  </a:t>
            </a:r>
            <a:endParaRPr lang="ko-KR" altLang="en-US" sz="2800" b="1" dirty="0">
              <a:solidFill>
                <a:schemeClr val="tx1">
                  <a:lumMod val="75000"/>
                  <a:lumOff val="25000"/>
                </a:schemeClr>
              </a:solidFill>
              <a:cs typeface="Arial" pitchFamily="34" charset="0"/>
            </a:endParaRPr>
          </a:p>
        </p:txBody>
      </p:sp>
      <p:pic>
        <p:nvPicPr>
          <p:cNvPr id="3" name="Picture 2">
            <a:extLst>
              <a:ext uri="{FF2B5EF4-FFF2-40B4-BE49-F238E27FC236}">
                <a16:creationId xmlns:a16="http://schemas.microsoft.com/office/drawing/2014/main" id="{A267B564-4CB9-44F2-B69B-8AA5DF33864D}"/>
              </a:ext>
            </a:extLst>
          </p:cNvPr>
          <p:cNvPicPr>
            <a:picLocks noChangeAspect="1"/>
          </p:cNvPicPr>
          <p:nvPr/>
        </p:nvPicPr>
        <p:blipFill>
          <a:blip r:embed="rId2"/>
          <a:stretch>
            <a:fillRect/>
          </a:stretch>
        </p:blipFill>
        <p:spPr>
          <a:xfrm>
            <a:off x="596501" y="3210910"/>
            <a:ext cx="8691877" cy="3647090"/>
          </a:xfrm>
          <a:prstGeom prst="rect">
            <a:avLst/>
          </a:prstGeom>
        </p:spPr>
      </p:pic>
    </p:spTree>
    <p:extLst>
      <p:ext uri="{BB962C8B-B14F-4D97-AF65-F5344CB8AC3E}">
        <p14:creationId xmlns:p14="http://schemas.microsoft.com/office/powerpoint/2010/main" val="326394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a:t>
            </a:r>
          </a:p>
        </p:txBody>
      </p:sp>
      <p:sp>
        <p:nvSpPr>
          <p:cNvPr id="10" name="TextBox 9">
            <a:extLst>
              <a:ext uri="{FF2B5EF4-FFF2-40B4-BE49-F238E27FC236}">
                <a16:creationId xmlns:a16="http://schemas.microsoft.com/office/drawing/2014/main" id="{0AF05A49-858B-46BB-920B-AE9022D8E5D5}"/>
              </a:ext>
            </a:extLst>
          </p:cNvPr>
          <p:cNvSpPr txBox="1"/>
          <p:nvPr/>
        </p:nvSpPr>
        <p:spPr>
          <a:xfrm>
            <a:off x="860492" y="3099609"/>
            <a:ext cx="5697590" cy="2031325"/>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It is solely analytically based, using trends and patterns to determine the future.</a:t>
            </a:r>
          </a:p>
          <a:p>
            <a:r>
              <a:rPr lang="en-US" altLang="ko-KR" dirty="0">
                <a:solidFill>
                  <a:schemeClr val="tx1">
                    <a:lumMod val="75000"/>
                    <a:lumOff val="25000"/>
                  </a:schemeClr>
                </a:solidFill>
                <a:cs typeface="Arial" pitchFamily="34" charset="0"/>
              </a:rPr>
              <a:t>The acceptance of Bitcoin is lower than the real currency, and less business transaction records are provided.</a:t>
            </a:r>
          </a:p>
          <a:p>
            <a:r>
              <a:rPr lang="en-US" altLang="ko-KR" dirty="0">
                <a:solidFill>
                  <a:schemeClr val="tx1">
                    <a:lumMod val="75000"/>
                    <a:lumOff val="25000"/>
                  </a:schemeClr>
                </a:solidFill>
                <a:cs typeface="Arial" pitchFamily="34" charset="0"/>
              </a:rPr>
              <a:t>The time series data is just from open source which lasted for a fixed period.</a:t>
            </a:r>
          </a:p>
        </p:txBody>
      </p:sp>
      <p:sp>
        <p:nvSpPr>
          <p:cNvPr id="12" name="TextBox 11">
            <a:extLst>
              <a:ext uri="{FF2B5EF4-FFF2-40B4-BE49-F238E27FC236}">
                <a16:creationId xmlns:a16="http://schemas.microsoft.com/office/drawing/2014/main" id="{25F9DCB8-F2DA-44B1-A549-B48AF4D33B47}"/>
              </a:ext>
            </a:extLst>
          </p:cNvPr>
          <p:cNvSpPr txBox="1"/>
          <p:nvPr/>
        </p:nvSpPr>
        <p:spPr>
          <a:xfrm>
            <a:off x="860492" y="2374369"/>
            <a:ext cx="2514086"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Constraints </a:t>
            </a:r>
            <a:endParaRPr lang="ko-KR" altLang="en-US" sz="2800" b="1" dirty="0">
              <a:solidFill>
                <a:schemeClr val="tx1">
                  <a:lumMod val="75000"/>
                  <a:lumOff val="25000"/>
                </a:schemeClr>
              </a:solidFill>
              <a:cs typeface="Arial" pitchFamily="34" charset="0"/>
            </a:endParaRPr>
          </a:p>
        </p:txBody>
      </p:sp>
      <p:sp>
        <p:nvSpPr>
          <p:cNvPr id="7" name="Rectangle 16">
            <a:extLst>
              <a:ext uri="{FF2B5EF4-FFF2-40B4-BE49-F238E27FC236}">
                <a16:creationId xmlns:a16="http://schemas.microsoft.com/office/drawing/2014/main" id="{3ED8439A-3CE1-4196-A15D-C6653073AF45}"/>
              </a:ext>
            </a:extLst>
          </p:cNvPr>
          <p:cNvSpPr/>
          <p:nvPr/>
        </p:nvSpPr>
        <p:spPr>
          <a:xfrm rot="2700000">
            <a:off x="8694067" y="2262049"/>
            <a:ext cx="1631549" cy="324187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E9900"/>
              </a:solidFill>
            </a:endParaRPr>
          </a:p>
        </p:txBody>
      </p:sp>
    </p:spTree>
    <p:extLst>
      <p:ext uri="{BB962C8B-B14F-4D97-AF65-F5344CB8AC3E}">
        <p14:creationId xmlns:p14="http://schemas.microsoft.com/office/powerpoint/2010/main" val="2432607161"/>
      </p:ext>
    </p:extLst>
  </p:cSld>
  <p:clrMapOvr>
    <a:masterClrMapping/>
  </p:clrMapOvr>
</p:sld>
</file>

<file path=ppt/theme/theme1.xml><?xml version="1.0" encoding="utf-8"?>
<a:theme xmlns:a="http://schemas.openxmlformats.org/drawingml/2006/main" name="Cover and End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itcoin-color-01">
      <a:dk1>
        <a:srgbClr val="303030"/>
      </a:dk1>
      <a:lt1>
        <a:sysClr val="window" lastClr="FFFFFF"/>
      </a:lt1>
      <a:dk2>
        <a:srgbClr val="303030"/>
      </a:dk2>
      <a:lt2>
        <a:srgbClr val="FFFFFF"/>
      </a:lt2>
      <a:accent1>
        <a:srgbClr val="303030"/>
      </a:accent1>
      <a:accent2>
        <a:srgbClr val="FE9900"/>
      </a:accent2>
      <a:accent3>
        <a:srgbClr val="A5A5A5"/>
      </a:accent3>
      <a:accent4>
        <a:srgbClr val="FFC000"/>
      </a:accent4>
      <a:accent5>
        <a:srgbClr val="4472C4"/>
      </a:accent5>
      <a:accent6>
        <a:srgbClr val="70AD47"/>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3235</TotalTime>
  <Words>498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13</vt:i4>
      </vt:variant>
    </vt:vector>
  </HeadingPairs>
  <TitlesOfParts>
    <vt:vector size="17" baseType="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AI Notes AI Notes</cp:lastModifiedBy>
  <cp:revision>88</cp:revision>
  <dcterms:created xsi:type="dcterms:W3CDTF">2018-04-24T17:14:44Z</dcterms:created>
  <dcterms:modified xsi:type="dcterms:W3CDTF">2020-05-07T15:04:36Z</dcterms:modified>
</cp:coreProperties>
</file>