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Teko"/>
      <p:regular r:id="rId25"/>
      <p:bold r:id="rId26"/>
    </p:embeddedFont>
    <p:embeddedFont>
      <p:font typeface="Nunito"/>
      <p:regular r:id="rId27"/>
      <p:bold r:id="rId28"/>
      <p:italic r:id="rId29"/>
      <p:boldItalic r:id="rId30"/>
    </p:embeddedFont>
    <p:embeddedFont>
      <p:font typeface="Manrope ExtraBold"/>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6F2EDF-EB49-4B8F-861C-273E8239426A}">
  <a:tblStyle styleId="{4A6F2EDF-EB49-4B8F-861C-273E8239426A}"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eko-bold.fntdata"/><Relationship Id="rId25" Type="http://schemas.openxmlformats.org/officeDocument/2006/relationships/font" Target="fonts/Teko-regular.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nropeExtraBold-bold.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09a96508f_3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009a96508f_3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Hi Everyone, Thank you for being here today. We are excited to present our “System for smart common sports grounds management” me Obied and my partner Ebrahem, under the guidance of our advisor Dr.Zeev Frankel</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09a96508f_3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009a96508f_3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09a96508f_3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3009a96508f_3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09a96508f_3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009a96508f_3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take a look at the technologies we used to build our APP </a:t>
            </a:r>
            <a:br>
              <a:rPr lang="en"/>
            </a:br>
            <a:br>
              <a:rPr lang="en"/>
            </a:br>
            <a:r>
              <a:rPr lang="en"/>
              <a:t>1. For the frontEnd we have used Flutter a UI toolkit for building cros platform apps</a:t>
            </a:r>
            <a:br>
              <a:rPr lang="en"/>
            </a:br>
            <a:r>
              <a:rPr lang="en"/>
              <a:t>2. For the backend we used Flask SQLAlchemy a framework with an ORM this framework helps us to interact with the database using object and not dealing with database tables</a:t>
            </a:r>
            <a:br>
              <a:rPr lang="en"/>
            </a:br>
            <a:r>
              <a:rPr lang="en"/>
              <a:t>3. And for storing our data we have used PostgresSQL which is reliable and fast to </a:t>
            </a:r>
            <a:r>
              <a:rPr lang="en"/>
              <a:t>retrieve</a:t>
            </a:r>
            <a:r>
              <a:rPr lang="en"/>
              <a:t> data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09a96508f_3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3009a96508f_3_2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09a96508f_3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3009a96508f_3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09a96508f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3009a96508f_3_2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009a96508f_3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3009a96508f_3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09a96508f_3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3009a96508f_3_3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09a96508f_3_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009a96508f_3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have faced many </a:t>
            </a:r>
            <a:r>
              <a:rPr lang="en"/>
              <a:t>technical</a:t>
            </a:r>
            <a:r>
              <a:rPr lang="en"/>
              <a:t> challenges like learning Flutter/Dart from the </a:t>
            </a:r>
            <a:r>
              <a:rPr lang="en"/>
              <a:t>ground</a:t>
            </a:r>
            <a:r>
              <a:rPr lang="en"/>
              <a:t> up, and python with SQLAlchemy. Which required alot of self learning during the implemantation </a:t>
            </a:r>
            <a:br>
              <a:rPr lang="en"/>
            </a:br>
            <a:r>
              <a:rPr lang="en"/>
              <a:t>We have integrated Google Maos in </a:t>
            </a:r>
            <a:r>
              <a:rPr lang="en"/>
              <a:t>order</a:t>
            </a:r>
            <a:r>
              <a:rPr lang="en"/>
              <a:t> for the user to find a certain field as soon as possible</a:t>
            </a:r>
            <a:br>
              <a:rPr lang="en"/>
            </a:br>
            <a:r>
              <a:rPr lang="en"/>
              <a:t>WE have used Google place API in order to help us search throught the MAP </a:t>
            </a:r>
            <a:br>
              <a:rPr lang="en"/>
            </a:br>
            <a:r>
              <a:rPr lang="en"/>
              <a:t>Also integrated Google Sign in in order to make a better user experience all of those required self learning and hard work to implement them perfectly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009a96508f_3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3009a96508f_3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09a96508f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Here is what we are going to talk about today,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a:t>
            </a:r>
            <a:r>
              <a:rPr lang="en">
                <a:solidFill>
                  <a:schemeClr val="dk1"/>
                </a:solidFill>
              </a:rPr>
              <a:t>irst we will introduce our project,</a:t>
            </a:r>
            <a:endParaRPr/>
          </a:p>
          <a:p>
            <a:pPr indent="-298450" lvl="0" marL="457200" rtl="0" algn="l">
              <a:lnSpc>
                <a:spcPct val="115000"/>
              </a:lnSpc>
              <a:spcBef>
                <a:spcPts val="0"/>
              </a:spcBef>
              <a:spcAft>
                <a:spcPts val="0"/>
              </a:spcAft>
              <a:buClr>
                <a:schemeClr val="dk1"/>
              </a:buClr>
              <a:buSzPts val="1100"/>
              <a:buChar char="●"/>
            </a:pPr>
            <a:r>
              <a:rPr lang="en"/>
              <a:t>Then, we’ll </a:t>
            </a:r>
            <a:r>
              <a:rPr lang="en">
                <a:solidFill>
                  <a:schemeClr val="dk1"/>
                </a:solidFill>
              </a:rPr>
              <a:t>present </a:t>
            </a:r>
            <a:r>
              <a:rPr lang="en"/>
              <a:t>the problems we aimed to solve.</a:t>
            </a:r>
            <a:endParaRPr/>
          </a:p>
          <a:p>
            <a:pPr indent="-298450" lvl="0" marL="457200" rtl="0" algn="l">
              <a:lnSpc>
                <a:spcPct val="115000"/>
              </a:lnSpc>
              <a:spcBef>
                <a:spcPts val="0"/>
              </a:spcBef>
              <a:spcAft>
                <a:spcPts val="0"/>
              </a:spcAft>
              <a:buClr>
                <a:schemeClr val="dk1"/>
              </a:buClr>
              <a:buSzPts val="1100"/>
              <a:buChar char="●"/>
            </a:pPr>
            <a:r>
              <a:rPr lang="en"/>
              <a:t>Next, we’ll </a:t>
            </a:r>
            <a:r>
              <a:rPr lang="en">
                <a:solidFill>
                  <a:schemeClr val="dk1"/>
                </a:solidFill>
              </a:rPr>
              <a:t>explain</a:t>
            </a:r>
            <a:r>
              <a:rPr lang="en"/>
              <a:t> our solution.</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After that, </a:t>
            </a:r>
            <a:r>
              <a:rPr lang="en">
                <a:solidFill>
                  <a:schemeClr val="dk1"/>
                </a:solidFill>
              </a:rPr>
              <a:t>we’ll show a real-time video demonstration of the application’s user interface and functionality, </a:t>
            </a:r>
            <a:endParaRPr/>
          </a:p>
          <a:p>
            <a:pPr indent="-298450" lvl="0" marL="457200" rtl="0" algn="l">
              <a:lnSpc>
                <a:spcPct val="115000"/>
              </a:lnSpc>
              <a:spcBef>
                <a:spcPts val="0"/>
              </a:spcBef>
              <a:spcAft>
                <a:spcPts val="0"/>
              </a:spcAft>
              <a:buClr>
                <a:schemeClr val="dk1"/>
              </a:buClr>
              <a:buSzPts val="1100"/>
              <a:buChar char="●"/>
            </a:pPr>
            <a:r>
              <a:rPr lang="en"/>
              <a:t>Then, We’ll highlight the technologies we used to create the system.</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Finally, we’ll review the project structure using UML diagrams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t>followed by a review of the tests conducted and the technical challenges we addressed.</a:t>
            </a:r>
            <a:endParaRPr/>
          </a:p>
          <a:p>
            <a:pPr indent="0" lvl="0" marL="0" rtl="0" algn="l">
              <a:lnSpc>
                <a:spcPct val="115000"/>
              </a:lnSpc>
              <a:spcBef>
                <a:spcPts val="1200"/>
              </a:spcBef>
              <a:spcAft>
                <a:spcPts val="0"/>
              </a:spcAft>
              <a:buClr>
                <a:schemeClr val="dk1"/>
              </a:buClr>
              <a:buSzPts val="1100"/>
              <a:buFont typeface="Arial"/>
              <a:buNone/>
            </a:pPr>
            <a:r>
              <a:t/>
            </a:r>
            <a:endParaRPr b="1"/>
          </a:p>
          <a:p>
            <a:pPr indent="0" lvl="0" marL="0" rtl="0" algn="l">
              <a:spcBef>
                <a:spcPts val="0"/>
              </a:spcBef>
              <a:spcAft>
                <a:spcPts val="0"/>
              </a:spcAft>
              <a:buNone/>
            </a:pPr>
            <a:r>
              <a:t/>
            </a:r>
            <a:endParaRPr/>
          </a:p>
        </p:txBody>
      </p:sp>
      <p:sp>
        <p:nvSpPr>
          <p:cNvPr id="182" name="Google Shape;182;g3009a96508f_3_8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09a96508f_3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009a96508f_3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system automates the booking and management of sports fields, offering real-time availability, conflict resolution, and GPS-based field suggestions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09a96508f_3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3009a96508f_3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More and more people are booking sports fields online, so organizations need a system that’s easy to use and can handle a lot of bookings.</a:t>
            </a:r>
            <a:endParaRPr/>
          </a:p>
          <a:p>
            <a:pPr indent="0" lvl="0" marL="0" rtl="0" algn="l">
              <a:lnSpc>
                <a:spcPct val="115000"/>
              </a:lnSpc>
              <a:spcBef>
                <a:spcPts val="1200"/>
              </a:spcBef>
              <a:spcAft>
                <a:spcPts val="0"/>
              </a:spcAft>
              <a:buClr>
                <a:schemeClr val="dk1"/>
              </a:buClr>
              <a:buSzPts val="1100"/>
              <a:buFont typeface="Arial"/>
              <a:buNone/>
            </a:pPr>
            <a:r>
              <a:rPr lang="en"/>
              <a:t>But traditional systems have problems, like showing available fields in real-time, suggesting nearby options, and managing double bookings.</a:t>
            </a:r>
            <a:endParaRPr/>
          </a:p>
          <a:p>
            <a:pPr indent="0" lvl="0" marL="0" rtl="0" algn="l">
              <a:lnSpc>
                <a:spcPct val="115000"/>
              </a:lnSpc>
              <a:spcBef>
                <a:spcPts val="1200"/>
              </a:spcBef>
              <a:spcAft>
                <a:spcPts val="0"/>
              </a:spcAft>
              <a:buNone/>
            </a:pPr>
            <a:r>
              <a:rPr lang="en"/>
              <a:t>Our solution fixes these issues. It offers real-time field availability, gives location-based recommendations using GPS, and handles booking conflicts automatically, </a:t>
            </a:r>
            <a:endParaRPr/>
          </a:p>
          <a:p>
            <a:pPr indent="0" lvl="0" marL="0" rtl="0" algn="l">
              <a:lnSpc>
                <a:spcPct val="115000"/>
              </a:lnSpc>
              <a:spcBef>
                <a:spcPts val="1200"/>
              </a:spcBef>
              <a:spcAft>
                <a:spcPts val="0"/>
              </a:spcAft>
              <a:buClr>
                <a:schemeClr val="dk1"/>
              </a:buClr>
              <a:buSzPts val="1100"/>
              <a:buFont typeface="Arial"/>
              <a:buNone/>
            </a:pPr>
            <a:r>
              <a:rPr lang="en"/>
              <a:t>all in one simple and user-friendly system.</a:t>
            </a:r>
            <a:endParaRPr/>
          </a:p>
          <a:p>
            <a:pPr indent="0" lvl="0" marL="0" rtl="0" algn="l">
              <a:lnSpc>
                <a:spcPct val="100000"/>
              </a:lnSpc>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09a96508f_3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section, we’ll go over the main problems and challenges we identified when building this system.</a:t>
            </a:r>
            <a:endParaRPr/>
          </a:p>
        </p:txBody>
      </p:sp>
      <p:sp>
        <p:nvSpPr>
          <p:cNvPr id="226" name="Google Shape;226;g3009a96508f_3_1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09a96508f_3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3009a96508f_3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Our main goal was to solve three key problems: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Objective</a:t>
            </a:r>
            <a:r>
              <a:rPr lang="en">
                <a:solidFill>
                  <a:schemeClr val="dk1"/>
                </a:solidFill>
              </a:rPr>
              <a:t>: The goal is to minimize reservation time by quickly matching users with the nearest available sports field based on location.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Personalization</a:t>
            </a:r>
            <a:r>
              <a:rPr lang="en">
                <a:solidFill>
                  <a:schemeClr val="dk1"/>
                </a:solidFill>
              </a:rPr>
              <a:t>: Users need to customize their experience by selecting preferred fields while avoiding ones that caused previous negative experiences.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Conflict Management</a:t>
            </a:r>
            <a:r>
              <a:rPr lang="en">
                <a:solidFill>
                  <a:schemeClr val="dk1"/>
                </a:solidFill>
              </a:rPr>
              <a:t>: Handling overlapping bookings was a major challenge. Without a proper system, users trying to book the same field at the same time faced conflicts, causing frustration and inefficient field usage.</a:t>
            </a:r>
            <a:endParaRPr>
              <a:solidFill>
                <a:schemeClr val="dk1"/>
              </a:solidFill>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09a96508f_3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identified the key challenges and addressed them through several technical solutions, </a:t>
            </a:r>
            <a:endParaRPr/>
          </a:p>
          <a:p>
            <a:pPr indent="0" lvl="0" marL="0" rtl="0" algn="l">
              <a:spcBef>
                <a:spcPts val="0"/>
              </a:spcBef>
              <a:spcAft>
                <a:spcPts val="0"/>
              </a:spcAft>
              <a:buNone/>
            </a:pPr>
            <a:r>
              <a:rPr lang="en"/>
              <a:t>ensuring that our system remains efficient, user-friendly, and effective in handling the reservation process.</a:t>
            </a:r>
            <a:endParaRPr/>
          </a:p>
        </p:txBody>
      </p:sp>
      <p:sp>
        <p:nvSpPr>
          <p:cNvPr id="246" name="Google Shape;246;g3009a96508f_3_20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09a96508f_3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3009a96508f_3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track each sports field’s availability in real-time. </a:t>
            </a:r>
            <a:endParaRPr/>
          </a:p>
          <a:p>
            <a:pPr indent="0" lvl="0" marL="0" rtl="0" algn="l">
              <a:lnSpc>
                <a:spcPct val="100000"/>
              </a:lnSpc>
              <a:spcBef>
                <a:spcPts val="0"/>
              </a:spcBef>
              <a:spcAft>
                <a:spcPts val="0"/>
              </a:spcAft>
              <a:buNone/>
            </a:pPr>
            <a:r>
              <a:rPr lang="en"/>
              <a:t>This means that when a field manager updates the field’s status, the system quickly adjusts to ensure all users see the most up-to-date information. </a:t>
            </a:r>
            <a:endParaRPr/>
          </a:p>
          <a:p>
            <a:pPr indent="0" lvl="0" marL="0" rtl="0" algn="l">
              <a:lnSpc>
                <a:spcPct val="100000"/>
              </a:lnSpc>
              <a:spcBef>
                <a:spcPts val="0"/>
              </a:spcBef>
              <a:spcAft>
                <a:spcPts val="0"/>
              </a:spcAft>
              <a:buNone/>
            </a:pPr>
            <a:r>
              <a:rPr lang="en"/>
              <a:t>We also store the GPS coordinates of each field, so users can easily find the closest available fields. </a:t>
            </a:r>
            <a:endParaRPr/>
          </a:p>
          <a:p>
            <a:pPr indent="0" lvl="0" marL="0" rtl="0" algn="l">
              <a:lnSpc>
                <a:spcPct val="100000"/>
              </a:lnSpc>
              <a:spcBef>
                <a:spcPts val="0"/>
              </a:spcBef>
              <a:spcAft>
                <a:spcPts val="0"/>
              </a:spcAft>
              <a:buNone/>
            </a:pPr>
            <a:r>
              <a:rPr lang="en"/>
              <a:t>When someone wants to book, our system calculates which field is closest and available, </a:t>
            </a:r>
            <a:endParaRPr/>
          </a:p>
          <a:p>
            <a:pPr indent="0" lvl="0" marL="0" rtl="0" algn="l">
              <a:lnSpc>
                <a:spcPct val="100000"/>
              </a:lnSpc>
              <a:spcBef>
                <a:spcPts val="0"/>
              </a:spcBef>
              <a:spcAft>
                <a:spcPts val="0"/>
              </a:spcAft>
              <a:buNone/>
            </a:pPr>
            <a:r>
              <a:rPr lang="en"/>
              <a:t>providing the best option to make the booking process as smooth and efficient as possible.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09a96508f_3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3009a96508f_3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slide shows how we use user preferences to choose the best fields. </a:t>
            </a:r>
            <a:endParaRPr/>
          </a:p>
          <a:p>
            <a:pPr indent="0" lvl="0" marL="0" rtl="0" algn="l">
              <a:lnSpc>
                <a:spcPct val="100000"/>
              </a:lnSpc>
              <a:spcBef>
                <a:spcPts val="0"/>
              </a:spcBef>
              <a:spcAft>
                <a:spcPts val="0"/>
              </a:spcAft>
              <a:buSzPts val="1100"/>
              <a:buNone/>
            </a:pPr>
            <a:r>
              <a:rPr lang="en"/>
              <a:t>After finding nearby fields, the system filters the results based on what the user likes, such as the type of field, </a:t>
            </a:r>
            <a:endParaRPr/>
          </a:p>
          <a:p>
            <a:pPr indent="0" lvl="0" marL="0" rtl="0" algn="l">
              <a:lnSpc>
                <a:spcPct val="100000"/>
              </a:lnSpc>
              <a:spcBef>
                <a:spcPts val="0"/>
              </a:spcBef>
              <a:spcAft>
                <a:spcPts val="0"/>
              </a:spcAft>
              <a:buSzPts val="1100"/>
              <a:buNone/>
            </a:pPr>
            <a:r>
              <a:rPr lang="en"/>
              <a:t>positive past experiences, and their favorite times.</a:t>
            </a:r>
            <a:endParaRPr/>
          </a:p>
          <a:p>
            <a:pPr indent="0" lvl="0" marL="0" rtl="0" algn="l">
              <a:lnSpc>
                <a:spcPct val="100000"/>
              </a:lnSpc>
              <a:spcBef>
                <a:spcPts val="0"/>
              </a:spcBef>
              <a:spcAft>
                <a:spcPts val="0"/>
              </a:spcAft>
              <a:buSzPts val="1100"/>
              <a:buNone/>
            </a:pPr>
            <a:r>
              <a:rPr lang="en"/>
              <a:t> This way, users get personalized suggestions that improve their booking experience, making the system more focused on what each user prefers.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lt1"/>
        </a:solidFill>
      </p:bgPr>
    </p:bg>
    <p:spTree>
      <p:nvGrpSpPr>
        <p:cNvPr id="124" name="Shape 124"/>
        <p:cNvGrpSpPr/>
        <p:nvPr/>
      </p:nvGrpSpPr>
      <p:grpSpPr>
        <a:xfrm>
          <a:off x="0" y="0"/>
          <a:ext cx="0" cy="0"/>
          <a:chOff x="0" y="0"/>
          <a:chExt cx="0" cy="0"/>
        </a:xfrm>
      </p:grpSpPr>
      <p:sp>
        <p:nvSpPr>
          <p:cNvPr id="125" name="Google Shape;125;p13"/>
          <p:cNvSpPr/>
          <p:nvPr/>
        </p:nvSpPr>
        <p:spPr>
          <a:xfrm>
            <a:off x="3060650" y="811675"/>
            <a:ext cx="4754700" cy="3518700"/>
          </a:xfrm>
          <a:prstGeom prst="foldedCorner">
            <a:avLst>
              <a:gd fmla="val 16667" name="adj"/>
            </a:avLst>
          </a:prstGeom>
          <a:solidFill>
            <a:schemeClr val="accent1"/>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txBox="1"/>
          <p:nvPr>
            <p:ph type="title"/>
          </p:nvPr>
        </p:nvSpPr>
        <p:spPr>
          <a:xfrm>
            <a:off x="3418925" y="2332025"/>
            <a:ext cx="40497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4300"/>
              <a:buNone/>
              <a:defRPr sz="3500">
                <a:solidFill>
                  <a:schemeClr val="dk1"/>
                </a:solidFill>
              </a:defRPr>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p:txBody>
      </p:sp>
      <p:sp>
        <p:nvSpPr>
          <p:cNvPr id="127" name="Google Shape;127;p13"/>
          <p:cNvSpPr txBox="1"/>
          <p:nvPr>
            <p:ph idx="2" type="title"/>
          </p:nvPr>
        </p:nvSpPr>
        <p:spPr>
          <a:xfrm>
            <a:off x="4853525" y="1274975"/>
            <a:ext cx="1180500" cy="967500"/>
          </a:xfrm>
          <a:prstGeom prst="rect">
            <a:avLst/>
          </a:prstGeom>
          <a:solidFill>
            <a:schemeClr val="lt2"/>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000"/>
              <a:buNone/>
              <a:defRPr sz="50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28" name="Google Shape;128;p13"/>
          <p:cNvSpPr txBox="1"/>
          <p:nvPr>
            <p:ph idx="1" type="subTitle"/>
          </p:nvPr>
        </p:nvSpPr>
        <p:spPr>
          <a:xfrm>
            <a:off x="3418925" y="3134825"/>
            <a:ext cx="40497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9" name="Shape 129"/>
        <p:cNvGrpSpPr/>
        <p:nvPr/>
      </p:nvGrpSpPr>
      <p:grpSpPr>
        <a:xfrm>
          <a:off x="0" y="0"/>
          <a:ext cx="0" cy="0"/>
          <a:chOff x="0" y="0"/>
          <a:chExt cx="0" cy="0"/>
        </a:xfrm>
      </p:grpSpPr>
      <p:sp>
        <p:nvSpPr>
          <p:cNvPr id="130" name="Google Shape;130;p14"/>
          <p:cNvSpPr/>
          <p:nvPr/>
        </p:nvSpPr>
        <p:spPr>
          <a:xfrm>
            <a:off x="228600" y="679874"/>
            <a:ext cx="8645100" cy="4293900"/>
          </a:xfrm>
          <a:prstGeom prst="foldedCorner">
            <a:avLst>
              <a:gd fmla="val 16667" name="adj"/>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txBox="1"/>
          <p:nvPr>
            <p:ph type="title"/>
          </p:nvPr>
        </p:nvSpPr>
        <p:spPr>
          <a:xfrm>
            <a:off x="1583925" y="1626150"/>
            <a:ext cx="1017000" cy="796200"/>
          </a:xfrm>
          <a:prstGeom prst="rect">
            <a:avLst/>
          </a:prstGeom>
          <a:solidFill>
            <a:schemeClr val="accent1"/>
          </a:solidFill>
          <a:ln cap="flat" cmpd="sng" w="19050">
            <a:solidFill>
              <a:schemeClr val="lt1"/>
            </a:solidFill>
            <a:prstDash val="solid"/>
            <a:round/>
            <a:headEnd len="sm" w="sm" type="none"/>
            <a:tailEnd len="sm" w="sm" type="none"/>
          </a:ln>
          <a:effectLst>
            <a:outerShdw blurRad="57150" rotWithShape="0" algn="bl" dir="3360000" dist="38100">
              <a:srgbClr val="000000">
                <a:alpha val="2078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2" name="Google Shape;132;p14"/>
          <p:cNvSpPr txBox="1"/>
          <p:nvPr>
            <p:ph idx="1" type="subTitle"/>
          </p:nvPr>
        </p:nvSpPr>
        <p:spPr>
          <a:xfrm>
            <a:off x="872400" y="3124711"/>
            <a:ext cx="2450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4"/>
          <p:cNvSpPr txBox="1"/>
          <p:nvPr>
            <p:ph idx="2" type="title"/>
          </p:nvPr>
        </p:nvSpPr>
        <p:spPr>
          <a:xfrm>
            <a:off x="4062600" y="1632763"/>
            <a:ext cx="1018800" cy="795600"/>
          </a:xfrm>
          <a:prstGeom prst="rect">
            <a:avLst/>
          </a:prstGeom>
          <a:solidFill>
            <a:schemeClr val="accent1"/>
          </a:solidFill>
          <a:ln cap="flat" cmpd="sng" w="19050">
            <a:solidFill>
              <a:schemeClr val="lt1"/>
            </a:solidFill>
            <a:prstDash val="solid"/>
            <a:round/>
            <a:headEnd len="sm" w="sm" type="none"/>
            <a:tailEnd len="sm" w="sm" type="none"/>
          </a:ln>
          <a:effectLst>
            <a:outerShdw blurRad="57150" rotWithShape="0" algn="bl" dir="3360000" dist="38100">
              <a:srgbClr val="000000">
                <a:alpha val="2078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4" name="Google Shape;134;p14"/>
          <p:cNvSpPr txBox="1"/>
          <p:nvPr>
            <p:ph idx="3" type="subTitle"/>
          </p:nvPr>
        </p:nvSpPr>
        <p:spPr>
          <a:xfrm>
            <a:off x="3346650" y="3124700"/>
            <a:ext cx="2450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4"/>
          <p:cNvSpPr txBox="1"/>
          <p:nvPr>
            <p:ph idx="4" type="title"/>
          </p:nvPr>
        </p:nvSpPr>
        <p:spPr>
          <a:xfrm>
            <a:off x="6448200" y="1632775"/>
            <a:ext cx="1018800" cy="795600"/>
          </a:xfrm>
          <a:prstGeom prst="rect">
            <a:avLst/>
          </a:prstGeom>
          <a:solidFill>
            <a:schemeClr val="accent1"/>
          </a:solidFill>
          <a:ln cap="flat" cmpd="sng" w="19050">
            <a:solidFill>
              <a:schemeClr val="lt1"/>
            </a:solidFill>
            <a:prstDash val="solid"/>
            <a:round/>
            <a:headEnd len="sm" w="sm" type="none"/>
            <a:tailEnd len="sm" w="sm" type="none"/>
          </a:ln>
          <a:effectLst>
            <a:outerShdw blurRad="57150" rotWithShape="0" algn="bl" dir="3360000" dist="38100">
              <a:srgbClr val="000000">
                <a:alpha val="2078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6" name="Google Shape;136;p14"/>
          <p:cNvSpPr txBox="1"/>
          <p:nvPr>
            <p:ph idx="5" type="subTitle"/>
          </p:nvPr>
        </p:nvSpPr>
        <p:spPr>
          <a:xfrm>
            <a:off x="5820900" y="3124700"/>
            <a:ext cx="24516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4"/>
          <p:cNvSpPr txBox="1"/>
          <p:nvPr>
            <p:ph idx="6" type="title"/>
          </p:nvPr>
        </p:nvSpPr>
        <p:spPr>
          <a:xfrm>
            <a:off x="748145" y="467924"/>
            <a:ext cx="7626900" cy="558000"/>
          </a:xfrm>
          <a:prstGeom prst="rect">
            <a:avLst/>
          </a:prstGeom>
          <a:solidFill>
            <a:schemeClr val="lt2"/>
          </a:solidFill>
          <a:ln cap="flat" cmpd="sng" w="19050">
            <a:solidFill>
              <a:schemeClr val="lt1"/>
            </a:solidFill>
            <a:prstDash val="solid"/>
            <a:round/>
            <a:headEnd len="sm" w="sm" type="none"/>
            <a:tailEnd len="sm" w="sm" type="none"/>
          </a:ln>
          <a:effectLst>
            <a:outerShdw blurRad="57150" rotWithShape="0" algn="bl" dir="1200000" dist="38100">
              <a:srgbClr val="000000">
                <a:alpha val="2196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500"/>
              <a:buNone/>
              <a:defRPr sz="33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8" name="Google Shape;138;p14"/>
          <p:cNvSpPr txBox="1"/>
          <p:nvPr>
            <p:ph idx="7" type="subTitle"/>
          </p:nvPr>
        </p:nvSpPr>
        <p:spPr>
          <a:xfrm>
            <a:off x="867500" y="2579000"/>
            <a:ext cx="2450700" cy="54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b="1" sz="2400"/>
            </a:lvl1pPr>
            <a:lvl2pPr lvl="1" algn="l">
              <a:lnSpc>
                <a:spcPct val="100000"/>
              </a:lnSpc>
              <a:spcBef>
                <a:spcPts val="0"/>
              </a:spcBef>
              <a:spcAft>
                <a:spcPts val="0"/>
              </a:spcAft>
              <a:buClr>
                <a:schemeClr val="dk1"/>
              </a:buClr>
              <a:buSzPts val="2400"/>
              <a:buNone/>
              <a:defRPr b="1" sz="2400">
                <a:solidFill>
                  <a:schemeClr val="dk1"/>
                </a:solidFill>
              </a:defRPr>
            </a:lvl2pPr>
            <a:lvl3pPr lvl="2" algn="l">
              <a:lnSpc>
                <a:spcPct val="100000"/>
              </a:lnSpc>
              <a:spcBef>
                <a:spcPts val="0"/>
              </a:spcBef>
              <a:spcAft>
                <a:spcPts val="0"/>
              </a:spcAft>
              <a:buClr>
                <a:schemeClr val="dk1"/>
              </a:buClr>
              <a:buSzPts val="2400"/>
              <a:buNone/>
              <a:defRPr b="1" sz="2400">
                <a:solidFill>
                  <a:schemeClr val="dk1"/>
                </a:solidFill>
              </a:defRPr>
            </a:lvl3pPr>
            <a:lvl4pPr lvl="3" algn="l">
              <a:lnSpc>
                <a:spcPct val="100000"/>
              </a:lnSpc>
              <a:spcBef>
                <a:spcPts val="0"/>
              </a:spcBef>
              <a:spcAft>
                <a:spcPts val="0"/>
              </a:spcAft>
              <a:buClr>
                <a:schemeClr val="dk1"/>
              </a:buClr>
              <a:buSzPts val="2400"/>
              <a:buNone/>
              <a:defRPr b="1" sz="2400">
                <a:solidFill>
                  <a:schemeClr val="dk1"/>
                </a:solidFill>
              </a:defRPr>
            </a:lvl4pPr>
            <a:lvl5pPr lvl="4" algn="l">
              <a:lnSpc>
                <a:spcPct val="100000"/>
              </a:lnSpc>
              <a:spcBef>
                <a:spcPts val="0"/>
              </a:spcBef>
              <a:spcAft>
                <a:spcPts val="0"/>
              </a:spcAft>
              <a:buClr>
                <a:schemeClr val="dk1"/>
              </a:buClr>
              <a:buSzPts val="2400"/>
              <a:buNone/>
              <a:defRPr b="1" sz="2400">
                <a:solidFill>
                  <a:schemeClr val="dk1"/>
                </a:solidFill>
              </a:defRPr>
            </a:lvl5pPr>
            <a:lvl6pPr lvl="5" algn="l">
              <a:lnSpc>
                <a:spcPct val="100000"/>
              </a:lnSpc>
              <a:spcBef>
                <a:spcPts val="0"/>
              </a:spcBef>
              <a:spcAft>
                <a:spcPts val="0"/>
              </a:spcAft>
              <a:buClr>
                <a:schemeClr val="dk1"/>
              </a:buClr>
              <a:buSzPts val="2400"/>
              <a:buNone/>
              <a:defRPr b="1" sz="2400">
                <a:solidFill>
                  <a:schemeClr val="dk1"/>
                </a:solidFill>
              </a:defRPr>
            </a:lvl6pPr>
            <a:lvl7pPr lvl="6" algn="l">
              <a:lnSpc>
                <a:spcPct val="100000"/>
              </a:lnSpc>
              <a:spcBef>
                <a:spcPts val="0"/>
              </a:spcBef>
              <a:spcAft>
                <a:spcPts val="0"/>
              </a:spcAft>
              <a:buClr>
                <a:schemeClr val="dk1"/>
              </a:buClr>
              <a:buSzPts val="2400"/>
              <a:buNone/>
              <a:defRPr b="1" sz="2400">
                <a:solidFill>
                  <a:schemeClr val="dk1"/>
                </a:solidFill>
              </a:defRPr>
            </a:lvl7pPr>
            <a:lvl8pPr lvl="7" algn="l">
              <a:lnSpc>
                <a:spcPct val="100000"/>
              </a:lnSpc>
              <a:spcBef>
                <a:spcPts val="0"/>
              </a:spcBef>
              <a:spcAft>
                <a:spcPts val="0"/>
              </a:spcAft>
              <a:buClr>
                <a:schemeClr val="dk1"/>
              </a:buClr>
              <a:buSzPts val="2400"/>
              <a:buNone/>
              <a:defRPr b="1" sz="2400">
                <a:solidFill>
                  <a:schemeClr val="dk1"/>
                </a:solidFill>
              </a:defRPr>
            </a:lvl8pPr>
            <a:lvl9pPr lvl="8" algn="l">
              <a:lnSpc>
                <a:spcPct val="100000"/>
              </a:lnSpc>
              <a:spcBef>
                <a:spcPts val="0"/>
              </a:spcBef>
              <a:spcAft>
                <a:spcPts val="0"/>
              </a:spcAft>
              <a:buClr>
                <a:schemeClr val="dk1"/>
              </a:buClr>
              <a:buSzPts val="2400"/>
              <a:buNone/>
              <a:defRPr b="1" sz="2400">
                <a:solidFill>
                  <a:schemeClr val="dk1"/>
                </a:solidFill>
              </a:defRPr>
            </a:lvl9pPr>
          </a:lstStyle>
          <a:p/>
        </p:txBody>
      </p:sp>
      <p:sp>
        <p:nvSpPr>
          <p:cNvPr id="139" name="Google Shape;139;p14"/>
          <p:cNvSpPr txBox="1"/>
          <p:nvPr>
            <p:ph idx="8" type="subTitle"/>
          </p:nvPr>
        </p:nvSpPr>
        <p:spPr>
          <a:xfrm>
            <a:off x="3346200" y="2578238"/>
            <a:ext cx="2451600" cy="54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b="1" sz="2400"/>
            </a:lvl1pPr>
            <a:lvl2pPr lvl="1" algn="l">
              <a:lnSpc>
                <a:spcPct val="100000"/>
              </a:lnSpc>
              <a:spcBef>
                <a:spcPts val="0"/>
              </a:spcBef>
              <a:spcAft>
                <a:spcPts val="0"/>
              </a:spcAft>
              <a:buClr>
                <a:schemeClr val="dk1"/>
              </a:buClr>
              <a:buSzPts val="2400"/>
              <a:buNone/>
              <a:defRPr b="1" sz="2400">
                <a:solidFill>
                  <a:schemeClr val="dk1"/>
                </a:solidFill>
              </a:defRPr>
            </a:lvl2pPr>
            <a:lvl3pPr lvl="2" algn="l">
              <a:lnSpc>
                <a:spcPct val="100000"/>
              </a:lnSpc>
              <a:spcBef>
                <a:spcPts val="0"/>
              </a:spcBef>
              <a:spcAft>
                <a:spcPts val="0"/>
              </a:spcAft>
              <a:buClr>
                <a:schemeClr val="dk1"/>
              </a:buClr>
              <a:buSzPts val="2400"/>
              <a:buNone/>
              <a:defRPr b="1" sz="2400">
                <a:solidFill>
                  <a:schemeClr val="dk1"/>
                </a:solidFill>
              </a:defRPr>
            </a:lvl3pPr>
            <a:lvl4pPr lvl="3" algn="l">
              <a:lnSpc>
                <a:spcPct val="100000"/>
              </a:lnSpc>
              <a:spcBef>
                <a:spcPts val="0"/>
              </a:spcBef>
              <a:spcAft>
                <a:spcPts val="0"/>
              </a:spcAft>
              <a:buClr>
                <a:schemeClr val="dk1"/>
              </a:buClr>
              <a:buSzPts val="2400"/>
              <a:buNone/>
              <a:defRPr b="1" sz="2400">
                <a:solidFill>
                  <a:schemeClr val="dk1"/>
                </a:solidFill>
              </a:defRPr>
            </a:lvl4pPr>
            <a:lvl5pPr lvl="4" algn="l">
              <a:lnSpc>
                <a:spcPct val="100000"/>
              </a:lnSpc>
              <a:spcBef>
                <a:spcPts val="0"/>
              </a:spcBef>
              <a:spcAft>
                <a:spcPts val="0"/>
              </a:spcAft>
              <a:buClr>
                <a:schemeClr val="dk1"/>
              </a:buClr>
              <a:buSzPts val="2400"/>
              <a:buNone/>
              <a:defRPr b="1" sz="2400">
                <a:solidFill>
                  <a:schemeClr val="dk1"/>
                </a:solidFill>
              </a:defRPr>
            </a:lvl5pPr>
            <a:lvl6pPr lvl="5" algn="l">
              <a:lnSpc>
                <a:spcPct val="100000"/>
              </a:lnSpc>
              <a:spcBef>
                <a:spcPts val="0"/>
              </a:spcBef>
              <a:spcAft>
                <a:spcPts val="0"/>
              </a:spcAft>
              <a:buClr>
                <a:schemeClr val="dk1"/>
              </a:buClr>
              <a:buSzPts val="2400"/>
              <a:buNone/>
              <a:defRPr b="1" sz="2400">
                <a:solidFill>
                  <a:schemeClr val="dk1"/>
                </a:solidFill>
              </a:defRPr>
            </a:lvl6pPr>
            <a:lvl7pPr lvl="6" algn="l">
              <a:lnSpc>
                <a:spcPct val="100000"/>
              </a:lnSpc>
              <a:spcBef>
                <a:spcPts val="0"/>
              </a:spcBef>
              <a:spcAft>
                <a:spcPts val="0"/>
              </a:spcAft>
              <a:buClr>
                <a:schemeClr val="dk1"/>
              </a:buClr>
              <a:buSzPts val="2400"/>
              <a:buNone/>
              <a:defRPr b="1" sz="2400">
                <a:solidFill>
                  <a:schemeClr val="dk1"/>
                </a:solidFill>
              </a:defRPr>
            </a:lvl7pPr>
            <a:lvl8pPr lvl="7" algn="l">
              <a:lnSpc>
                <a:spcPct val="100000"/>
              </a:lnSpc>
              <a:spcBef>
                <a:spcPts val="0"/>
              </a:spcBef>
              <a:spcAft>
                <a:spcPts val="0"/>
              </a:spcAft>
              <a:buClr>
                <a:schemeClr val="dk1"/>
              </a:buClr>
              <a:buSzPts val="2400"/>
              <a:buNone/>
              <a:defRPr b="1" sz="2400">
                <a:solidFill>
                  <a:schemeClr val="dk1"/>
                </a:solidFill>
              </a:defRPr>
            </a:lvl8pPr>
            <a:lvl9pPr lvl="8" algn="l">
              <a:lnSpc>
                <a:spcPct val="100000"/>
              </a:lnSpc>
              <a:spcBef>
                <a:spcPts val="0"/>
              </a:spcBef>
              <a:spcAft>
                <a:spcPts val="0"/>
              </a:spcAft>
              <a:buClr>
                <a:schemeClr val="dk1"/>
              </a:buClr>
              <a:buSzPts val="2400"/>
              <a:buNone/>
              <a:defRPr b="1" sz="2400">
                <a:solidFill>
                  <a:schemeClr val="dk1"/>
                </a:solidFill>
              </a:defRPr>
            </a:lvl9pPr>
          </a:lstStyle>
          <a:p/>
        </p:txBody>
      </p:sp>
      <p:sp>
        <p:nvSpPr>
          <p:cNvPr id="140" name="Google Shape;140;p14"/>
          <p:cNvSpPr txBox="1"/>
          <p:nvPr>
            <p:ph idx="9" type="subTitle"/>
          </p:nvPr>
        </p:nvSpPr>
        <p:spPr>
          <a:xfrm>
            <a:off x="5825800" y="2578238"/>
            <a:ext cx="2451600" cy="54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b="1" sz="2400"/>
            </a:lvl1pPr>
            <a:lvl2pPr lvl="1" algn="l">
              <a:lnSpc>
                <a:spcPct val="100000"/>
              </a:lnSpc>
              <a:spcBef>
                <a:spcPts val="0"/>
              </a:spcBef>
              <a:spcAft>
                <a:spcPts val="0"/>
              </a:spcAft>
              <a:buClr>
                <a:schemeClr val="dk1"/>
              </a:buClr>
              <a:buSzPts val="2400"/>
              <a:buNone/>
              <a:defRPr b="1" sz="2400">
                <a:solidFill>
                  <a:schemeClr val="dk1"/>
                </a:solidFill>
              </a:defRPr>
            </a:lvl2pPr>
            <a:lvl3pPr lvl="2" algn="l">
              <a:lnSpc>
                <a:spcPct val="100000"/>
              </a:lnSpc>
              <a:spcBef>
                <a:spcPts val="0"/>
              </a:spcBef>
              <a:spcAft>
                <a:spcPts val="0"/>
              </a:spcAft>
              <a:buClr>
                <a:schemeClr val="dk1"/>
              </a:buClr>
              <a:buSzPts val="2400"/>
              <a:buNone/>
              <a:defRPr b="1" sz="2400">
                <a:solidFill>
                  <a:schemeClr val="dk1"/>
                </a:solidFill>
              </a:defRPr>
            </a:lvl3pPr>
            <a:lvl4pPr lvl="3" algn="l">
              <a:lnSpc>
                <a:spcPct val="100000"/>
              </a:lnSpc>
              <a:spcBef>
                <a:spcPts val="0"/>
              </a:spcBef>
              <a:spcAft>
                <a:spcPts val="0"/>
              </a:spcAft>
              <a:buClr>
                <a:schemeClr val="dk1"/>
              </a:buClr>
              <a:buSzPts val="2400"/>
              <a:buNone/>
              <a:defRPr b="1" sz="2400">
                <a:solidFill>
                  <a:schemeClr val="dk1"/>
                </a:solidFill>
              </a:defRPr>
            </a:lvl4pPr>
            <a:lvl5pPr lvl="4" algn="l">
              <a:lnSpc>
                <a:spcPct val="100000"/>
              </a:lnSpc>
              <a:spcBef>
                <a:spcPts val="0"/>
              </a:spcBef>
              <a:spcAft>
                <a:spcPts val="0"/>
              </a:spcAft>
              <a:buClr>
                <a:schemeClr val="dk1"/>
              </a:buClr>
              <a:buSzPts val="2400"/>
              <a:buNone/>
              <a:defRPr b="1" sz="2400">
                <a:solidFill>
                  <a:schemeClr val="dk1"/>
                </a:solidFill>
              </a:defRPr>
            </a:lvl5pPr>
            <a:lvl6pPr lvl="5" algn="l">
              <a:lnSpc>
                <a:spcPct val="100000"/>
              </a:lnSpc>
              <a:spcBef>
                <a:spcPts val="0"/>
              </a:spcBef>
              <a:spcAft>
                <a:spcPts val="0"/>
              </a:spcAft>
              <a:buClr>
                <a:schemeClr val="dk1"/>
              </a:buClr>
              <a:buSzPts val="2400"/>
              <a:buNone/>
              <a:defRPr b="1" sz="2400">
                <a:solidFill>
                  <a:schemeClr val="dk1"/>
                </a:solidFill>
              </a:defRPr>
            </a:lvl6pPr>
            <a:lvl7pPr lvl="6" algn="l">
              <a:lnSpc>
                <a:spcPct val="100000"/>
              </a:lnSpc>
              <a:spcBef>
                <a:spcPts val="0"/>
              </a:spcBef>
              <a:spcAft>
                <a:spcPts val="0"/>
              </a:spcAft>
              <a:buClr>
                <a:schemeClr val="dk1"/>
              </a:buClr>
              <a:buSzPts val="2400"/>
              <a:buNone/>
              <a:defRPr b="1" sz="2400">
                <a:solidFill>
                  <a:schemeClr val="dk1"/>
                </a:solidFill>
              </a:defRPr>
            </a:lvl7pPr>
            <a:lvl8pPr lvl="7" algn="l">
              <a:lnSpc>
                <a:spcPct val="100000"/>
              </a:lnSpc>
              <a:spcBef>
                <a:spcPts val="0"/>
              </a:spcBef>
              <a:spcAft>
                <a:spcPts val="0"/>
              </a:spcAft>
              <a:buClr>
                <a:schemeClr val="dk1"/>
              </a:buClr>
              <a:buSzPts val="2400"/>
              <a:buNone/>
              <a:defRPr b="1" sz="2400">
                <a:solidFill>
                  <a:schemeClr val="dk1"/>
                </a:solidFill>
              </a:defRPr>
            </a:lvl8pPr>
            <a:lvl9pPr lvl="8" algn="l">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extLst>
    <p:ext uri="{DCECCB84-F9BA-43D5-87BE-67443E8EF086}">
      <p15:sldGuideLst>
        <p15:guide id="1" pos="454">
          <p15:clr>
            <a:srgbClr val="FA7B17"/>
          </p15:clr>
        </p15:guide>
        <p15:guide id="2" orient="horz" pos="337">
          <p15:clr>
            <a:srgbClr val="FA7B17"/>
          </p15:clr>
        </p15:guide>
        <p15:guide id="3" orient="horz" pos="2903">
          <p15:clr>
            <a:srgbClr val="FA7B17"/>
          </p15:clr>
        </p15:guide>
        <p15:guide id="4" pos="530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141" name="Shape 141"/>
        <p:cNvGrpSpPr/>
        <p:nvPr/>
      </p:nvGrpSpPr>
      <p:grpSpPr>
        <a:xfrm>
          <a:off x="0" y="0"/>
          <a:ext cx="0" cy="0"/>
          <a:chOff x="0" y="0"/>
          <a:chExt cx="0" cy="0"/>
        </a:xfrm>
      </p:grpSpPr>
      <p:sp>
        <p:nvSpPr>
          <p:cNvPr id="142" name="Google Shape;142;p15"/>
          <p:cNvSpPr/>
          <p:nvPr/>
        </p:nvSpPr>
        <p:spPr>
          <a:xfrm>
            <a:off x="720000" y="679875"/>
            <a:ext cx="7691400" cy="3923700"/>
          </a:xfrm>
          <a:prstGeom prst="foldedCorner">
            <a:avLst>
              <a:gd fmla="val 16667" name="adj"/>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txBox="1"/>
          <p:nvPr>
            <p:ph idx="1" type="subTitle"/>
          </p:nvPr>
        </p:nvSpPr>
        <p:spPr>
          <a:xfrm>
            <a:off x="1369100" y="2433900"/>
            <a:ext cx="1800000" cy="52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b="1" sz="2400"/>
            </a:lvl1pPr>
            <a:lvl2pPr lvl="1" algn="ctr">
              <a:lnSpc>
                <a:spcPct val="100000"/>
              </a:lnSpc>
              <a:spcBef>
                <a:spcPts val="0"/>
              </a:spcBef>
              <a:spcAft>
                <a:spcPts val="0"/>
              </a:spcAft>
              <a:buClr>
                <a:schemeClr val="dk1"/>
              </a:buClr>
              <a:buSzPts val="2400"/>
              <a:buNone/>
              <a:defRPr b="1" sz="2400">
                <a:solidFill>
                  <a:schemeClr val="dk1"/>
                </a:solidFill>
              </a:defRPr>
            </a:lvl2pPr>
            <a:lvl3pPr lvl="2" algn="ctr">
              <a:lnSpc>
                <a:spcPct val="100000"/>
              </a:lnSpc>
              <a:spcBef>
                <a:spcPts val="0"/>
              </a:spcBef>
              <a:spcAft>
                <a:spcPts val="0"/>
              </a:spcAft>
              <a:buClr>
                <a:schemeClr val="dk1"/>
              </a:buClr>
              <a:buSzPts val="2400"/>
              <a:buNone/>
              <a:defRPr b="1" sz="2400">
                <a:solidFill>
                  <a:schemeClr val="dk1"/>
                </a:solidFill>
              </a:defRPr>
            </a:lvl3pPr>
            <a:lvl4pPr lvl="3" algn="ctr">
              <a:lnSpc>
                <a:spcPct val="100000"/>
              </a:lnSpc>
              <a:spcBef>
                <a:spcPts val="0"/>
              </a:spcBef>
              <a:spcAft>
                <a:spcPts val="0"/>
              </a:spcAft>
              <a:buClr>
                <a:schemeClr val="dk1"/>
              </a:buClr>
              <a:buSzPts val="2400"/>
              <a:buNone/>
              <a:defRPr b="1" sz="2400">
                <a:solidFill>
                  <a:schemeClr val="dk1"/>
                </a:solidFill>
              </a:defRPr>
            </a:lvl4pPr>
            <a:lvl5pPr lvl="4" algn="ctr">
              <a:lnSpc>
                <a:spcPct val="100000"/>
              </a:lnSpc>
              <a:spcBef>
                <a:spcPts val="0"/>
              </a:spcBef>
              <a:spcAft>
                <a:spcPts val="0"/>
              </a:spcAft>
              <a:buClr>
                <a:schemeClr val="dk1"/>
              </a:buClr>
              <a:buSzPts val="2400"/>
              <a:buNone/>
              <a:defRPr b="1" sz="2400">
                <a:solidFill>
                  <a:schemeClr val="dk1"/>
                </a:solidFill>
              </a:defRPr>
            </a:lvl5pPr>
            <a:lvl6pPr lvl="5" algn="ctr">
              <a:lnSpc>
                <a:spcPct val="100000"/>
              </a:lnSpc>
              <a:spcBef>
                <a:spcPts val="0"/>
              </a:spcBef>
              <a:spcAft>
                <a:spcPts val="0"/>
              </a:spcAft>
              <a:buClr>
                <a:schemeClr val="dk1"/>
              </a:buClr>
              <a:buSzPts val="2400"/>
              <a:buNone/>
              <a:defRPr b="1" sz="2400">
                <a:solidFill>
                  <a:schemeClr val="dk1"/>
                </a:solidFill>
              </a:defRPr>
            </a:lvl6pPr>
            <a:lvl7pPr lvl="6" algn="ctr">
              <a:lnSpc>
                <a:spcPct val="100000"/>
              </a:lnSpc>
              <a:spcBef>
                <a:spcPts val="0"/>
              </a:spcBef>
              <a:spcAft>
                <a:spcPts val="0"/>
              </a:spcAft>
              <a:buClr>
                <a:schemeClr val="dk1"/>
              </a:buClr>
              <a:buSzPts val="2400"/>
              <a:buNone/>
              <a:defRPr b="1" sz="2400">
                <a:solidFill>
                  <a:schemeClr val="dk1"/>
                </a:solidFill>
              </a:defRPr>
            </a:lvl7pPr>
            <a:lvl8pPr lvl="7" algn="ctr">
              <a:lnSpc>
                <a:spcPct val="100000"/>
              </a:lnSpc>
              <a:spcBef>
                <a:spcPts val="0"/>
              </a:spcBef>
              <a:spcAft>
                <a:spcPts val="0"/>
              </a:spcAft>
              <a:buClr>
                <a:schemeClr val="dk1"/>
              </a:buClr>
              <a:buSzPts val="2400"/>
              <a:buNone/>
              <a:defRPr b="1" sz="2400">
                <a:solidFill>
                  <a:schemeClr val="dk1"/>
                </a:solidFill>
              </a:defRPr>
            </a:lvl8pPr>
            <a:lvl9pPr lvl="8" algn="ctr">
              <a:lnSpc>
                <a:spcPct val="100000"/>
              </a:lnSpc>
              <a:spcBef>
                <a:spcPts val="0"/>
              </a:spcBef>
              <a:spcAft>
                <a:spcPts val="0"/>
              </a:spcAft>
              <a:buClr>
                <a:schemeClr val="dk1"/>
              </a:buClr>
              <a:buSzPts val="2400"/>
              <a:buNone/>
              <a:defRPr b="1" sz="2400">
                <a:solidFill>
                  <a:schemeClr val="dk1"/>
                </a:solidFill>
              </a:defRPr>
            </a:lvl9pPr>
          </a:lstStyle>
          <a:p/>
        </p:txBody>
      </p:sp>
      <p:sp>
        <p:nvSpPr>
          <p:cNvPr id="144" name="Google Shape;144;p15"/>
          <p:cNvSpPr txBox="1"/>
          <p:nvPr>
            <p:ph idx="2" type="subTitle"/>
          </p:nvPr>
        </p:nvSpPr>
        <p:spPr>
          <a:xfrm>
            <a:off x="1368350" y="2857275"/>
            <a:ext cx="1801500" cy="9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15"/>
          <p:cNvSpPr txBox="1"/>
          <p:nvPr>
            <p:ph idx="3" type="subTitle"/>
          </p:nvPr>
        </p:nvSpPr>
        <p:spPr>
          <a:xfrm>
            <a:off x="3672000" y="2857287"/>
            <a:ext cx="1800000" cy="96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15"/>
          <p:cNvSpPr txBox="1"/>
          <p:nvPr>
            <p:ph idx="4" type="subTitle"/>
          </p:nvPr>
        </p:nvSpPr>
        <p:spPr>
          <a:xfrm>
            <a:off x="6010075" y="2857287"/>
            <a:ext cx="1800000" cy="96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15"/>
          <p:cNvSpPr txBox="1"/>
          <p:nvPr>
            <p:ph type="title"/>
          </p:nvPr>
        </p:nvSpPr>
        <p:spPr>
          <a:xfrm>
            <a:off x="3117875" y="445025"/>
            <a:ext cx="2908200" cy="5580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500"/>
              <a:buNone/>
              <a:defRPr sz="33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8" name="Google Shape;148;p15"/>
          <p:cNvSpPr txBox="1"/>
          <p:nvPr>
            <p:ph idx="5" type="subTitle"/>
          </p:nvPr>
        </p:nvSpPr>
        <p:spPr>
          <a:xfrm>
            <a:off x="3671975" y="2433900"/>
            <a:ext cx="1800000" cy="52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b="1" sz="2400"/>
            </a:lvl1pPr>
            <a:lvl2pPr lvl="1" algn="ctr">
              <a:lnSpc>
                <a:spcPct val="100000"/>
              </a:lnSpc>
              <a:spcBef>
                <a:spcPts val="0"/>
              </a:spcBef>
              <a:spcAft>
                <a:spcPts val="0"/>
              </a:spcAft>
              <a:buClr>
                <a:schemeClr val="dk1"/>
              </a:buClr>
              <a:buSzPts val="2400"/>
              <a:buNone/>
              <a:defRPr b="1" sz="2400">
                <a:solidFill>
                  <a:schemeClr val="dk1"/>
                </a:solidFill>
              </a:defRPr>
            </a:lvl2pPr>
            <a:lvl3pPr lvl="2" algn="ctr">
              <a:lnSpc>
                <a:spcPct val="100000"/>
              </a:lnSpc>
              <a:spcBef>
                <a:spcPts val="0"/>
              </a:spcBef>
              <a:spcAft>
                <a:spcPts val="0"/>
              </a:spcAft>
              <a:buClr>
                <a:schemeClr val="dk1"/>
              </a:buClr>
              <a:buSzPts val="2400"/>
              <a:buNone/>
              <a:defRPr b="1" sz="2400">
                <a:solidFill>
                  <a:schemeClr val="dk1"/>
                </a:solidFill>
              </a:defRPr>
            </a:lvl3pPr>
            <a:lvl4pPr lvl="3" algn="ctr">
              <a:lnSpc>
                <a:spcPct val="100000"/>
              </a:lnSpc>
              <a:spcBef>
                <a:spcPts val="0"/>
              </a:spcBef>
              <a:spcAft>
                <a:spcPts val="0"/>
              </a:spcAft>
              <a:buClr>
                <a:schemeClr val="dk1"/>
              </a:buClr>
              <a:buSzPts val="2400"/>
              <a:buNone/>
              <a:defRPr b="1" sz="2400">
                <a:solidFill>
                  <a:schemeClr val="dk1"/>
                </a:solidFill>
              </a:defRPr>
            </a:lvl4pPr>
            <a:lvl5pPr lvl="4" algn="ctr">
              <a:lnSpc>
                <a:spcPct val="100000"/>
              </a:lnSpc>
              <a:spcBef>
                <a:spcPts val="0"/>
              </a:spcBef>
              <a:spcAft>
                <a:spcPts val="0"/>
              </a:spcAft>
              <a:buClr>
                <a:schemeClr val="dk1"/>
              </a:buClr>
              <a:buSzPts val="2400"/>
              <a:buNone/>
              <a:defRPr b="1" sz="2400">
                <a:solidFill>
                  <a:schemeClr val="dk1"/>
                </a:solidFill>
              </a:defRPr>
            </a:lvl5pPr>
            <a:lvl6pPr lvl="5" algn="ctr">
              <a:lnSpc>
                <a:spcPct val="100000"/>
              </a:lnSpc>
              <a:spcBef>
                <a:spcPts val="0"/>
              </a:spcBef>
              <a:spcAft>
                <a:spcPts val="0"/>
              </a:spcAft>
              <a:buClr>
                <a:schemeClr val="dk1"/>
              </a:buClr>
              <a:buSzPts val="2400"/>
              <a:buNone/>
              <a:defRPr b="1" sz="2400">
                <a:solidFill>
                  <a:schemeClr val="dk1"/>
                </a:solidFill>
              </a:defRPr>
            </a:lvl6pPr>
            <a:lvl7pPr lvl="6" algn="ctr">
              <a:lnSpc>
                <a:spcPct val="100000"/>
              </a:lnSpc>
              <a:spcBef>
                <a:spcPts val="0"/>
              </a:spcBef>
              <a:spcAft>
                <a:spcPts val="0"/>
              </a:spcAft>
              <a:buClr>
                <a:schemeClr val="dk1"/>
              </a:buClr>
              <a:buSzPts val="2400"/>
              <a:buNone/>
              <a:defRPr b="1" sz="2400">
                <a:solidFill>
                  <a:schemeClr val="dk1"/>
                </a:solidFill>
              </a:defRPr>
            </a:lvl7pPr>
            <a:lvl8pPr lvl="7" algn="ctr">
              <a:lnSpc>
                <a:spcPct val="100000"/>
              </a:lnSpc>
              <a:spcBef>
                <a:spcPts val="0"/>
              </a:spcBef>
              <a:spcAft>
                <a:spcPts val="0"/>
              </a:spcAft>
              <a:buClr>
                <a:schemeClr val="dk1"/>
              </a:buClr>
              <a:buSzPts val="2400"/>
              <a:buNone/>
              <a:defRPr b="1" sz="2400">
                <a:solidFill>
                  <a:schemeClr val="dk1"/>
                </a:solidFill>
              </a:defRPr>
            </a:lvl8pPr>
            <a:lvl9pPr lvl="8" algn="ctr">
              <a:lnSpc>
                <a:spcPct val="100000"/>
              </a:lnSpc>
              <a:spcBef>
                <a:spcPts val="0"/>
              </a:spcBef>
              <a:spcAft>
                <a:spcPts val="0"/>
              </a:spcAft>
              <a:buClr>
                <a:schemeClr val="dk1"/>
              </a:buClr>
              <a:buSzPts val="2400"/>
              <a:buNone/>
              <a:defRPr b="1" sz="2400">
                <a:solidFill>
                  <a:schemeClr val="dk1"/>
                </a:solidFill>
              </a:defRPr>
            </a:lvl9pPr>
          </a:lstStyle>
          <a:p/>
        </p:txBody>
      </p:sp>
      <p:sp>
        <p:nvSpPr>
          <p:cNvPr id="149" name="Google Shape;149;p15"/>
          <p:cNvSpPr txBox="1"/>
          <p:nvPr>
            <p:ph idx="6" type="subTitle"/>
          </p:nvPr>
        </p:nvSpPr>
        <p:spPr>
          <a:xfrm>
            <a:off x="6010075" y="2433900"/>
            <a:ext cx="1800000" cy="52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None/>
              <a:defRPr b="1" sz="2400"/>
            </a:lvl1pPr>
            <a:lvl2pPr lvl="1" algn="ctr">
              <a:lnSpc>
                <a:spcPct val="100000"/>
              </a:lnSpc>
              <a:spcBef>
                <a:spcPts val="0"/>
              </a:spcBef>
              <a:spcAft>
                <a:spcPts val="0"/>
              </a:spcAft>
              <a:buClr>
                <a:schemeClr val="dk1"/>
              </a:buClr>
              <a:buSzPts val="2400"/>
              <a:buNone/>
              <a:defRPr b="1" sz="2400">
                <a:solidFill>
                  <a:schemeClr val="dk1"/>
                </a:solidFill>
              </a:defRPr>
            </a:lvl2pPr>
            <a:lvl3pPr lvl="2" algn="ctr">
              <a:lnSpc>
                <a:spcPct val="100000"/>
              </a:lnSpc>
              <a:spcBef>
                <a:spcPts val="0"/>
              </a:spcBef>
              <a:spcAft>
                <a:spcPts val="0"/>
              </a:spcAft>
              <a:buClr>
                <a:schemeClr val="dk1"/>
              </a:buClr>
              <a:buSzPts val="2400"/>
              <a:buNone/>
              <a:defRPr b="1" sz="2400">
                <a:solidFill>
                  <a:schemeClr val="dk1"/>
                </a:solidFill>
              </a:defRPr>
            </a:lvl3pPr>
            <a:lvl4pPr lvl="3" algn="ctr">
              <a:lnSpc>
                <a:spcPct val="100000"/>
              </a:lnSpc>
              <a:spcBef>
                <a:spcPts val="0"/>
              </a:spcBef>
              <a:spcAft>
                <a:spcPts val="0"/>
              </a:spcAft>
              <a:buClr>
                <a:schemeClr val="dk1"/>
              </a:buClr>
              <a:buSzPts val="2400"/>
              <a:buNone/>
              <a:defRPr b="1" sz="2400">
                <a:solidFill>
                  <a:schemeClr val="dk1"/>
                </a:solidFill>
              </a:defRPr>
            </a:lvl4pPr>
            <a:lvl5pPr lvl="4" algn="ctr">
              <a:lnSpc>
                <a:spcPct val="100000"/>
              </a:lnSpc>
              <a:spcBef>
                <a:spcPts val="0"/>
              </a:spcBef>
              <a:spcAft>
                <a:spcPts val="0"/>
              </a:spcAft>
              <a:buClr>
                <a:schemeClr val="dk1"/>
              </a:buClr>
              <a:buSzPts val="2400"/>
              <a:buNone/>
              <a:defRPr b="1" sz="2400">
                <a:solidFill>
                  <a:schemeClr val="dk1"/>
                </a:solidFill>
              </a:defRPr>
            </a:lvl5pPr>
            <a:lvl6pPr lvl="5" algn="ctr">
              <a:lnSpc>
                <a:spcPct val="100000"/>
              </a:lnSpc>
              <a:spcBef>
                <a:spcPts val="0"/>
              </a:spcBef>
              <a:spcAft>
                <a:spcPts val="0"/>
              </a:spcAft>
              <a:buClr>
                <a:schemeClr val="dk1"/>
              </a:buClr>
              <a:buSzPts val="2400"/>
              <a:buNone/>
              <a:defRPr b="1" sz="2400">
                <a:solidFill>
                  <a:schemeClr val="dk1"/>
                </a:solidFill>
              </a:defRPr>
            </a:lvl6pPr>
            <a:lvl7pPr lvl="6" algn="ctr">
              <a:lnSpc>
                <a:spcPct val="100000"/>
              </a:lnSpc>
              <a:spcBef>
                <a:spcPts val="0"/>
              </a:spcBef>
              <a:spcAft>
                <a:spcPts val="0"/>
              </a:spcAft>
              <a:buClr>
                <a:schemeClr val="dk1"/>
              </a:buClr>
              <a:buSzPts val="2400"/>
              <a:buNone/>
              <a:defRPr b="1" sz="2400">
                <a:solidFill>
                  <a:schemeClr val="dk1"/>
                </a:solidFill>
              </a:defRPr>
            </a:lvl7pPr>
            <a:lvl8pPr lvl="7" algn="ctr">
              <a:lnSpc>
                <a:spcPct val="100000"/>
              </a:lnSpc>
              <a:spcBef>
                <a:spcPts val="0"/>
              </a:spcBef>
              <a:spcAft>
                <a:spcPts val="0"/>
              </a:spcAft>
              <a:buClr>
                <a:schemeClr val="dk1"/>
              </a:buClr>
              <a:buSzPts val="2400"/>
              <a:buNone/>
              <a:defRPr b="1" sz="2400">
                <a:solidFill>
                  <a:schemeClr val="dk1"/>
                </a:solidFill>
              </a:defRPr>
            </a:lvl8pPr>
            <a:lvl9pPr lvl="8" algn="ctr">
              <a:lnSpc>
                <a:spcPct val="100000"/>
              </a:lnSpc>
              <a:spcBef>
                <a:spcPts val="0"/>
              </a:spcBef>
              <a:spcAft>
                <a:spcPts val="0"/>
              </a:spcAft>
              <a:buClr>
                <a:schemeClr val="dk1"/>
              </a:buClr>
              <a:buSzPts val="2400"/>
              <a:buNone/>
              <a:defRPr b="1" sz="24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50" name="Shape 150"/>
        <p:cNvGrpSpPr/>
        <p:nvPr/>
      </p:nvGrpSpPr>
      <p:grpSpPr>
        <a:xfrm>
          <a:off x="0" y="0"/>
          <a:ext cx="0" cy="0"/>
          <a:chOff x="0" y="0"/>
          <a:chExt cx="0" cy="0"/>
        </a:xfrm>
      </p:grpSpPr>
      <p:sp>
        <p:nvSpPr>
          <p:cNvPr id="151" name="Google Shape;151;p16"/>
          <p:cNvSpPr/>
          <p:nvPr/>
        </p:nvSpPr>
        <p:spPr>
          <a:xfrm>
            <a:off x="719999" y="540000"/>
            <a:ext cx="5306700" cy="4063500"/>
          </a:xfrm>
          <a:prstGeom prst="foldedCorner">
            <a:avLst>
              <a:gd fmla="val 16667" name="adj"/>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txBox="1"/>
          <p:nvPr>
            <p:ph idx="1" type="subTitle"/>
          </p:nvPr>
        </p:nvSpPr>
        <p:spPr>
          <a:xfrm>
            <a:off x="915125" y="2922925"/>
            <a:ext cx="3698100" cy="79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16"/>
          <p:cNvSpPr txBox="1"/>
          <p:nvPr>
            <p:ph type="title"/>
          </p:nvPr>
        </p:nvSpPr>
        <p:spPr>
          <a:xfrm>
            <a:off x="915125" y="1115975"/>
            <a:ext cx="3698100" cy="177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5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54" name="Shape 154"/>
        <p:cNvGrpSpPr/>
        <p:nvPr/>
      </p:nvGrpSpPr>
      <p:grpSpPr>
        <a:xfrm>
          <a:off x="0" y="0"/>
          <a:ext cx="0" cy="0"/>
          <a:chOff x="0" y="0"/>
          <a:chExt cx="0" cy="0"/>
        </a:xfrm>
      </p:grpSpPr>
      <p:sp>
        <p:nvSpPr>
          <p:cNvPr id="155" name="Google Shape;155;p17"/>
          <p:cNvSpPr txBox="1"/>
          <p:nvPr>
            <p:ph type="title"/>
          </p:nvPr>
        </p:nvSpPr>
        <p:spPr>
          <a:xfrm>
            <a:off x="2305613" y="616200"/>
            <a:ext cx="45327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56" name="Google Shape;156;p17"/>
          <p:cNvSpPr txBox="1"/>
          <p:nvPr>
            <p:ph idx="1" type="subTitle"/>
          </p:nvPr>
        </p:nvSpPr>
        <p:spPr>
          <a:xfrm>
            <a:off x="2328488" y="1287275"/>
            <a:ext cx="45099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17"/>
          <p:cNvSpPr txBox="1"/>
          <p:nvPr>
            <p:ph idx="2" type="title"/>
          </p:nvPr>
        </p:nvSpPr>
        <p:spPr>
          <a:xfrm>
            <a:off x="2328488" y="2072350"/>
            <a:ext cx="45099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58" name="Google Shape;158;p17"/>
          <p:cNvSpPr txBox="1"/>
          <p:nvPr>
            <p:ph idx="3" type="subTitle"/>
          </p:nvPr>
        </p:nvSpPr>
        <p:spPr>
          <a:xfrm>
            <a:off x="2328488" y="2722800"/>
            <a:ext cx="45099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17"/>
          <p:cNvSpPr txBox="1"/>
          <p:nvPr>
            <p:ph idx="4" type="title"/>
          </p:nvPr>
        </p:nvSpPr>
        <p:spPr>
          <a:xfrm>
            <a:off x="2305613" y="3499925"/>
            <a:ext cx="45081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0" name="Google Shape;160;p17"/>
          <p:cNvSpPr txBox="1"/>
          <p:nvPr>
            <p:ph idx="5" type="subTitle"/>
          </p:nvPr>
        </p:nvSpPr>
        <p:spPr>
          <a:xfrm>
            <a:off x="2305613" y="4158325"/>
            <a:ext cx="4532700" cy="44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0">
    <p:spTree>
      <p:nvGrpSpPr>
        <p:cNvPr id="161" name="Shape 161"/>
        <p:cNvGrpSpPr/>
        <p:nvPr/>
      </p:nvGrpSpPr>
      <p:grpSpPr>
        <a:xfrm>
          <a:off x="0" y="0"/>
          <a:ext cx="0" cy="0"/>
          <a:chOff x="0" y="0"/>
          <a:chExt cx="0" cy="0"/>
        </a:xfrm>
      </p:grpSpPr>
      <p:sp>
        <p:nvSpPr>
          <p:cNvPr id="162" name="Google Shape;162;p18"/>
          <p:cNvSpPr/>
          <p:nvPr/>
        </p:nvSpPr>
        <p:spPr>
          <a:xfrm>
            <a:off x="726175" y="679875"/>
            <a:ext cx="7691400" cy="3923700"/>
          </a:xfrm>
          <a:prstGeom prst="foldedCorner">
            <a:avLst>
              <a:gd fmla="val 16667" name="adj"/>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txBox="1"/>
          <p:nvPr>
            <p:ph idx="1" type="subTitle"/>
          </p:nvPr>
        </p:nvSpPr>
        <p:spPr>
          <a:xfrm>
            <a:off x="2211400" y="1903375"/>
            <a:ext cx="4721100" cy="158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 name="Google Shape;164;p18"/>
          <p:cNvSpPr txBox="1"/>
          <p:nvPr>
            <p:ph type="title"/>
          </p:nvPr>
        </p:nvSpPr>
        <p:spPr>
          <a:xfrm>
            <a:off x="2237425" y="445025"/>
            <a:ext cx="4668900" cy="572700"/>
          </a:xfrm>
          <a:prstGeom prst="rect">
            <a:avLst/>
          </a:prstGeom>
          <a:solidFill>
            <a:schemeClr val="lt2"/>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500"/>
              <a:buNone/>
              <a:defRPr sz="33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lt1"/>
        </a:solidFill>
      </p:bgPr>
    </p:bg>
    <p:spTree>
      <p:nvGrpSpPr>
        <p:cNvPr id="165" name="Shape 165"/>
        <p:cNvGrpSpPr/>
        <p:nvPr/>
      </p:nvGrpSpPr>
      <p:grpSpPr>
        <a:xfrm>
          <a:off x="0" y="0"/>
          <a:ext cx="0" cy="0"/>
          <a:chOff x="0" y="0"/>
          <a:chExt cx="0" cy="0"/>
        </a:xfrm>
      </p:grpSpPr>
      <p:sp>
        <p:nvSpPr>
          <p:cNvPr id="166" name="Google Shape;166;p19"/>
          <p:cNvSpPr txBox="1"/>
          <p:nvPr>
            <p:ph hasCustomPrompt="1" type="title"/>
          </p:nvPr>
        </p:nvSpPr>
        <p:spPr>
          <a:xfrm>
            <a:off x="1942200" y="1707525"/>
            <a:ext cx="5259600" cy="12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None/>
              <a:defRPr sz="9000">
                <a:solidFill>
                  <a:schemeClr val="dk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67" name="Google Shape;167;p19"/>
          <p:cNvSpPr txBox="1"/>
          <p:nvPr>
            <p:ph idx="1" type="subTitle"/>
          </p:nvPr>
        </p:nvSpPr>
        <p:spPr>
          <a:xfrm>
            <a:off x="1942200" y="2989375"/>
            <a:ext cx="5259600" cy="49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6">
    <p:spTree>
      <p:nvGrpSpPr>
        <p:cNvPr id="168" name="Shape 168"/>
        <p:cNvGrpSpPr/>
        <p:nvPr/>
      </p:nvGrpSpPr>
      <p:grpSpPr>
        <a:xfrm>
          <a:off x="0" y="0"/>
          <a:ext cx="0" cy="0"/>
          <a:chOff x="0" y="0"/>
          <a:chExt cx="0" cy="0"/>
        </a:xfrm>
      </p:grpSpPr>
      <p:sp>
        <p:nvSpPr>
          <p:cNvPr id="169" name="Google Shape;169;p20"/>
          <p:cNvSpPr/>
          <p:nvPr/>
        </p:nvSpPr>
        <p:spPr>
          <a:xfrm>
            <a:off x="720000" y="679875"/>
            <a:ext cx="7691400" cy="3923700"/>
          </a:xfrm>
          <a:prstGeom prst="foldedCorner">
            <a:avLst>
              <a:gd fmla="val 16667" name="adj"/>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35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1" name="Google Shape;171;p20"/>
          <p:cNvSpPr txBox="1"/>
          <p:nvPr>
            <p:ph idx="1" type="subTitle"/>
          </p:nvPr>
        </p:nvSpPr>
        <p:spPr>
          <a:xfrm>
            <a:off x="5084200" y="3163675"/>
            <a:ext cx="2601300" cy="106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hyperlink" Target="http://www.youtube.com/watch?v=mtpLRFpJ4dg" TargetMode="Externa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ctrTitle"/>
          </p:nvPr>
        </p:nvSpPr>
        <p:spPr>
          <a:xfrm>
            <a:off x="4276000" y="1535250"/>
            <a:ext cx="4261500" cy="22743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1000"/>
              </a:spcBef>
              <a:spcAft>
                <a:spcPts val="0"/>
              </a:spcAft>
              <a:buSzPts val="5200"/>
              <a:buNone/>
            </a:pPr>
            <a:r>
              <a:rPr b="0" lang="en" sz="2200">
                <a:latin typeface="David"/>
                <a:ea typeface="David"/>
                <a:cs typeface="David"/>
                <a:sym typeface="David"/>
              </a:rPr>
              <a:t>Capstone Project Phase </a:t>
            </a:r>
            <a:r>
              <a:rPr lang="en" sz="2200">
                <a:latin typeface="David"/>
                <a:ea typeface="David"/>
                <a:cs typeface="David"/>
                <a:sym typeface="David"/>
              </a:rPr>
              <a:t>2</a:t>
            </a:r>
            <a:br>
              <a:rPr b="0" lang="en" sz="2200">
                <a:latin typeface="David"/>
                <a:ea typeface="David"/>
                <a:cs typeface="David"/>
                <a:sym typeface="David"/>
              </a:rPr>
            </a:br>
            <a:r>
              <a:rPr lang="en" sz="2200">
                <a:latin typeface="David"/>
                <a:ea typeface="David"/>
                <a:cs typeface="David"/>
                <a:sym typeface="David"/>
              </a:rPr>
              <a:t>System for smart common sports </a:t>
            </a:r>
            <a:r>
              <a:rPr lang="en" sz="2200">
                <a:latin typeface="David"/>
                <a:ea typeface="David"/>
                <a:cs typeface="David"/>
                <a:sym typeface="David"/>
              </a:rPr>
              <a:t>ground</a:t>
            </a:r>
            <a:r>
              <a:rPr lang="en" sz="2200">
                <a:latin typeface="David"/>
                <a:ea typeface="David"/>
                <a:cs typeface="David"/>
                <a:sym typeface="David"/>
              </a:rPr>
              <a:t> management</a:t>
            </a:r>
            <a:br>
              <a:rPr lang="en" sz="2200">
                <a:latin typeface="David"/>
                <a:ea typeface="David"/>
                <a:cs typeface="David"/>
                <a:sym typeface="David"/>
              </a:rPr>
            </a:br>
            <a:r>
              <a:rPr b="0" i="0" lang="en" sz="2200">
                <a:latin typeface="David"/>
                <a:ea typeface="David"/>
                <a:cs typeface="David"/>
                <a:sym typeface="David"/>
              </a:rPr>
              <a:t>Project number: </a:t>
            </a:r>
            <a:r>
              <a:rPr lang="en" sz="2200">
                <a:latin typeface="David"/>
                <a:ea typeface="David"/>
                <a:cs typeface="David"/>
                <a:sym typeface="David"/>
              </a:rPr>
              <a:t>24-1-D-1</a:t>
            </a:r>
            <a:r>
              <a:rPr b="0" i="0" lang="en" sz="2200">
                <a:latin typeface="David"/>
                <a:ea typeface="David"/>
                <a:cs typeface="David"/>
                <a:sym typeface="David"/>
              </a:rPr>
              <a:t> </a:t>
            </a:r>
            <a:br>
              <a:rPr b="0" i="0" lang="en" sz="2200">
                <a:latin typeface="David"/>
                <a:ea typeface="David"/>
                <a:cs typeface="David"/>
                <a:sym typeface="David"/>
              </a:rPr>
            </a:br>
            <a:br>
              <a:rPr b="0" lang="en" sz="2200">
                <a:latin typeface="David"/>
                <a:ea typeface="David"/>
                <a:cs typeface="David"/>
                <a:sym typeface="David"/>
              </a:rPr>
            </a:br>
            <a:r>
              <a:rPr b="0" lang="en" sz="2200">
                <a:latin typeface="David"/>
                <a:ea typeface="David"/>
                <a:cs typeface="David"/>
                <a:sym typeface="David"/>
              </a:rPr>
              <a:t>Date: 2</a:t>
            </a:r>
            <a:r>
              <a:rPr lang="en" sz="2200">
                <a:latin typeface="David"/>
                <a:ea typeface="David"/>
                <a:cs typeface="David"/>
                <a:sym typeface="David"/>
              </a:rPr>
              <a:t>2</a:t>
            </a:r>
            <a:r>
              <a:rPr b="0" lang="en" sz="2200">
                <a:latin typeface="David"/>
                <a:ea typeface="David"/>
                <a:cs typeface="David"/>
                <a:sym typeface="David"/>
              </a:rPr>
              <a:t>/</a:t>
            </a:r>
            <a:r>
              <a:rPr lang="en" sz="2200">
                <a:latin typeface="David"/>
                <a:ea typeface="David"/>
                <a:cs typeface="David"/>
                <a:sym typeface="David"/>
              </a:rPr>
              <a:t>09</a:t>
            </a:r>
            <a:r>
              <a:rPr b="0" lang="en" sz="2200">
                <a:latin typeface="David"/>
                <a:ea typeface="David"/>
                <a:cs typeface="David"/>
                <a:sym typeface="David"/>
              </a:rPr>
              <a:t>/202</a:t>
            </a:r>
            <a:r>
              <a:rPr lang="en" sz="2200">
                <a:latin typeface="David"/>
                <a:ea typeface="David"/>
                <a:cs typeface="David"/>
                <a:sym typeface="David"/>
              </a:rPr>
              <a:t>4</a:t>
            </a:r>
            <a:endParaRPr sz="2200"/>
          </a:p>
        </p:txBody>
      </p:sp>
      <p:pic>
        <p:nvPicPr>
          <p:cNvPr id="177" name="Google Shape;177;p21"/>
          <p:cNvPicPr preferRelativeResize="0"/>
          <p:nvPr/>
        </p:nvPicPr>
        <p:blipFill rotWithShape="1">
          <a:blip r:embed="rId3">
            <a:alphaModFix/>
          </a:blip>
          <a:srcRect b="0" l="0" r="0" t="0"/>
          <a:stretch/>
        </p:blipFill>
        <p:spPr>
          <a:xfrm>
            <a:off x="2649400" y="355800"/>
            <a:ext cx="4026400" cy="926150"/>
          </a:xfrm>
          <a:prstGeom prst="rect">
            <a:avLst/>
          </a:prstGeom>
          <a:noFill/>
          <a:ln>
            <a:noFill/>
          </a:ln>
        </p:spPr>
      </p:pic>
      <p:sp>
        <p:nvSpPr>
          <p:cNvPr id="178" name="Google Shape;178;p21"/>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
        <p:nvSpPr>
          <p:cNvPr id="179" name="Google Shape;179;p21"/>
          <p:cNvSpPr txBox="1"/>
          <p:nvPr/>
        </p:nvSpPr>
        <p:spPr>
          <a:xfrm>
            <a:off x="560575" y="1371750"/>
            <a:ext cx="3494400" cy="2601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000"/>
              </a:spcBef>
              <a:spcAft>
                <a:spcPts val="0"/>
              </a:spcAft>
              <a:buNone/>
            </a:pPr>
            <a:r>
              <a:rPr lang="en" sz="2200">
                <a:solidFill>
                  <a:schemeClr val="lt1"/>
                </a:solidFill>
                <a:latin typeface="David"/>
                <a:ea typeface="David"/>
                <a:cs typeface="David"/>
                <a:sym typeface="David"/>
              </a:rPr>
              <a:t>Advisor: </a:t>
            </a:r>
            <a:endParaRPr sz="2200">
              <a:solidFill>
                <a:schemeClr val="lt1"/>
              </a:solidFill>
              <a:latin typeface="David"/>
              <a:ea typeface="David"/>
              <a:cs typeface="David"/>
              <a:sym typeface="David"/>
            </a:endParaRPr>
          </a:p>
          <a:p>
            <a:pPr indent="0" lvl="0" marL="0" rtl="0" algn="ctr">
              <a:lnSpc>
                <a:spcPct val="100000"/>
              </a:lnSpc>
              <a:spcBef>
                <a:spcPts val="1000"/>
              </a:spcBef>
              <a:spcAft>
                <a:spcPts val="0"/>
              </a:spcAft>
              <a:buNone/>
            </a:pPr>
            <a:r>
              <a:rPr lang="en" sz="2200">
                <a:solidFill>
                  <a:schemeClr val="lt1"/>
                </a:solidFill>
                <a:latin typeface="David"/>
                <a:ea typeface="David"/>
                <a:cs typeface="David"/>
                <a:sym typeface="David"/>
              </a:rPr>
              <a:t>Prof. Zeev Frenkel </a:t>
            </a:r>
            <a:br>
              <a:rPr lang="en" sz="2200">
                <a:solidFill>
                  <a:schemeClr val="lt1"/>
                </a:solidFill>
                <a:latin typeface="David"/>
                <a:ea typeface="David"/>
                <a:cs typeface="David"/>
                <a:sym typeface="David"/>
              </a:rPr>
            </a:br>
            <a:r>
              <a:rPr lang="en" sz="2200">
                <a:solidFill>
                  <a:schemeClr val="lt1"/>
                </a:solidFill>
                <a:latin typeface="David"/>
                <a:ea typeface="David"/>
                <a:cs typeface="David"/>
                <a:sym typeface="David"/>
              </a:rPr>
              <a:t>Ebrahem Enbtawe </a:t>
            </a:r>
            <a:endParaRPr sz="2200">
              <a:solidFill>
                <a:schemeClr val="lt1"/>
              </a:solidFill>
              <a:latin typeface="David"/>
              <a:ea typeface="David"/>
              <a:cs typeface="David"/>
              <a:sym typeface="David"/>
            </a:endParaRPr>
          </a:p>
          <a:p>
            <a:pPr indent="0" lvl="0" marL="0" rtl="0" algn="ctr">
              <a:lnSpc>
                <a:spcPct val="100000"/>
              </a:lnSpc>
              <a:spcBef>
                <a:spcPts val="1000"/>
              </a:spcBef>
              <a:spcAft>
                <a:spcPts val="0"/>
              </a:spcAft>
              <a:buNone/>
            </a:pPr>
            <a:r>
              <a:rPr lang="en" sz="2200">
                <a:solidFill>
                  <a:schemeClr val="lt1"/>
                </a:solidFill>
                <a:latin typeface="David"/>
                <a:ea typeface="David"/>
                <a:cs typeface="David"/>
                <a:sym typeface="David"/>
              </a:rPr>
              <a:t>208047357</a:t>
            </a:r>
            <a:br>
              <a:rPr lang="en" sz="2200">
                <a:solidFill>
                  <a:schemeClr val="lt1"/>
                </a:solidFill>
                <a:latin typeface="David"/>
                <a:ea typeface="David"/>
                <a:cs typeface="David"/>
                <a:sym typeface="David"/>
              </a:rPr>
            </a:br>
            <a:r>
              <a:rPr lang="en" sz="2200">
                <a:solidFill>
                  <a:schemeClr val="lt1"/>
                </a:solidFill>
                <a:latin typeface="David"/>
                <a:ea typeface="David"/>
                <a:cs typeface="David"/>
                <a:sym typeface="David"/>
              </a:rPr>
              <a:t>Obied Haddad </a:t>
            </a:r>
            <a:endParaRPr sz="2200">
              <a:solidFill>
                <a:schemeClr val="lt1"/>
              </a:solidFill>
              <a:latin typeface="David"/>
              <a:ea typeface="David"/>
              <a:cs typeface="David"/>
              <a:sym typeface="David"/>
            </a:endParaRPr>
          </a:p>
          <a:p>
            <a:pPr indent="0" lvl="0" marL="0" rtl="0" algn="ctr">
              <a:lnSpc>
                <a:spcPct val="100000"/>
              </a:lnSpc>
              <a:spcBef>
                <a:spcPts val="1000"/>
              </a:spcBef>
              <a:spcAft>
                <a:spcPts val="1000"/>
              </a:spcAft>
              <a:buNone/>
            </a:pPr>
            <a:r>
              <a:rPr lang="en" sz="2200">
                <a:solidFill>
                  <a:schemeClr val="lt1"/>
                </a:solidFill>
                <a:latin typeface="David"/>
                <a:ea typeface="David"/>
                <a:cs typeface="David"/>
                <a:sym typeface="David"/>
              </a:rPr>
              <a:t>206989295</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819150" y="845600"/>
            <a:ext cx="7505700" cy="954600"/>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2800"/>
              <a:t>How to Ensure User Choices Don’t Impact System Efficiency</a:t>
            </a:r>
            <a:endParaRPr sz="3300"/>
          </a:p>
        </p:txBody>
      </p:sp>
      <p:sp>
        <p:nvSpPr>
          <p:cNvPr id="278" name="Google Shape;278;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0"/>
          <p:cNvSpPr txBox="1"/>
          <p:nvPr>
            <p:ph idx="1" type="body"/>
          </p:nvPr>
        </p:nvSpPr>
        <p:spPr>
          <a:xfrm>
            <a:off x="819150" y="2355125"/>
            <a:ext cx="3686100" cy="16065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2000">
                <a:solidFill>
                  <a:srgbClr val="000000"/>
                </a:solidFill>
                <a:latin typeface="Arial"/>
                <a:ea typeface="Arial"/>
                <a:cs typeface="Arial"/>
                <a:sym typeface="Arial"/>
              </a:rPr>
              <a:t>Optimized Field Options</a:t>
            </a:r>
            <a:endParaRPr b="1" sz="2000">
              <a:solidFill>
                <a:srgbClr val="000000"/>
              </a:solidFill>
              <a:latin typeface="Arial"/>
              <a:ea typeface="Arial"/>
              <a:cs typeface="Arial"/>
              <a:sym typeface="Arial"/>
            </a:endParaRPr>
          </a:p>
          <a:p>
            <a:pPr indent="0" lvl="0" marL="0" rtl="0" algn="ctr">
              <a:spcBef>
                <a:spcPts val="1200"/>
              </a:spcBef>
              <a:spcAft>
                <a:spcPts val="1200"/>
              </a:spcAft>
              <a:buNone/>
            </a:pPr>
            <a:r>
              <a:rPr lang="en" sz="1800">
                <a:solidFill>
                  <a:srgbClr val="000000"/>
                </a:solidFill>
                <a:latin typeface="Arial"/>
                <a:ea typeface="Arial"/>
                <a:cs typeface="Arial"/>
                <a:sym typeface="Arial"/>
              </a:rPr>
              <a:t>Fields exceeding the distance threshold are excluded to maintain relevant choices for users.</a:t>
            </a:r>
            <a:endParaRPr sz="1800"/>
          </a:p>
        </p:txBody>
      </p:sp>
      <p:sp>
        <p:nvSpPr>
          <p:cNvPr id="280" name="Google Shape;280;p30"/>
          <p:cNvSpPr txBox="1"/>
          <p:nvPr>
            <p:ph idx="2" type="body"/>
          </p:nvPr>
        </p:nvSpPr>
        <p:spPr>
          <a:xfrm>
            <a:off x="4638750" y="2355125"/>
            <a:ext cx="3686100" cy="16065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2000">
                <a:solidFill>
                  <a:srgbClr val="000000"/>
                </a:solidFill>
                <a:latin typeface="Arial"/>
                <a:ea typeface="Arial"/>
                <a:cs typeface="Arial"/>
                <a:sym typeface="Arial"/>
              </a:rPr>
              <a:t>Performance Focus </a:t>
            </a:r>
            <a:endParaRPr b="1" sz="2000">
              <a:solidFill>
                <a:srgbClr val="000000"/>
              </a:solidFill>
              <a:latin typeface="Arial"/>
              <a:ea typeface="Arial"/>
              <a:cs typeface="Arial"/>
              <a:sym typeface="Arial"/>
            </a:endParaRPr>
          </a:p>
          <a:p>
            <a:pPr indent="0" lvl="0" marL="0" rtl="0" algn="ctr">
              <a:spcBef>
                <a:spcPts val="1200"/>
              </a:spcBef>
              <a:spcAft>
                <a:spcPts val="1200"/>
              </a:spcAft>
              <a:buNone/>
            </a:pPr>
            <a:r>
              <a:rPr lang="en" sz="1800">
                <a:solidFill>
                  <a:srgbClr val="000000"/>
                </a:solidFill>
                <a:latin typeface="Arial"/>
                <a:ea typeface="Arial"/>
                <a:cs typeface="Arial"/>
                <a:sym typeface="Arial"/>
              </a:rPr>
              <a:t>Filtering ensures fast processing and avoids unnecessary delays during booking.</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31"/>
          <p:cNvSpPr txBox="1"/>
          <p:nvPr>
            <p:ph type="title"/>
          </p:nvPr>
        </p:nvSpPr>
        <p:spPr>
          <a:xfrm>
            <a:off x="152400" y="184300"/>
            <a:ext cx="8623500" cy="527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sz="4000">
                <a:solidFill>
                  <a:schemeClr val="dk2"/>
                </a:solidFill>
              </a:rPr>
              <a:t>Now we will present our App!</a:t>
            </a:r>
            <a:endParaRPr sz="4000">
              <a:solidFill>
                <a:schemeClr val="dk2"/>
              </a:solidFill>
            </a:endParaRPr>
          </a:p>
        </p:txBody>
      </p:sp>
      <p:sp>
        <p:nvSpPr>
          <p:cNvPr id="286" name="Google Shape;286;p31"/>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pic>
        <p:nvPicPr>
          <p:cNvPr id="287" name="Google Shape;287;p31" title="Application Review">
            <a:hlinkClick r:id="rId3"/>
          </p:cNvPr>
          <p:cNvPicPr preferRelativeResize="0"/>
          <p:nvPr/>
        </p:nvPicPr>
        <p:blipFill>
          <a:blip r:embed="rId4">
            <a:alphaModFix/>
          </a:blip>
          <a:stretch>
            <a:fillRect/>
          </a:stretch>
        </p:blipFill>
        <p:spPr>
          <a:xfrm>
            <a:off x="412450" y="791700"/>
            <a:ext cx="8103400" cy="4115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2237425" y="445025"/>
            <a:ext cx="4668900" cy="572700"/>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1" algn="ctr">
              <a:lnSpc>
                <a:spcPct val="100000"/>
              </a:lnSpc>
              <a:spcBef>
                <a:spcPts val="0"/>
              </a:spcBef>
              <a:spcAft>
                <a:spcPts val="0"/>
              </a:spcAft>
              <a:buSzPts val="3500"/>
              <a:buNone/>
            </a:pPr>
            <a:r>
              <a:rPr lang="en"/>
              <a:t>Technologies used</a:t>
            </a:r>
            <a:endParaRPr/>
          </a:p>
        </p:txBody>
      </p:sp>
      <p:sp>
        <p:nvSpPr>
          <p:cNvPr id="293" name="Google Shape;293;p32"/>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pic>
        <p:nvPicPr>
          <p:cNvPr id="294" name="Google Shape;294;p32"/>
          <p:cNvPicPr preferRelativeResize="0"/>
          <p:nvPr/>
        </p:nvPicPr>
        <p:blipFill>
          <a:blip r:embed="rId3">
            <a:alphaModFix/>
          </a:blip>
          <a:stretch>
            <a:fillRect/>
          </a:stretch>
        </p:blipFill>
        <p:spPr>
          <a:xfrm>
            <a:off x="973944" y="2092638"/>
            <a:ext cx="1088625" cy="1088625"/>
          </a:xfrm>
          <a:prstGeom prst="rect">
            <a:avLst/>
          </a:prstGeom>
          <a:noFill/>
          <a:ln>
            <a:noFill/>
          </a:ln>
        </p:spPr>
      </p:pic>
      <p:pic>
        <p:nvPicPr>
          <p:cNvPr id="295" name="Google Shape;295;p32"/>
          <p:cNvPicPr preferRelativeResize="0"/>
          <p:nvPr/>
        </p:nvPicPr>
        <p:blipFill>
          <a:blip r:embed="rId4">
            <a:alphaModFix/>
          </a:blip>
          <a:stretch>
            <a:fillRect/>
          </a:stretch>
        </p:blipFill>
        <p:spPr>
          <a:xfrm>
            <a:off x="3887374" y="2214474"/>
            <a:ext cx="996350" cy="812275"/>
          </a:xfrm>
          <a:prstGeom prst="rect">
            <a:avLst/>
          </a:prstGeom>
          <a:noFill/>
          <a:ln>
            <a:noFill/>
          </a:ln>
        </p:spPr>
      </p:pic>
      <p:pic>
        <p:nvPicPr>
          <p:cNvPr id="296" name="Google Shape;296;p32"/>
          <p:cNvPicPr preferRelativeResize="0"/>
          <p:nvPr/>
        </p:nvPicPr>
        <p:blipFill>
          <a:blip r:embed="rId5">
            <a:alphaModFix/>
          </a:blip>
          <a:stretch>
            <a:fillRect/>
          </a:stretch>
        </p:blipFill>
        <p:spPr>
          <a:xfrm>
            <a:off x="5958631" y="2092647"/>
            <a:ext cx="1730820" cy="1088625"/>
          </a:xfrm>
          <a:prstGeom prst="rect">
            <a:avLst/>
          </a:prstGeom>
          <a:noFill/>
          <a:ln>
            <a:noFill/>
          </a:ln>
        </p:spPr>
      </p:pic>
      <p:cxnSp>
        <p:nvCxnSpPr>
          <p:cNvPr id="297" name="Google Shape;297;p32"/>
          <p:cNvCxnSpPr/>
          <p:nvPr/>
        </p:nvCxnSpPr>
        <p:spPr>
          <a:xfrm>
            <a:off x="2241025" y="2838100"/>
            <a:ext cx="1467900" cy="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32"/>
          <p:cNvCxnSpPr/>
          <p:nvPr/>
        </p:nvCxnSpPr>
        <p:spPr>
          <a:xfrm flipH="1">
            <a:off x="2326474" y="2578662"/>
            <a:ext cx="1560900" cy="510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p32"/>
          <p:cNvCxnSpPr/>
          <p:nvPr/>
        </p:nvCxnSpPr>
        <p:spPr>
          <a:xfrm flipH="1">
            <a:off x="4883724" y="2578662"/>
            <a:ext cx="1560900" cy="51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p32"/>
          <p:cNvCxnSpPr/>
          <p:nvPr/>
        </p:nvCxnSpPr>
        <p:spPr>
          <a:xfrm>
            <a:off x="4930225" y="2932700"/>
            <a:ext cx="1467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sp>
        <p:nvSpPr>
          <p:cNvPr id="305" name="Google Shape;305;p33"/>
          <p:cNvSpPr txBox="1"/>
          <p:nvPr>
            <p:ph type="title"/>
          </p:nvPr>
        </p:nvSpPr>
        <p:spPr>
          <a:xfrm>
            <a:off x="3418925" y="2332025"/>
            <a:ext cx="40497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4300"/>
              <a:buNone/>
            </a:pPr>
            <a:r>
              <a:rPr lang="en"/>
              <a:t>UML Diagrams</a:t>
            </a:r>
            <a:endParaRPr/>
          </a:p>
        </p:txBody>
      </p:sp>
      <p:sp>
        <p:nvSpPr>
          <p:cNvPr id="306" name="Google Shape;306;p33"/>
          <p:cNvSpPr txBox="1"/>
          <p:nvPr>
            <p:ph idx="2" type="title"/>
          </p:nvPr>
        </p:nvSpPr>
        <p:spPr>
          <a:xfrm>
            <a:off x="4853525" y="1274975"/>
            <a:ext cx="1180500" cy="967500"/>
          </a:xfrm>
          <a:prstGeom prst="rect">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6000"/>
              <a:buNone/>
            </a:pPr>
            <a:r>
              <a:rPr lang="en"/>
              <a:t>04</a:t>
            </a:r>
            <a:endParaRPr/>
          </a:p>
        </p:txBody>
      </p:sp>
      <p:sp>
        <p:nvSpPr>
          <p:cNvPr id="307" name="Google Shape;307;p33"/>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1" name="Shape 311"/>
        <p:cNvGrpSpPr/>
        <p:nvPr/>
      </p:nvGrpSpPr>
      <p:grpSpPr>
        <a:xfrm>
          <a:off x="0" y="0"/>
          <a:ext cx="0" cy="0"/>
          <a:chOff x="0" y="0"/>
          <a:chExt cx="0" cy="0"/>
        </a:xfrm>
      </p:grpSpPr>
      <p:sp>
        <p:nvSpPr>
          <p:cNvPr id="312" name="Google Shape;312;p34"/>
          <p:cNvSpPr/>
          <p:nvPr/>
        </p:nvSpPr>
        <p:spPr>
          <a:xfrm>
            <a:off x="2780370" y="105697"/>
            <a:ext cx="3397405" cy="657577"/>
          </a:xfrm>
          <a:prstGeom prst="foldedCorner">
            <a:avLst>
              <a:gd fmla="val 16667" name="adj"/>
            </a:avLst>
          </a:prstGeom>
          <a:solidFill>
            <a:srgbClr val="B6C0E6"/>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4"/>
          <p:cNvSpPr txBox="1"/>
          <p:nvPr>
            <p:ph idx="2" type="title"/>
          </p:nvPr>
        </p:nvSpPr>
        <p:spPr>
          <a:xfrm>
            <a:off x="2231782" y="0"/>
            <a:ext cx="4509900" cy="828300"/>
          </a:xfrm>
          <a:prstGeom prst="rect">
            <a:avLst/>
          </a:prstGeom>
          <a:solidFill>
            <a:schemeClr val="dk1"/>
          </a:solid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200"/>
              <a:buNone/>
            </a:pPr>
            <a:r>
              <a:rPr lang="en" sz="4000"/>
              <a:t>Use Case</a:t>
            </a:r>
            <a:endParaRPr sz="4000"/>
          </a:p>
        </p:txBody>
      </p:sp>
      <p:sp>
        <p:nvSpPr>
          <p:cNvPr id="314" name="Google Shape;314;p34"/>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pic>
        <p:nvPicPr>
          <p:cNvPr id="315" name="Google Shape;315;p34"/>
          <p:cNvPicPr preferRelativeResize="0"/>
          <p:nvPr/>
        </p:nvPicPr>
        <p:blipFill>
          <a:blip r:embed="rId3">
            <a:alphaModFix/>
          </a:blip>
          <a:stretch>
            <a:fillRect/>
          </a:stretch>
        </p:blipFill>
        <p:spPr>
          <a:xfrm>
            <a:off x="855950" y="982882"/>
            <a:ext cx="7824200" cy="38063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sp>
        <p:nvSpPr>
          <p:cNvPr id="320" name="Google Shape;320;p35"/>
          <p:cNvSpPr/>
          <p:nvPr/>
        </p:nvSpPr>
        <p:spPr>
          <a:xfrm>
            <a:off x="2496128" y="157076"/>
            <a:ext cx="4151745" cy="657577"/>
          </a:xfrm>
          <a:prstGeom prst="foldedCorner">
            <a:avLst>
              <a:gd fmla="val 16667" name="adj"/>
            </a:avLst>
          </a:prstGeom>
          <a:solidFill>
            <a:srgbClr val="B6C0E6"/>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txBox="1"/>
          <p:nvPr/>
        </p:nvSpPr>
        <p:spPr>
          <a:xfrm>
            <a:off x="2299667" y="104227"/>
            <a:ext cx="4544666" cy="763274"/>
          </a:xfrm>
          <a:prstGeom prst="rect">
            <a:avLst/>
          </a:prstGeom>
          <a:solidFill>
            <a:schemeClr val="dk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6200"/>
              <a:buFont typeface="Nunito"/>
              <a:buNone/>
            </a:pPr>
            <a:r>
              <a:rPr b="1" i="0" lang="en" sz="4000" u="none" cap="none" strike="noStrike">
                <a:solidFill>
                  <a:schemeClr val="lt1"/>
                </a:solidFill>
                <a:latin typeface="Nunito"/>
                <a:ea typeface="Nunito"/>
                <a:cs typeface="Nunito"/>
                <a:sym typeface="Nunito"/>
              </a:rPr>
              <a:t>Class Diagram</a:t>
            </a:r>
            <a:endParaRPr/>
          </a:p>
        </p:txBody>
      </p:sp>
      <p:sp>
        <p:nvSpPr>
          <p:cNvPr id="322" name="Google Shape;322;p35"/>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pic>
        <p:nvPicPr>
          <p:cNvPr id="323" name="Google Shape;323;p35"/>
          <p:cNvPicPr preferRelativeResize="0"/>
          <p:nvPr/>
        </p:nvPicPr>
        <p:blipFill>
          <a:blip r:embed="rId3">
            <a:alphaModFix/>
          </a:blip>
          <a:stretch>
            <a:fillRect/>
          </a:stretch>
        </p:blipFill>
        <p:spPr>
          <a:xfrm>
            <a:off x="1149838" y="993075"/>
            <a:ext cx="6844325" cy="39250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graphicFrame>
        <p:nvGraphicFramePr>
          <p:cNvPr id="328" name="Google Shape;328;p36"/>
          <p:cNvGraphicFramePr/>
          <p:nvPr/>
        </p:nvGraphicFramePr>
        <p:xfrm>
          <a:off x="403303" y="709231"/>
          <a:ext cx="3000000" cy="3000000"/>
        </p:xfrm>
        <a:graphic>
          <a:graphicData uri="http://schemas.openxmlformats.org/drawingml/2006/table">
            <a:tbl>
              <a:tblPr bandRow="1" firstCol="1" firstRow="1">
                <a:gradFill>
                  <a:gsLst>
                    <a:gs pos="0">
                      <a:srgbClr val="A7FFFF"/>
                    </a:gs>
                    <a:gs pos="35000">
                      <a:srgbClr val="C3FFFF"/>
                    </a:gs>
                    <a:gs pos="100000">
                      <a:srgbClr val="E7FFFF"/>
                    </a:gs>
                  </a:gsLst>
                  <a:lin ang="16200000" scaled="0"/>
                </a:gradFill>
                <a:tableStyleId>{4A6F2EDF-EB49-4B8F-861C-273E8239426A}</a:tableStyleId>
              </a:tblPr>
              <a:tblGrid>
                <a:gridCol w="449250"/>
                <a:gridCol w="3337225"/>
                <a:gridCol w="3658125"/>
                <a:gridCol w="770125"/>
              </a:tblGrid>
              <a:tr h="219350">
                <a:tc>
                  <a:txBody>
                    <a:bodyPr/>
                    <a:lstStyle/>
                    <a:p>
                      <a:pPr indent="0" lvl="0" marL="0" marR="0" rtl="0" algn="l">
                        <a:lnSpc>
                          <a:spcPct val="107000"/>
                        </a:lnSpc>
                        <a:spcBef>
                          <a:spcPts val="0"/>
                        </a:spcBef>
                        <a:spcAft>
                          <a:spcPts val="0"/>
                        </a:spcAft>
                        <a:buNone/>
                      </a:pPr>
                      <a:r>
                        <a:rPr lang="en" sz="1400" u="none" cap="none" strike="noStrike">
                          <a:solidFill>
                            <a:schemeClr val="dk2"/>
                          </a:solidFill>
                          <a:latin typeface="David"/>
                          <a:ea typeface="David"/>
                          <a:cs typeface="David"/>
                          <a:sym typeface="David"/>
                        </a:rPr>
                        <a:t>No#</a:t>
                      </a:r>
                      <a:endParaRPr sz="1400" u="none" cap="none" strike="noStrike">
                        <a:solidFill>
                          <a:schemeClr val="dk2"/>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chemeClr val="dk2"/>
                          </a:solidFill>
                          <a:latin typeface="David"/>
                          <a:ea typeface="David"/>
                          <a:cs typeface="David"/>
                          <a:sym typeface="David"/>
                        </a:rPr>
                        <a:t>Test Subject</a:t>
                      </a:r>
                      <a:endParaRPr sz="1400" u="none" cap="none" strike="noStrike">
                        <a:solidFill>
                          <a:schemeClr val="dk2"/>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chemeClr val="dk2"/>
                          </a:solidFill>
                          <a:latin typeface="David"/>
                          <a:ea typeface="David"/>
                          <a:cs typeface="David"/>
                          <a:sym typeface="David"/>
                        </a:rPr>
                        <a:t>Expected Result</a:t>
                      </a:r>
                      <a:endParaRPr sz="1400" u="none" cap="none" strike="noStrike">
                        <a:solidFill>
                          <a:schemeClr val="dk2"/>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chemeClr val="dk2"/>
                          </a:solidFill>
                          <a:latin typeface="David"/>
                          <a:ea typeface="David"/>
                          <a:cs typeface="David"/>
                          <a:sym typeface="David"/>
                        </a:rPr>
                        <a:t>Result</a:t>
                      </a:r>
                      <a:endParaRPr sz="1400" u="none" cap="none" strike="noStrike">
                        <a:solidFill>
                          <a:schemeClr val="dk2"/>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219350">
                <a:tc gridSpan="4">
                  <a:txBody>
                    <a:bodyPr/>
                    <a:lstStyle/>
                    <a:p>
                      <a:pPr indent="0" lvl="0" marL="0" marR="0" rtl="0" algn="ctr">
                        <a:lnSpc>
                          <a:spcPct val="107000"/>
                        </a:lnSpc>
                        <a:spcBef>
                          <a:spcPts val="0"/>
                        </a:spcBef>
                        <a:spcAft>
                          <a:spcPts val="0"/>
                        </a:spcAft>
                        <a:buNone/>
                      </a:pPr>
                      <a:r>
                        <a:rPr lang="en" sz="1400" u="none" cap="none" strike="noStrike">
                          <a:solidFill>
                            <a:srgbClr val="002060"/>
                          </a:solidFill>
                          <a:latin typeface="David"/>
                          <a:ea typeface="David"/>
                          <a:cs typeface="David"/>
                          <a:sym typeface="David"/>
                        </a:rPr>
                        <a:t>Login form</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hMerge="1"/>
                <a:tc hMerge="1"/>
                <a:tc hMerge="1"/>
              </a:tr>
              <a:tr h="442300">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1</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Enter an empty username or password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Error displays a message: “</a:t>
                      </a:r>
                      <a:r>
                        <a:rPr lang="en">
                          <a:solidFill>
                            <a:srgbClr val="002060"/>
                          </a:solidFill>
                          <a:latin typeface="David"/>
                          <a:ea typeface="David"/>
                          <a:cs typeface="David"/>
                          <a:sym typeface="David"/>
                        </a:rPr>
                        <a:t>Please enter a Username/Password</a:t>
                      </a:r>
                      <a:r>
                        <a:rPr lang="en" sz="1400" u="none" cap="none" strike="noStrike">
                          <a:solidFill>
                            <a:srgbClr val="002060"/>
                          </a:solidFill>
                          <a:latin typeface="David"/>
                          <a:ea typeface="David"/>
                          <a:cs typeface="David"/>
                          <a:sym typeface="David"/>
                        </a:rPr>
                        <a:t>”.</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987400">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2</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Enter the wrong username</a:t>
                      </a:r>
                      <a:r>
                        <a:rPr lang="en" sz="1400" u="none" cap="none" strike="noStrike">
                          <a:solidFill>
                            <a:srgbClr val="002060"/>
                          </a:solidFill>
                          <a:latin typeface="David"/>
                          <a:ea typeface="David"/>
                          <a:cs typeface="David"/>
                          <a:sym typeface="David"/>
                        </a:rPr>
                        <a:t> </a:t>
                      </a:r>
                      <a:r>
                        <a:rPr lang="en" sz="1400" u="none" cap="none" strike="noStrike">
                          <a:solidFill>
                            <a:srgbClr val="002060"/>
                          </a:solidFill>
                          <a:latin typeface="David"/>
                          <a:ea typeface="David"/>
                          <a:cs typeface="David"/>
                          <a:sym typeface="David"/>
                        </a:rPr>
                        <a:t>or password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Error displays a message: “</a:t>
                      </a:r>
                      <a:r>
                        <a:rPr lang="en">
                          <a:solidFill>
                            <a:srgbClr val="002060"/>
                          </a:solidFill>
                          <a:latin typeface="David"/>
                          <a:ea typeface="David"/>
                          <a:cs typeface="David"/>
                          <a:sym typeface="David"/>
                        </a:rPr>
                        <a:t>Wrong Credentials</a:t>
                      </a:r>
                      <a:r>
                        <a:rPr lang="en" sz="1400" u="none" cap="none" strike="noStrike">
                          <a:solidFill>
                            <a:srgbClr val="002060"/>
                          </a:solidFill>
                          <a:latin typeface="David"/>
                          <a:ea typeface="David"/>
                          <a:cs typeface="David"/>
                          <a:sym typeface="David"/>
                        </a:rPr>
                        <a:t>”</a:t>
                      </a:r>
                      <a:endParaRPr>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42300">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3</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Enter a password shorter than 6 </a:t>
                      </a:r>
                      <a:r>
                        <a:rPr lang="en">
                          <a:solidFill>
                            <a:srgbClr val="002060"/>
                          </a:solidFill>
                          <a:latin typeface="David"/>
                          <a:ea typeface="David"/>
                          <a:cs typeface="David"/>
                          <a:sym typeface="David"/>
                        </a:rPr>
                        <a:t>Characters</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Error Displays: “Password must be at least 6 </a:t>
                      </a:r>
                      <a:r>
                        <a:rPr lang="en">
                          <a:solidFill>
                            <a:srgbClr val="002060"/>
                          </a:solidFill>
                          <a:latin typeface="David"/>
                          <a:ea typeface="David"/>
                          <a:cs typeface="David"/>
                          <a:sym typeface="David"/>
                        </a:rPr>
                        <a:t>characters</a:t>
                      </a:r>
                      <a:r>
                        <a:rPr lang="en">
                          <a:solidFill>
                            <a:srgbClr val="002060"/>
                          </a:solidFill>
                          <a:latin typeface="David"/>
                          <a:ea typeface="David"/>
                          <a:cs typeface="David"/>
                          <a:sym typeface="David"/>
                        </a:rPr>
                        <a:t> long”</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04525">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4</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Enter a valid username and password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Navigate to Home with message: </a:t>
                      </a:r>
                      <a:br>
                        <a:rPr lang="en">
                          <a:solidFill>
                            <a:srgbClr val="002060"/>
                          </a:solidFill>
                          <a:latin typeface="David"/>
                          <a:ea typeface="David"/>
                          <a:cs typeface="David"/>
                          <a:sym typeface="David"/>
                        </a:rPr>
                      </a:br>
                      <a:r>
                        <a:rPr lang="en">
                          <a:solidFill>
                            <a:srgbClr val="002060"/>
                          </a:solidFill>
                          <a:latin typeface="David"/>
                          <a:ea typeface="David"/>
                          <a:cs typeface="David"/>
                          <a:sym typeface="David"/>
                        </a:rPr>
                        <a:t>Welcome “name_of_user”</a:t>
                      </a:r>
                      <a:r>
                        <a:rPr lang="en" sz="1400" u="none" cap="none" strike="noStrike">
                          <a:solidFill>
                            <a:srgbClr val="002060"/>
                          </a:solidFill>
                          <a:latin typeface="David"/>
                          <a:ea typeface="David"/>
                          <a:cs typeface="David"/>
                          <a:sym typeface="David"/>
                        </a:rPr>
                        <a:t>.</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239550">
                <a:tc gridSpan="4">
                  <a:txBody>
                    <a:bodyPr/>
                    <a:lstStyle/>
                    <a:p>
                      <a:pPr indent="0" lvl="0" marL="0" marR="0" rtl="0" algn="ctr">
                        <a:lnSpc>
                          <a:spcPct val="107000"/>
                        </a:lnSpc>
                        <a:spcBef>
                          <a:spcPts val="0"/>
                        </a:spcBef>
                        <a:spcAft>
                          <a:spcPts val="0"/>
                        </a:spcAft>
                        <a:buNone/>
                      </a:pPr>
                      <a:r>
                        <a:rPr lang="en">
                          <a:solidFill>
                            <a:srgbClr val="002060"/>
                          </a:solidFill>
                          <a:latin typeface="David"/>
                          <a:ea typeface="David"/>
                          <a:cs typeface="David"/>
                          <a:sym typeface="David"/>
                        </a:rPr>
                        <a:t>Manager</a:t>
                      </a:r>
                      <a:r>
                        <a:rPr lang="en" sz="1400" u="none" cap="none" strike="noStrike">
                          <a:solidFill>
                            <a:srgbClr val="002060"/>
                          </a:solidFill>
                          <a:latin typeface="David"/>
                          <a:ea typeface="David"/>
                          <a:cs typeface="David"/>
                          <a:sym typeface="David"/>
                        </a:rPr>
                        <a:t>’s </a:t>
                      </a:r>
                      <a:r>
                        <a:rPr lang="en">
                          <a:solidFill>
                            <a:srgbClr val="002060"/>
                          </a:solidFill>
                          <a:latin typeface="David"/>
                          <a:ea typeface="David"/>
                          <a:cs typeface="David"/>
                          <a:sym typeface="David"/>
                        </a:rPr>
                        <a:t>add field form</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hMerge="1"/>
                <a:tc hMerge="1"/>
                <a:tc hMerge="1"/>
              </a:tr>
              <a:tr h="361400">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6</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Enter empty details (one or more)</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Display message: “</a:t>
                      </a:r>
                      <a:r>
                        <a:rPr lang="en">
                          <a:solidFill>
                            <a:srgbClr val="002060"/>
                          </a:solidFill>
                          <a:latin typeface="David"/>
                          <a:ea typeface="David"/>
                          <a:cs typeface="David"/>
                          <a:sym typeface="David"/>
                        </a:rPr>
                        <a:t>Fields cannot be empty</a:t>
                      </a:r>
                      <a:r>
                        <a:rPr lang="en" sz="1400" u="none" cap="none" strike="noStrike">
                          <a:solidFill>
                            <a:srgbClr val="002060"/>
                          </a:solidFill>
                          <a:latin typeface="David"/>
                          <a:ea typeface="David"/>
                          <a:cs typeface="David"/>
                          <a:sym typeface="David"/>
                        </a:rPr>
                        <a:t>”.</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634875">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7</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Enter valid </a:t>
                      </a:r>
                      <a:r>
                        <a:rPr lang="en">
                          <a:solidFill>
                            <a:srgbClr val="002060"/>
                          </a:solidFill>
                          <a:latin typeface="David"/>
                          <a:ea typeface="David"/>
                          <a:cs typeface="David"/>
                          <a:sym typeface="David"/>
                        </a:rPr>
                        <a:t>field details</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Display a message: “</a:t>
                      </a:r>
                      <a:r>
                        <a:rPr lang="en">
                          <a:solidFill>
                            <a:srgbClr val="002060"/>
                          </a:solidFill>
                          <a:latin typeface="David"/>
                          <a:ea typeface="David"/>
                          <a:cs typeface="David"/>
                          <a:sym typeface="David"/>
                        </a:rPr>
                        <a:t>Field Added </a:t>
                      </a:r>
                      <a:r>
                        <a:rPr lang="en">
                          <a:solidFill>
                            <a:srgbClr val="002060"/>
                          </a:solidFill>
                          <a:latin typeface="David"/>
                          <a:ea typeface="David"/>
                          <a:cs typeface="David"/>
                          <a:sym typeface="David"/>
                        </a:rPr>
                        <a:t>Successfully</a:t>
                      </a:r>
                      <a:r>
                        <a:rPr lang="en" sz="1400" u="none" cap="none" strike="noStrike">
                          <a:solidFill>
                            <a:srgbClr val="002060"/>
                          </a:solidFill>
                          <a:latin typeface="David"/>
                          <a:ea typeface="David"/>
                          <a:cs typeface="David"/>
                          <a:sym typeface="David"/>
                        </a:rPr>
                        <a:t>”.</a:t>
                      </a:r>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400" u="none" cap="none" strike="noStrike">
                        <a:solidFill>
                          <a:srgbClr val="002060"/>
                        </a:solidFill>
                        <a:latin typeface="David"/>
                        <a:ea typeface="David"/>
                        <a:cs typeface="David"/>
                        <a:sym typeface="David"/>
                      </a:endParaRPr>
                    </a:p>
                  </a:txBody>
                  <a:tcPr marT="0" marB="0" marR="56950" marL="569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
        <p:nvSpPr>
          <p:cNvPr id="329" name="Google Shape;329;p36"/>
          <p:cNvSpPr txBox="1"/>
          <p:nvPr/>
        </p:nvSpPr>
        <p:spPr>
          <a:xfrm>
            <a:off x="3232428" y="57791"/>
            <a:ext cx="2371500" cy="4617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400" u="none" cap="none" strike="noStrike">
                <a:solidFill>
                  <a:schemeClr val="lt1"/>
                </a:solidFill>
                <a:latin typeface="Arial"/>
                <a:ea typeface="Arial"/>
                <a:cs typeface="Arial"/>
                <a:sym typeface="Arial"/>
              </a:rPr>
              <a:t>Unit tests </a:t>
            </a:r>
            <a:endParaRPr b="0" i="0" sz="2400" cap="none" strike="noStrike">
              <a:solidFill>
                <a:schemeClr val="lt1"/>
              </a:solidFill>
              <a:latin typeface="Arial"/>
              <a:ea typeface="Arial"/>
              <a:cs typeface="Arial"/>
              <a:sym typeface="Arial"/>
            </a:endParaRPr>
          </a:p>
        </p:txBody>
      </p:sp>
      <p:sp>
        <p:nvSpPr>
          <p:cNvPr id="330" name="Google Shape;330;p36"/>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graphicFrame>
        <p:nvGraphicFramePr>
          <p:cNvPr id="335" name="Google Shape;335;p37"/>
          <p:cNvGraphicFramePr/>
          <p:nvPr/>
        </p:nvGraphicFramePr>
        <p:xfrm>
          <a:off x="572429" y="773151"/>
          <a:ext cx="3000000" cy="3000000"/>
        </p:xfrm>
        <a:graphic>
          <a:graphicData uri="http://schemas.openxmlformats.org/drawingml/2006/table">
            <a:tbl>
              <a:tblPr bandRow="1" firstCol="1" firstRow="1">
                <a:noFill/>
                <a:tableStyleId>{4A6F2EDF-EB49-4B8F-861C-273E8239426A}</a:tableStyleId>
              </a:tblPr>
              <a:tblGrid>
                <a:gridCol w="497650"/>
                <a:gridCol w="2737025"/>
                <a:gridCol w="3234650"/>
                <a:gridCol w="1430725"/>
              </a:tblGrid>
              <a:tr h="239000">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No#</a:t>
                      </a:r>
                      <a:endParaRPr sz="1200" u="none" cap="none" strike="noStrike">
                        <a:solidFill>
                          <a:srgbClr val="002060"/>
                        </a:solidFill>
                        <a:latin typeface="David"/>
                        <a:ea typeface="David"/>
                        <a:cs typeface="David"/>
                        <a:sym typeface="David"/>
                      </a:endParaRPr>
                    </a:p>
                  </a:txBody>
                  <a:tcPr marT="0" marB="0" marR="68575" marL="68575">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Test Subject</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Expected Result</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Result</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B cap="flat" cmpd="sng" w="9525">
                      <a:solidFill>
                        <a:schemeClr val="lt1"/>
                      </a:solidFill>
                      <a:prstDash val="solid"/>
                      <a:round/>
                      <a:headEnd len="sm" w="sm" type="none"/>
                      <a:tailEnd len="sm" w="sm" type="none"/>
                    </a:lnB>
                    <a:solidFill>
                      <a:schemeClr val="dk1"/>
                    </a:solidFill>
                  </a:tcPr>
                </a:tc>
              </a:tr>
              <a:tr h="239000">
                <a:tc gridSpan="4">
                  <a:txBody>
                    <a:bodyPr/>
                    <a:lstStyle/>
                    <a:p>
                      <a:pPr indent="0" lvl="0" marL="0" marR="0" rtl="0" algn="ctr">
                        <a:lnSpc>
                          <a:spcPct val="107000"/>
                        </a:lnSpc>
                        <a:spcBef>
                          <a:spcPts val="0"/>
                        </a:spcBef>
                        <a:spcAft>
                          <a:spcPts val="0"/>
                        </a:spcAft>
                        <a:buNone/>
                      </a:pPr>
                      <a:r>
                        <a:rPr lang="en" sz="1400" u="none" cap="none" strike="noStrike">
                          <a:solidFill>
                            <a:srgbClr val="002060"/>
                          </a:solidFill>
                          <a:latin typeface="David"/>
                          <a:ea typeface="David"/>
                          <a:cs typeface="David"/>
                          <a:sym typeface="David"/>
                        </a:rPr>
                        <a:t>Login form</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hMerge="1"/>
                <a:tc hMerge="1"/>
                <a:tc hMerge="1"/>
              </a:tr>
              <a:tr h="490650">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8</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Login with a valid </a:t>
                      </a:r>
                      <a:r>
                        <a:rPr lang="en">
                          <a:solidFill>
                            <a:srgbClr val="002060"/>
                          </a:solidFill>
                          <a:latin typeface="David"/>
                          <a:ea typeface="David"/>
                          <a:cs typeface="David"/>
                          <a:sym typeface="David"/>
                        </a:rPr>
                        <a:t>Customer username and password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Move to the </a:t>
                      </a:r>
                      <a:r>
                        <a:rPr lang="en">
                          <a:solidFill>
                            <a:srgbClr val="002060"/>
                          </a:solidFill>
                          <a:latin typeface="David"/>
                          <a:ea typeface="David"/>
                          <a:cs typeface="David"/>
                          <a:sym typeface="David"/>
                        </a:rPr>
                        <a:t>Categories Page “the homepage of the customer”</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90650">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9</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Login with a valid </a:t>
                      </a:r>
                      <a:r>
                        <a:rPr lang="en">
                          <a:solidFill>
                            <a:srgbClr val="002060"/>
                          </a:solidFill>
                          <a:latin typeface="David"/>
                          <a:ea typeface="David"/>
                          <a:cs typeface="David"/>
                          <a:sym typeface="David"/>
                        </a:rPr>
                        <a:t>manager </a:t>
                      </a:r>
                      <a:r>
                        <a:rPr lang="en" sz="1400" u="none" cap="none" strike="noStrike">
                          <a:solidFill>
                            <a:srgbClr val="002060"/>
                          </a:solidFill>
                          <a:latin typeface="David"/>
                          <a:ea typeface="David"/>
                          <a:cs typeface="David"/>
                          <a:sym typeface="David"/>
                        </a:rPr>
                        <a:t>username and password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Move the manage field screen of the manager </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239000">
                <a:tc gridSpan="4">
                  <a:txBody>
                    <a:bodyPr/>
                    <a:lstStyle/>
                    <a:p>
                      <a:pPr indent="0" lvl="0" marL="0" marR="0" rtl="0" algn="ctr">
                        <a:lnSpc>
                          <a:spcPct val="107000"/>
                        </a:lnSpc>
                        <a:spcBef>
                          <a:spcPts val="0"/>
                        </a:spcBef>
                        <a:spcAft>
                          <a:spcPts val="0"/>
                        </a:spcAft>
                        <a:buNone/>
                      </a:pPr>
                      <a:r>
                        <a:rPr lang="en" sz="1400" u="none" cap="none" strike="noStrike">
                          <a:solidFill>
                            <a:srgbClr val="002060"/>
                          </a:solidFill>
                          <a:latin typeface="David"/>
                          <a:ea typeface="David"/>
                          <a:cs typeface="David"/>
                          <a:sym typeface="David"/>
                        </a:rPr>
                        <a:t>Add new </a:t>
                      </a:r>
                      <a:r>
                        <a:rPr lang="en">
                          <a:solidFill>
                            <a:srgbClr val="002060"/>
                          </a:solidFill>
                          <a:latin typeface="David"/>
                          <a:ea typeface="David"/>
                          <a:cs typeface="David"/>
                          <a:sym typeface="David"/>
                        </a:rPr>
                        <a:t>reservation</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hMerge="1"/>
                <a:tc hMerge="1"/>
                <a:tc hMerge="1"/>
              </a:tr>
              <a:tr h="490650">
                <a:tc>
                  <a:txBody>
                    <a:bodyPr/>
                    <a:lstStyle/>
                    <a:p>
                      <a:pPr indent="0" lvl="0" marL="0" marR="0" rtl="0" algn="l">
                        <a:lnSpc>
                          <a:spcPct val="107000"/>
                        </a:lnSpc>
                        <a:spcBef>
                          <a:spcPts val="0"/>
                        </a:spcBef>
                        <a:spcAft>
                          <a:spcPts val="0"/>
                        </a:spcAft>
                        <a:buNone/>
                      </a:pPr>
                      <a:r>
                        <a:rPr lang="en" sz="1200">
                          <a:solidFill>
                            <a:srgbClr val="002060"/>
                          </a:solidFill>
                          <a:latin typeface="David"/>
                          <a:ea typeface="David"/>
                          <a:cs typeface="David"/>
                          <a:sym typeface="David"/>
                        </a:rPr>
                        <a:t>11</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Submit a new </a:t>
                      </a:r>
                      <a:r>
                        <a:rPr lang="en">
                          <a:solidFill>
                            <a:srgbClr val="002060"/>
                          </a:solidFill>
                          <a:latin typeface="David"/>
                          <a:ea typeface="David"/>
                          <a:cs typeface="David"/>
                          <a:sym typeface="David"/>
                        </a:rPr>
                        <a:t>reservation while logged in as </a:t>
                      </a:r>
                      <a:r>
                        <a:rPr lang="en">
                          <a:solidFill>
                            <a:srgbClr val="002060"/>
                          </a:solidFill>
                          <a:latin typeface="David"/>
                          <a:ea typeface="David"/>
                          <a:cs typeface="David"/>
                          <a:sym typeface="David"/>
                        </a:rPr>
                        <a:t>a customer</a:t>
                      </a:r>
                      <a:r>
                        <a:rPr lang="en">
                          <a:solidFill>
                            <a:srgbClr val="002060"/>
                          </a:solidFill>
                          <a:latin typeface="David"/>
                          <a:ea typeface="David"/>
                          <a:cs typeface="David"/>
                          <a:sym typeface="David"/>
                        </a:rPr>
                        <a:t> </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The reservation will appear in “Reservations” Tab under “Pending”</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90650">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12</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Manager Accepts the reservation of the customer</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a:solidFill>
                            <a:srgbClr val="002060"/>
                          </a:solidFill>
                          <a:latin typeface="David"/>
                          <a:ea typeface="David"/>
                          <a:cs typeface="David"/>
                          <a:sym typeface="David"/>
                        </a:rPr>
                        <a:t>The customer will see the reservation in the Reservation tab under “Accepted”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08750">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1</a:t>
                      </a:r>
                      <a:r>
                        <a:rPr lang="en">
                          <a:solidFill>
                            <a:srgbClr val="002060"/>
                          </a:solidFill>
                          <a:latin typeface="David"/>
                          <a:ea typeface="David"/>
                          <a:cs typeface="David"/>
                          <a:sym typeface="David"/>
                        </a:rPr>
                        <a:t>3</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lnSpc>
                          <a:spcPct val="107000"/>
                        </a:lnSpc>
                        <a:spcBef>
                          <a:spcPts val="0"/>
                        </a:spcBef>
                        <a:spcAft>
                          <a:spcPts val="0"/>
                        </a:spcAft>
                        <a:buNone/>
                      </a:pPr>
                      <a:r>
                        <a:rPr lang="en">
                          <a:solidFill>
                            <a:srgbClr val="002060"/>
                          </a:solidFill>
                          <a:latin typeface="David"/>
                          <a:ea typeface="David"/>
                          <a:cs typeface="David"/>
                          <a:sym typeface="David"/>
                        </a:rPr>
                        <a:t>Manager Declines the reservation of the customer</a:t>
                      </a:r>
                      <a:endParaRPr>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lnSpc>
                          <a:spcPct val="107000"/>
                        </a:lnSpc>
                        <a:spcBef>
                          <a:spcPts val="0"/>
                        </a:spcBef>
                        <a:spcAft>
                          <a:spcPts val="0"/>
                        </a:spcAft>
                        <a:buNone/>
                      </a:pPr>
                      <a:r>
                        <a:rPr lang="en">
                          <a:solidFill>
                            <a:srgbClr val="002060"/>
                          </a:solidFill>
                          <a:latin typeface="David"/>
                          <a:ea typeface="David"/>
                          <a:cs typeface="David"/>
                          <a:sym typeface="David"/>
                        </a:rPr>
                        <a:t>The customer will see the reservation in the Reservation tab under “Canceled”</a:t>
                      </a:r>
                      <a:endParaRPr sz="1200">
                        <a:solidFill>
                          <a:srgbClr val="002060"/>
                        </a:solidFill>
                        <a:latin typeface="David"/>
                        <a:ea typeface="David"/>
                        <a:cs typeface="David"/>
                        <a:sym typeface="David"/>
                      </a:endParaRPr>
                    </a:p>
                    <a:p>
                      <a:pPr indent="0" lvl="0" marL="0" marR="0" rtl="0" algn="l">
                        <a:lnSpc>
                          <a:spcPct val="107000"/>
                        </a:lnSpc>
                        <a:spcBef>
                          <a:spcPts val="0"/>
                        </a:spcBef>
                        <a:spcAft>
                          <a:spcPts val="0"/>
                        </a:spcAft>
                        <a:buNone/>
                      </a:pPr>
                      <a:r>
                        <a:t/>
                      </a:r>
                      <a:endParaRPr>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7000"/>
                        </a:lnSpc>
                        <a:spcBef>
                          <a:spcPts val="0"/>
                        </a:spcBef>
                        <a:spcAft>
                          <a:spcPts val="0"/>
                        </a:spcAft>
                        <a:buNone/>
                      </a:pPr>
                      <a:r>
                        <a:rPr lang="en" sz="1400" u="none" cap="none" strike="noStrike">
                          <a:solidFill>
                            <a:srgbClr val="002060"/>
                          </a:solidFill>
                          <a:latin typeface="David"/>
                          <a:ea typeface="David"/>
                          <a:cs typeface="David"/>
                          <a:sym typeface="David"/>
                        </a:rPr>
                        <a:t>Passed</a:t>
                      </a:r>
                      <a:endParaRPr sz="1200" u="none" cap="none" strike="noStrike">
                        <a:solidFill>
                          <a:srgbClr val="002060"/>
                        </a:solidFill>
                        <a:latin typeface="David"/>
                        <a:ea typeface="David"/>
                        <a:cs typeface="David"/>
                        <a:sym typeface="David"/>
                      </a:endParaRPr>
                    </a:p>
                  </a:txBody>
                  <a:tcPr marT="0" marB="0" marR="68575" marL="6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
        <p:nvSpPr>
          <p:cNvPr id="336" name="Google Shape;336;p37"/>
          <p:cNvSpPr txBox="1"/>
          <p:nvPr/>
        </p:nvSpPr>
        <p:spPr>
          <a:xfrm>
            <a:off x="3263590" y="126380"/>
            <a:ext cx="2371493" cy="461665"/>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400" u="none" cap="none" strike="noStrike">
                <a:solidFill>
                  <a:schemeClr val="lt1"/>
                </a:solidFill>
                <a:latin typeface="Arial"/>
                <a:ea typeface="Arial"/>
                <a:cs typeface="Arial"/>
                <a:sym typeface="Arial"/>
              </a:rPr>
              <a:t>Functional tests </a:t>
            </a:r>
            <a:endParaRPr b="0" i="0" sz="2400" u="none" cap="none" strike="noStrike">
              <a:solidFill>
                <a:schemeClr val="lt1"/>
              </a:solidFill>
              <a:latin typeface="Arial"/>
              <a:ea typeface="Arial"/>
              <a:cs typeface="Arial"/>
              <a:sym typeface="Arial"/>
            </a:endParaRPr>
          </a:p>
        </p:txBody>
      </p:sp>
      <p:sp>
        <p:nvSpPr>
          <p:cNvPr id="337" name="Google Shape;337;p37"/>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976800" y="393325"/>
            <a:ext cx="7190400" cy="726300"/>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1" algn="ctr">
              <a:lnSpc>
                <a:spcPct val="100000"/>
              </a:lnSpc>
              <a:spcBef>
                <a:spcPts val="0"/>
              </a:spcBef>
              <a:spcAft>
                <a:spcPts val="0"/>
              </a:spcAft>
              <a:buSzPts val="3500"/>
              <a:buNone/>
            </a:pPr>
            <a:r>
              <a:rPr lang="en"/>
              <a:t>Technical Challenges</a:t>
            </a:r>
            <a:endParaRPr/>
          </a:p>
        </p:txBody>
      </p:sp>
      <p:sp>
        <p:nvSpPr>
          <p:cNvPr id="343" name="Google Shape;343;p38"/>
          <p:cNvSpPr txBox="1"/>
          <p:nvPr>
            <p:ph idx="1" type="body"/>
          </p:nvPr>
        </p:nvSpPr>
        <p:spPr>
          <a:xfrm>
            <a:off x="1699600" y="1119632"/>
            <a:ext cx="6372974" cy="3254397"/>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400"/>
              <a:buFont typeface="Noto Sans Symbols"/>
              <a:buChar char="❑"/>
            </a:pPr>
            <a:r>
              <a:rPr lang="en"/>
              <a:t>We opted for new technologies like Flutter/Dart, Python with SQLAlchemy, and PostgreSQL, requiring significant self-learning during implementation.</a:t>
            </a:r>
            <a:endParaRPr/>
          </a:p>
          <a:p>
            <a:pPr indent="-196850" lvl="0" marL="285750" rtl="0" algn="l">
              <a:lnSpc>
                <a:spcPct val="115000"/>
              </a:lnSpc>
              <a:spcBef>
                <a:spcPts val="0"/>
              </a:spcBef>
              <a:spcAft>
                <a:spcPts val="0"/>
              </a:spcAft>
              <a:buSzPts val="1400"/>
              <a:buFont typeface="Noto Sans Symbols"/>
              <a:buNone/>
            </a:pPr>
            <a:r>
              <a:t/>
            </a:r>
            <a:endParaRPr/>
          </a:p>
          <a:p>
            <a:pPr indent="-285750" lvl="0" marL="285750" rtl="0" algn="l">
              <a:lnSpc>
                <a:spcPct val="115000"/>
              </a:lnSpc>
              <a:spcBef>
                <a:spcPts val="0"/>
              </a:spcBef>
              <a:spcAft>
                <a:spcPts val="0"/>
              </a:spcAft>
              <a:buSzPts val="1400"/>
              <a:buFont typeface="Noto Sans Symbols"/>
              <a:buChar char="❑"/>
            </a:pPr>
            <a:r>
              <a:rPr lang="en"/>
              <a:t>We integrated Google Maps in order for the user to have an exact location of the field , and to help faster the search for a certain field </a:t>
            </a:r>
            <a:endParaRPr/>
          </a:p>
          <a:p>
            <a:pPr indent="0" lvl="0" marL="0" rtl="0" algn="l">
              <a:lnSpc>
                <a:spcPct val="115000"/>
              </a:lnSpc>
              <a:spcBef>
                <a:spcPts val="0"/>
              </a:spcBef>
              <a:spcAft>
                <a:spcPts val="0"/>
              </a:spcAft>
              <a:buNone/>
            </a:pPr>
            <a:r>
              <a:t/>
            </a:r>
            <a:endParaRPr/>
          </a:p>
          <a:p>
            <a:pPr indent="-342900" lvl="1" marL="800100" rtl="0" algn="l">
              <a:lnSpc>
                <a:spcPct val="115000"/>
              </a:lnSpc>
              <a:spcBef>
                <a:spcPts val="0"/>
              </a:spcBef>
              <a:spcAft>
                <a:spcPts val="0"/>
              </a:spcAft>
              <a:buSzPts val="1400"/>
              <a:buFont typeface="Noto Sans Symbols"/>
              <a:buChar char="❑"/>
            </a:pPr>
            <a:r>
              <a:rPr lang="en" sz="1400"/>
              <a:t>We used Place Details, Search, and Autocomplete to streamline location searches. </a:t>
            </a:r>
            <a:endParaRPr sz="1400"/>
          </a:p>
          <a:p>
            <a:pPr indent="0" lvl="0" marL="0" rtl="0" algn="l">
              <a:spcBef>
                <a:spcPts val="0"/>
              </a:spcBef>
              <a:spcAft>
                <a:spcPts val="0"/>
              </a:spcAft>
              <a:buClr>
                <a:srgbClr val="000000"/>
              </a:buClr>
              <a:buSzPts val="1400"/>
              <a:buFont typeface="Noto Sans Symbols"/>
              <a:buNone/>
            </a:pPr>
            <a:r>
              <a:t/>
            </a:r>
            <a:endParaRPr/>
          </a:p>
          <a:p>
            <a:pPr indent="-285750" lvl="0" marL="285750" rtl="0" algn="l">
              <a:spcBef>
                <a:spcPts val="0"/>
              </a:spcBef>
              <a:spcAft>
                <a:spcPts val="0"/>
              </a:spcAft>
              <a:buSzPts val="1400"/>
              <a:buFont typeface="Noto Sans Symbols"/>
              <a:buChar char="❑"/>
            </a:pPr>
            <a:r>
              <a:rPr lang="en"/>
              <a:t>We integrated Google-Sign In in order for users to have a quick access for the APP, for a better user experience.</a:t>
            </a:r>
            <a:endParaRPr sz="1400"/>
          </a:p>
        </p:txBody>
      </p:sp>
      <p:sp>
        <p:nvSpPr>
          <p:cNvPr id="344" name="Google Shape;344;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idx="1" type="subTitle"/>
          </p:nvPr>
        </p:nvSpPr>
        <p:spPr>
          <a:xfrm>
            <a:off x="1720449" y="1586051"/>
            <a:ext cx="5310900" cy="1430700"/>
          </a:xfrm>
          <a:prstGeom prst="rect">
            <a:avLst/>
          </a:prstGeom>
          <a:noFill/>
          <a:ln>
            <a:noFill/>
          </a:ln>
        </p:spPr>
        <p:txBody>
          <a:bodyPr anchorCtr="0" anchor="t" bIns="91425" lIns="91425" spcFirstLastPara="1" rIns="91425" wrap="square" tIns="91425">
            <a:noAutofit/>
          </a:bodyPr>
          <a:lstStyle/>
          <a:p>
            <a:pPr indent="-342900" lvl="0" marL="457200" rtl="1" algn="ctr">
              <a:lnSpc>
                <a:spcPct val="100000"/>
              </a:lnSpc>
              <a:spcBef>
                <a:spcPts val="0"/>
              </a:spcBef>
              <a:spcAft>
                <a:spcPts val="0"/>
              </a:spcAft>
              <a:buSzPts val="1400"/>
              <a:buNone/>
            </a:pPr>
            <a:r>
              <a:rPr b="1" lang="en" sz="3600"/>
              <a:t>Thank you for your </a:t>
            </a:r>
            <a:endParaRPr b="1" sz="3600"/>
          </a:p>
          <a:p>
            <a:pPr indent="-342900" lvl="0" marL="457200" rtl="0" algn="ctr">
              <a:lnSpc>
                <a:spcPct val="100000"/>
              </a:lnSpc>
              <a:spcBef>
                <a:spcPts val="0"/>
              </a:spcBef>
              <a:spcAft>
                <a:spcPts val="0"/>
              </a:spcAft>
              <a:buSzPts val="1400"/>
              <a:buNone/>
            </a:pPr>
            <a:r>
              <a:rPr b="1" lang="en" sz="3600"/>
              <a:t>attention!</a:t>
            </a:r>
            <a:endParaRPr b="1" sz="3600"/>
          </a:p>
        </p:txBody>
      </p:sp>
      <p:sp>
        <p:nvSpPr>
          <p:cNvPr id="350" name="Google Shape;350;p39"/>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313050"/>
            <a:ext cx="7505700" cy="954600"/>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3500"/>
              <a:buNone/>
            </a:pPr>
            <a:r>
              <a:rPr lang="en">
                <a:solidFill>
                  <a:schemeClr val="lt1"/>
                </a:solidFill>
              </a:rPr>
              <a:t>Outline</a:t>
            </a:r>
            <a:endParaRPr>
              <a:solidFill>
                <a:schemeClr val="lt1"/>
              </a:solidFill>
            </a:endParaRPr>
          </a:p>
        </p:txBody>
      </p:sp>
      <p:sp>
        <p:nvSpPr>
          <p:cNvPr id="185" name="Google Shape;185;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grpSp>
        <p:nvGrpSpPr>
          <p:cNvPr id="186" name="Google Shape;186;p22"/>
          <p:cNvGrpSpPr/>
          <p:nvPr/>
        </p:nvGrpSpPr>
        <p:grpSpPr>
          <a:xfrm>
            <a:off x="1304396" y="2297029"/>
            <a:ext cx="6535270" cy="2380550"/>
            <a:chOff x="488301" y="1031600"/>
            <a:chExt cx="6535270" cy="2380550"/>
          </a:xfrm>
        </p:grpSpPr>
        <p:sp>
          <p:nvSpPr>
            <p:cNvPr id="187" name="Google Shape;187;p22"/>
            <p:cNvSpPr/>
            <p:nvPr/>
          </p:nvSpPr>
          <p:spPr>
            <a:xfrm>
              <a:off x="488301" y="1031608"/>
              <a:ext cx="1661100" cy="5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488301" y="1031608"/>
              <a:ext cx="1661100" cy="51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venir"/>
                  <a:ea typeface="Avenir"/>
                  <a:cs typeface="Avenir"/>
                  <a:sym typeface="Avenir"/>
                </a:rPr>
                <a:t>INTRODUCTION</a:t>
              </a:r>
              <a:endParaRPr/>
            </a:p>
          </p:txBody>
        </p:sp>
        <p:sp>
          <p:nvSpPr>
            <p:cNvPr id="189" name="Google Shape;189;p22"/>
            <p:cNvSpPr/>
            <p:nvPr/>
          </p:nvSpPr>
          <p:spPr>
            <a:xfrm>
              <a:off x="2374682" y="1031608"/>
              <a:ext cx="1286700" cy="5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nvSpPr>
          <p:spPr>
            <a:xfrm>
              <a:off x="2374682" y="1031608"/>
              <a:ext cx="1286700" cy="51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venir"/>
                  <a:ea typeface="Avenir"/>
                  <a:cs typeface="Avenir"/>
                  <a:sym typeface="Avenir"/>
                </a:rPr>
                <a:t>PROBLEMS AND SOLUTIONS</a:t>
              </a:r>
              <a:endParaRPr/>
            </a:p>
          </p:txBody>
        </p:sp>
        <p:sp>
          <p:nvSpPr>
            <p:cNvPr id="191" name="Google Shape;191;p22"/>
            <p:cNvSpPr/>
            <p:nvPr/>
          </p:nvSpPr>
          <p:spPr>
            <a:xfrm>
              <a:off x="3856828" y="1031608"/>
              <a:ext cx="1286700" cy="5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txBox="1"/>
            <p:nvPr/>
          </p:nvSpPr>
          <p:spPr>
            <a:xfrm>
              <a:off x="1394378" y="2811733"/>
              <a:ext cx="1286700" cy="51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venir"/>
                  <a:ea typeface="Avenir"/>
                  <a:cs typeface="Avenir"/>
                  <a:sym typeface="Avenir"/>
                </a:rPr>
                <a:t>UML DIAGRAMS</a:t>
              </a:r>
              <a:endParaRPr/>
            </a:p>
          </p:txBody>
        </p:sp>
        <p:sp>
          <p:nvSpPr>
            <p:cNvPr id="193" name="Google Shape;193;p22"/>
            <p:cNvSpPr/>
            <p:nvPr/>
          </p:nvSpPr>
          <p:spPr>
            <a:xfrm>
              <a:off x="5398471" y="1031608"/>
              <a:ext cx="1625100" cy="5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5398471" y="1031608"/>
              <a:ext cx="1625100" cy="51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venir"/>
                  <a:ea typeface="Avenir"/>
                  <a:cs typeface="Avenir"/>
                  <a:sym typeface="Avenir"/>
                </a:rPr>
                <a:t>TECHNOLOGIES USED</a:t>
              </a:r>
              <a:endParaRPr b="1" i="0" sz="1400" u="none" cap="none" strike="noStrike">
                <a:solidFill>
                  <a:schemeClr val="lt1"/>
                </a:solidFill>
                <a:latin typeface="Avenir"/>
                <a:ea typeface="Avenir"/>
                <a:cs typeface="Avenir"/>
                <a:sym typeface="Avenir"/>
              </a:endParaRPr>
            </a:p>
          </p:txBody>
        </p:sp>
        <p:sp>
          <p:nvSpPr>
            <p:cNvPr id="195" name="Google Shape;195;p22"/>
            <p:cNvSpPr/>
            <p:nvPr/>
          </p:nvSpPr>
          <p:spPr>
            <a:xfrm>
              <a:off x="1600650" y="2897350"/>
              <a:ext cx="1286700" cy="5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3886575" y="1031600"/>
              <a:ext cx="1286700" cy="51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venir"/>
                  <a:ea typeface="Avenir"/>
                  <a:cs typeface="Avenir"/>
                  <a:sym typeface="Avenir"/>
                </a:rPr>
                <a:t>VIDEO</a:t>
              </a:r>
              <a:endParaRPr b="1" i="0" sz="1400" u="none" cap="none" strike="noStrike">
                <a:solidFill>
                  <a:schemeClr val="lt1"/>
                </a:solidFill>
                <a:latin typeface="Avenir"/>
                <a:ea typeface="Avenir"/>
                <a:cs typeface="Avenir"/>
                <a:sym typeface="Avenir"/>
              </a:endParaRPr>
            </a:p>
          </p:txBody>
        </p:sp>
        <p:sp>
          <p:nvSpPr>
            <p:cNvPr id="197" name="Google Shape;197;p22"/>
            <p:cNvSpPr/>
            <p:nvPr/>
          </p:nvSpPr>
          <p:spPr>
            <a:xfrm>
              <a:off x="3112545" y="2897350"/>
              <a:ext cx="1286700" cy="5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txBox="1"/>
            <p:nvPr/>
          </p:nvSpPr>
          <p:spPr>
            <a:xfrm>
              <a:off x="3112545" y="2897350"/>
              <a:ext cx="1286700" cy="51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venir"/>
                  <a:ea typeface="Avenir"/>
                  <a:cs typeface="Avenir"/>
                  <a:sym typeface="Avenir"/>
                </a:rPr>
                <a:t>TESTS</a:t>
              </a:r>
              <a:endParaRPr b="1" i="0" sz="1400" u="none" cap="none" strike="noStrike">
                <a:solidFill>
                  <a:schemeClr val="lt1"/>
                </a:solidFill>
                <a:latin typeface="Avenir"/>
                <a:ea typeface="Avenir"/>
                <a:cs typeface="Avenir"/>
                <a:sym typeface="Avenir"/>
              </a:endParaRPr>
            </a:p>
          </p:txBody>
        </p:sp>
        <p:sp>
          <p:nvSpPr>
            <p:cNvPr id="199" name="Google Shape;199;p22"/>
            <p:cNvSpPr/>
            <p:nvPr/>
          </p:nvSpPr>
          <p:spPr>
            <a:xfrm>
              <a:off x="4624439" y="2897350"/>
              <a:ext cx="1286700" cy="5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nvSpPr>
          <p:spPr>
            <a:xfrm>
              <a:off x="4624439" y="2897350"/>
              <a:ext cx="1286700" cy="51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venir"/>
                  <a:ea typeface="Avenir"/>
                  <a:cs typeface="Avenir"/>
                  <a:sym typeface="Avenir"/>
                </a:rPr>
                <a:t>THECHNICAL CHALLENGES</a:t>
              </a:r>
              <a:endParaRPr b="1" i="0" sz="1400" u="none" cap="none" strike="noStrike">
                <a:solidFill>
                  <a:schemeClr val="lt1"/>
                </a:solidFill>
                <a:latin typeface="Avenir"/>
                <a:ea typeface="Avenir"/>
                <a:cs typeface="Avenir"/>
                <a:sym typeface="Avenir"/>
              </a:endParaRPr>
            </a:p>
          </p:txBody>
        </p:sp>
      </p:grpSp>
      <p:pic>
        <p:nvPicPr>
          <p:cNvPr id="201" name="Google Shape;201;p22"/>
          <p:cNvPicPr preferRelativeResize="0"/>
          <p:nvPr/>
        </p:nvPicPr>
        <p:blipFill>
          <a:blip r:embed="rId3">
            <a:alphaModFix/>
          </a:blip>
          <a:stretch>
            <a:fillRect/>
          </a:stretch>
        </p:blipFill>
        <p:spPr>
          <a:xfrm>
            <a:off x="1823775" y="1610421"/>
            <a:ext cx="548700" cy="548700"/>
          </a:xfrm>
          <a:prstGeom prst="rect">
            <a:avLst/>
          </a:prstGeom>
          <a:noFill/>
          <a:ln>
            <a:noFill/>
          </a:ln>
        </p:spPr>
      </p:pic>
      <p:pic>
        <p:nvPicPr>
          <p:cNvPr id="202" name="Google Shape;202;p22"/>
          <p:cNvPicPr preferRelativeResize="0"/>
          <p:nvPr/>
        </p:nvPicPr>
        <p:blipFill>
          <a:blip r:embed="rId4">
            <a:alphaModFix/>
          </a:blip>
          <a:stretch>
            <a:fillRect/>
          </a:stretch>
        </p:blipFill>
        <p:spPr>
          <a:xfrm>
            <a:off x="3497175" y="1609200"/>
            <a:ext cx="548700" cy="551150"/>
          </a:xfrm>
          <a:prstGeom prst="rect">
            <a:avLst/>
          </a:prstGeom>
          <a:noFill/>
          <a:ln>
            <a:noFill/>
          </a:ln>
        </p:spPr>
      </p:pic>
      <p:pic>
        <p:nvPicPr>
          <p:cNvPr id="203" name="Google Shape;203;p22"/>
          <p:cNvPicPr preferRelativeResize="0"/>
          <p:nvPr/>
        </p:nvPicPr>
        <p:blipFill>
          <a:blip r:embed="rId5">
            <a:alphaModFix/>
          </a:blip>
          <a:stretch>
            <a:fillRect/>
          </a:stretch>
        </p:blipFill>
        <p:spPr>
          <a:xfrm>
            <a:off x="2545175" y="3431263"/>
            <a:ext cx="608176" cy="608176"/>
          </a:xfrm>
          <a:prstGeom prst="rect">
            <a:avLst/>
          </a:prstGeom>
          <a:noFill/>
          <a:ln>
            <a:noFill/>
          </a:ln>
        </p:spPr>
      </p:pic>
      <p:pic>
        <p:nvPicPr>
          <p:cNvPr id="204" name="Google Shape;204;p22"/>
          <p:cNvPicPr preferRelativeResize="0"/>
          <p:nvPr/>
        </p:nvPicPr>
        <p:blipFill>
          <a:blip r:embed="rId6">
            <a:alphaModFix/>
          </a:blip>
          <a:stretch>
            <a:fillRect/>
          </a:stretch>
        </p:blipFill>
        <p:spPr>
          <a:xfrm>
            <a:off x="6896648" y="1610423"/>
            <a:ext cx="473305" cy="471150"/>
          </a:xfrm>
          <a:prstGeom prst="rect">
            <a:avLst/>
          </a:prstGeom>
          <a:noFill/>
          <a:ln>
            <a:noFill/>
          </a:ln>
        </p:spPr>
      </p:pic>
      <p:pic>
        <p:nvPicPr>
          <p:cNvPr id="205" name="Google Shape;205;p22"/>
          <p:cNvPicPr preferRelativeResize="0"/>
          <p:nvPr/>
        </p:nvPicPr>
        <p:blipFill>
          <a:blip r:embed="rId7">
            <a:alphaModFix/>
          </a:blip>
          <a:stretch>
            <a:fillRect/>
          </a:stretch>
        </p:blipFill>
        <p:spPr>
          <a:xfrm>
            <a:off x="5064897" y="1687047"/>
            <a:ext cx="473300" cy="473300"/>
          </a:xfrm>
          <a:prstGeom prst="rect">
            <a:avLst/>
          </a:prstGeom>
          <a:noFill/>
          <a:ln>
            <a:noFill/>
          </a:ln>
        </p:spPr>
      </p:pic>
      <p:pic>
        <p:nvPicPr>
          <p:cNvPr id="206" name="Google Shape;206;p22"/>
          <p:cNvPicPr preferRelativeResize="0"/>
          <p:nvPr/>
        </p:nvPicPr>
        <p:blipFill>
          <a:blip r:embed="rId8">
            <a:alphaModFix/>
          </a:blip>
          <a:stretch>
            <a:fillRect/>
          </a:stretch>
        </p:blipFill>
        <p:spPr>
          <a:xfrm>
            <a:off x="4297689" y="3528449"/>
            <a:ext cx="548700" cy="548700"/>
          </a:xfrm>
          <a:prstGeom prst="rect">
            <a:avLst/>
          </a:prstGeom>
          <a:noFill/>
          <a:ln>
            <a:noFill/>
          </a:ln>
        </p:spPr>
      </p:pic>
      <p:pic>
        <p:nvPicPr>
          <p:cNvPr id="207" name="Google Shape;207;p22"/>
          <p:cNvPicPr preferRelativeResize="0"/>
          <p:nvPr/>
        </p:nvPicPr>
        <p:blipFill>
          <a:blip r:embed="rId9">
            <a:alphaModFix/>
          </a:blip>
          <a:stretch>
            <a:fillRect/>
          </a:stretch>
        </p:blipFill>
        <p:spPr>
          <a:xfrm>
            <a:off x="5831841" y="3431266"/>
            <a:ext cx="608175" cy="60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sp>
        <p:nvSpPr>
          <p:cNvPr id="212" name="Google Shape;212;p23"/>
          <p:cNvSpPr txBox="1"/>
          <p:nvPr>
            <p:ph type="title"/>
          </p:nvPr>
        </p:nvSpPr>
        <p:spPr>
          <a:xfrm>
            <a:off x="3418925" y="2726037"/>
            <a:ext cx="40497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300"/>
              <a:buNone/>
            </a:pPr>
            <a:r>
              <a:rPr lang="en" sz="4000"/>
              <a:t>Introduction</a:t>
            </a:r>
            <a:endParaRPr sz="3600"/>
          </a:p>
        </p:txBody>
      </p:sp>
      <p:sp>
        <p:nvSpPr>
          <p:cNvPr id="213" name="Google Shape;213;p23"/>
          <p:cNvSpPr txBox="1"/>
          <p:nvPr>
            <p:ph idx="2" type="title"/>
          </p:nvPr>
        </p:nvSpPr>
        <p:spPr>
          <a:xfrm>
            <a:off x="4853525" y="1274975"/>
            <a:ext cx="1180500" cy="967500"/>
          </a:xfrm>
          <a:prstGeom prst="rect">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214" name="Google Shape;214;p23"/>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pic>
        <p:nvPicPr>
          <p:cNvPr id="215" name="Google Shape;215;p23"/>
          <p:cNvPicPr preferRelativeResize="0"/>
          <p:nvPr/>
        </p:nvPicPr>
        <p:blipFill>
          <a:blip r:embed="rId3">
            <a:alphaModFix/>
          </a:blip>
          <a:stretch>
            <a:fillRect/>
          </a:stretch>
        </p:blipFill>
        <p:spPr>
          <a:xfrm>
            <a:off x="0" y="0"/>
            <a:ext cx="2361450" cy="333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idx="1" type="body"/>
          </p:nvPr>
        </p:nvSpPr>
        <p:spPr>
          <a:xfrm>
            <a:off x="486150" y="1145600"/>
            <a:ext cx="8171700" cy="769800"/>
          </a:xfrm>
          <a:prstGeom prst="rect">
            <a:avLst/>
          </a:prstGeom>
          <a:noFill/>
          <a:ln>
            <a:noFill/>
          </a:ln>
        </p:spPr>
        <p:txBody>
          <a:bodyPr anchorCtr="0" anchor="t" bIns="91425" lIns="91425" spcFirstLastPara="1" rIns="91425" wrap="square" tIns="91425">
            <a:noAutofit/>
          </a:bodyPr>
          <a:lstStyle/>
          <a:p>
            <a:pPr indent="-171450" lvl="0" marL="311150" rtl="0" algn="l">
              <a:lnSpc>
                <a:spcPct val="100000"/>
              </a:lnSpc>
              <a:spcBef>
                <a:spcPts val="0"/>
              </a:spcBef>
              <a:spcAft>
                <a:spcPts val="0"/>
              </a:spcAft>
              <a:buSzPts val="1400"/>
              <a:buFont typeface="Noto Sans Symbols"/>
              <a:buChar char="❑"/>
            </a:pPr>
            <a:r>
              <a:rPr b="1" lang="en" sz="1800">
                <a:latin typeface="Avenir"/>
                <a:ea typeface="Avenir"/>
                <a:cs typeface="Avenir"/>
                <a:sym typeface="Avenir"/>
              </a:rPr>
              <a:t>Growing Demand:</a:t>
            </a:r>
            <a:r>
              <a:rPr lang="en" sz="1800">
                <a:latin typeface="Avenir"/>
                <a:ea typeface="Avenir"/>
                <a:cs typeface="Avenir"/>
                <a:sym typeface="Avenir"/>
              </a:rPr>
              <a:t> As the need for efficient sports field management systems rises, organizations are looking for seamless, scalable solutions.</a:t>
            </a:r>
            <a:endParaRPr sz="1800">
              <a:latin typeface="Avenir"/>
              <a:ea typeface="Avenir"/>
              <a:cs typeface="Avenir"/>
              <a:sym typeface="Avenir"/>
            </a:endParaRPr>
          </a:p>
          <a:p>
            <a:pPr indent="0" lvl="0" marL="0" rtl="0" algn="l">
              <a:lnSpc>
                <a:spcPct val="100000"/>
              </a:lnSpc>
              <a:spcBef>
                <a:spcPts val="0"/>
              </a:spcBef>
              <a:spcAft>
                <a:spcPts val="0"/>
              </a:spcAft>
              <a:buNone/>
            </a:pPr>
            <a:r>
              <a:t/>
            </a:r>
            <a:endParaRPr sz="1800">
              <a:latin typeface="Avenir"/>
              <a:ea typeface="Avenir"/>
              <a:cs typeface="Avenir"/>
              <a:sym typeface="Avenir"/>
            </a:endParaRPr>
          </a:p>
          <a:p>
            <a:pPr indent="0" lvl="0" marL="0" rtl="0" algn="l">
              <a:lnSpc>
                <a:spcPct val="100000"/>
              </a:lnSpc>
              <a:spcBef>
                <a:spcPts val="0"/>
              </a:spcBef>
              <a:spcAft>
                <a:spcPts val="0"/>
              </a:spcAft>
              <a:buNone/>
            </a:pPr>
            <a:r>
              <a:t/>
            </a:r>
            <a:endParaRPr sz="1800">
              <a:latin typeface="Avenir"/>
              <a:ea typeface="Avenir"/>
              <a:cs typeface="Avenir"/>
              <a:sym typeface="Avenir"/>
            </a:endParaRPr>
          </a:p>
          <a:p>
            <a:pPr indent="-171450" lvl="0" marL="311150" rtl="0" algn="l">
              <a:lnSpc>
                <a:spcPct val="100000"/>
              </a:lnSpc>
              <a:spcBef>
                <a:spcPts val="0"/>
              </a:spcBef>
              <a:spcAft>
                <a:spcPts val="0"/>
              </a:spcAft>
              <a:buSzPts val="1400"/>
              <a:buFont typeface="Noto Sans Symbols"/>
              <a:buChar char="❑"/>
            </a:pPr>
            <a:r>
              <a:rPr b="1" lang="en" sz="1800">
                <a:latin typeface="Avenir"/>
                <a:ea typeface="Avenir"/>
                <a:cs typeface="Avenir"/>
                <a:sym typeface="Avenir"/>
              </a:rPr>
              <a:t>Key Challenges: </a:t>
            </a:r>
            <a:r>
              <a:rPr lang="en" sz="1800">
                <a:latin typeface="Avenir"/>
                <a:ea typeface="Avenir"/>
                <a:cs typeface="Avenir"/>
                <a:sym typeface="Avenir"/>
              </a:rPr>
              <a:t>Traditional reservation systems face difficulties with real-time availability, location-based recommendations, and managing overlapping bookings.</a:t>
            </a:r>
            <a:endParaRPr sz="1800">
              <a:latin typeface="Avenir"/>
              <a:ea typeface="Avenir"/>
              <a:cs typeface="Avenir"/>
              <a:sym typeface="Avenir"/>
            </a:endParaRPr>
          </a:p>
          <a:p>
            <a:pPr indent="0" lvl="0" marL="0" rtl="0" algn="l">
              <a:lnSpc>
                <a:spcPct val="100000"/>
              </a:lnSpc>
              <a:spcBef>
                <a:spcPts val="0"/>
              </a:spcBef>
              <a:spcAft>
                <a:spcPts val="0"/>
              </a:spcAft>
              <a:buNone/>
            </a:pPr>
            <a:r>
              <a:t/>
            </a:r>
            <a:endParaRPr sz="1800">
              <a:latin typeface="Avenir"/>
              <a:ea typeface="Avenir"/>
              <a:cs typeface="Avenir"/>
              <a:sym typeface="Avenir"/>
            </a:endParaRPr>
          </a:p>
          <a:p>
            <a:pPr indent="0" lvl="0" marL="0" rtl="0" algn="l">
              <a:lnSpc>
                <a:spcPct val="100000"/>
              </a:lnSpc>
              <a:spcBef>
                <a:spcPts val="0"/>
              </a:spcBef>
              <a:spcAft>
                <a:spcPts val="0"/>
              </a:spcAft>
              <a:buNone/>
            </a:pPr>
            <a:r>
              <a:t/>
            </a:r>
            <a:endParaRPr sz="1800">
              <a:latin typeface="Avenir"/>
              <a:ea typeface="Avenir"/>
              <a:cs typeface="Avenir"/>
              <a:sym typeface="Avenir"/>
            </a:endParaRPr>
          </a:p>
          <a:p>
            <a:pPr indent="-171450" lvl="0" marL="311150" rtl="0" algn="l">
              <a:lnSpc>
                <a:spcPct val="100000"/>
              </a:lnSpc>
              <a:spcBef>
                <a:spcPts val="0"/>
              </a:spcBef>
              <a:spcAft>
                <a:spcPts val="0"/>
              </a:spcAft>
              <a:buSzPts val="1400"/>
              <a:buFont typeface="Noto Sans Symbols"/>
              <a:buChar char="❑"/>
            </a:pPr>
            <a:r>
              <a:rPr b="1" lang="en" sz="1800">
                <a:latin typeface="Avenir"/>
                <a:ea typeface="Avenir"/>
                <a:cs typeface="Avenir"/>
                <a:sym typeface="Avenir"/>
              </a:rPr>
              <a:t>Our Solution: </a:t>
            </a:r>
            <a:r>
              <a:rPr lang="en" sz="1800">
                <a:latin typeface="Avenir"/>
                <a:ea typeface="Avenir"/>
                <a:cs typeface="Avenir"/>
                <a:sym typeface="Avenir"/>
              </a:rPr>
              <a:t>Our platform integrates cutting-edge features, offering real-time availability, GPS-based recommendations, and advanced conflict resolution algorithms, all in a single, user-friendly system.</a:t>
            </a:r>
            <a:br>
              <a:rPr lang="en" sz="1800">
                <a:latin typeface="Avenir"/>
                <a:ea typeface="Avenir"/>
                <a:cs typeface="Avenir"/>
                <a:sym typeface="Avenir"/>
              </a:rPr>
            </a:br>
            <a:endParaRPr sz="1800">
              <a:latin typeface="Avenir"/>
              <a:ea typeface="Avenir"/>
              <a:cs typeface="Avenir"/>
              <a:sym typeface="Avenir"/>
            </a:endParaRPr>
          </a:p>
        </p:txBody>
      </p:sp>
      <p:sp>
        <p:nvSpPr>
          <p:cNvPr id="221" name="Google Shape;221;p24"/>
          <p:cNvSpPr/>
          <p:nvPr/>
        </p:nvSpPr>
        <p:spPr>
          <a:xfrm>
            <a:off x="1189546" y="2438732"/>
            <a:ext cx="615457" cy="617770"/>
          </a:xfrm>
          <a:custGeom>
            <a:rect b="b" l="l" r="r" t="t"/>
            <a:pathLst>
              <a:path extrusionOk="0" h="29909" w="29797">
                <a:moveTo>
                  <a:pt x="0" y="1"/>
                </a:moveTo>
                <a:lnTo>
                  <a:pt x="29796" y="29909"/>
                </a:lnTo>
                <a:close/>
              </a:path>
            </a:pathLst>
          </a:custGeom>
          <a:solidFill>
            <a:srgbClr val="D550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223" name="Google Shape;223;p24"/>
          <p:cNvSpPr txBox="1"/>
          <p:nvPr/>
        </p:nvSpPr>
        <p:spPr>
          <a:xfrm>
            <a:off x="228900" y="387750"/>
            <a:ext cx="8710500" cy="6177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chemeClr val="dk2"/>
                </a:solidFill>
                <a:latin typeface="Nunito"/>
                <a:ea typeface="Nunito"/>
                <a:cs typeface="Nunito"/>
                <a:sym typeface="Nunito"/>
              </a:rPr>
              <a:t>Introduction</a:t>
            </a:r>
            <a:endParaRPr b="1" sz="34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7" name="Shape 227"/>
        <p:cNvGrpSpPr/>
        <p:nvPr/>
      </p:nvGrpSpPr>
      <p:grpSpPr>
        <a:xfrm>
          <a:off x="0" y="0"/>
          <a:ext cx="0" cy="0"/>
          <a:chOff x="0" y="0"/>
          <a:chExt cx="0" cy="0"/>
        </a:xfrm>
      </p:grpSpPr>
      <p:sp>
        <p:nvSpPr>
          <p:cNvPr id="228" name="Google Shape;228;p25"/>
          <p:cNvSpPr txBox="1"/>
          <p:nvPr>
            <p:ph type="title"/>
          </p:nvPr>
        </p:nvSpPr>
        <p:spPr>
          <a:xfrm>
            <a:off x="3418925" y="2831600"/>
            <a:ext cx="40497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4300"/>
              <a:buNone/>
            </a:pPr>
            <a:r>
              <a:rPr lang="en"/>
              <a:t>Problems And Challenges</a:t>
            </a:r>
            <a:endParaRPr/>
          </a:p>
        </p:txBody>
      </p:sp>
      <p:sp>
        <p:nvSpPr>
          <p:cNvPr id="229" name="Google Shape;229;p25"/>
          <p:cNvSpPr txBox="1"/>
          <p:nvPr>
            <p:ph idx="2" type="title"/>
          </p:nvPr>
        </p:nvSpPr>
        <p:spPr>
          <a:xfrm>
            <a:off x="4853525" y="1274975"/>
            <a:ext cx="1180500" cy="967500"/>
          </a:xfrm>
          <a:prstGeom prst="rect">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6000"/>
              <a:buNone/>
            </a:pPr>
            <a:r>
              <a:rPr lang="en"/>
              <a:t>02</a:t>
            </a:r>
            <a:endParaRPr/>
          </a:p>
        </p:txBody>
      </p:sp>
      <p:pic>
        <p:nvPicPr>
          <p:cNvPr descr="A picture containing cartoon, footwear, drawing, art&#10;&#10;Description automatically generated" id="230" name="Google Shape;230;p25"/>
          <p:cNvPicPr preferRelativeResize="0"/>
          <p:nvPr/>
        </p:nvPicPr>
        <p:blipFill rotWithShape="1">
          <a:blip r:embed="rId3">
            <a:alphaModFix/>
          </a:blip>
          <a:srcRect b="0" l="0" r="0" t="0"/>
          <a:stretch/>
        </p:blipFill>
        <p:spPr>
          <a:xfrm>
            <a:off x="-306070" y="1167080"/>
            <a:ext cx="4745010" cy="4745010"/>
          </a:xfrm>
          <a:prstGeom prst="rect">
            <a:avLst/>
          </a:prstGeom>
          <a:noFill/>
          <a:ln>
            <a:noFill/>
          </a:ln>
        </p:spPr>
      </p:pic>
      <p:sp>
        <p:nvSpPr>
          <p:cNvPr id="231" name="Google Shape;231;p25"/>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idx="6" type="title"/>
          </p:nvPr>
        </p:nvSpPr>
        <p:spPr>
          <a:xfrm>
            <a:off x="758283" y="111513"/>
            <a:ext cx="7594753" cy="973885"/>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1200000" dist="38100">
              <a:srgbClr val="000000">
                <a:alpha val="2196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b="1" lang="en" sz="3600">
                <a:latin typeface="Avenir"/>
                <a:ea typeface="Avenir"/>
                <a:cs typeface="Avenir"/>
                <a:sym typeface="Avenir"/>
              </a:rPr>
              <a:t>The Problems and the Challenges that we wanted to solve</a:t>
            </a:r>
            <a:endParaRPr/>
          </a:p>
        </p:txBody>
      </p:sp>
      <p:sp>
        <p:nvSpPr>
          <p:cNvPr id="237" name="Google Shape;237;p26"/>
          <p:cNvSpPr txBox="1"/>
          <p:nvPr>
            <p:ph type="title"/>
          </p:nvPr>
        </p:nvSpPr>
        <p:spPr>
          <a:xfrm>
            <a:off x="1621095" y="1247009"/>
            <a:ext cx="1017000" cy="796200"/>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3360000" dist="38100">
              <a:srgbClr val="000000">
                <a:alpha val="20784"/>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38" name="Google Shape;238;p26"/>
          <p:cNvSpPr txBox="1"/>
          <p:nvPr>
            <p:ph idx="1" type="subTitle"/>
          </p:nvPr>
        </p:nvSpPr>
        <p:spPr>
          <a:xfrm>
            <a:off x="904261" y="2086950"/>
            <a:ext cx="2450700" cy="4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800">
                <a:latin typeface="Avenir"/>
                <a:ea typeface="Avenir"/>
                <a:cs typeface="Avenir"/>
                <a:sym typeface="Avenir"/>
              </a:rPr>
              <a:t>Objective</a:t>
            </a:r>
            <a:endParaRPr b="1" sz="1800">
              <a:latin typeface="Avenir"/>
              <a:ea typeface="Avenir"/>
              <a:cs typeface="Avenir"/>
              <a:sym typeface="Avenir"/>
            </a:endParaRPr>
          </a:p>
          <a:p>
            <a:pPr indent="0" lvl="0" marL="0" rtl="0" algn="ctr">
              <a:lnSpc>
                <a:spcPct val="100000"/>
              </a:lnSpc>
              <a:spcBef>
                <a:spcPts val="0"/>
              </a:spcBef>
              <a:spcAft>
                <a:spcPts val="0"/>
              </a:spcAft>
              <a:buSzPts val="1400"/>
              <a:buNone/>
            </a:pPr>
            <a:r>
              <a:rPr lang="en" sz="1600">
                <a:latin typeface="Avenir"/>
                <a:ea typeface="Avenir"/>
                <a:cs typeface="Avenir"/>
                <a:sym typeface="Avenir"/>
              </a:rPr>
              <a:t>The goal is to minimize reservation time by quickly matching users with the nearest available sports field based on location.</a:t>
            </a:r>
            <a:endParaRPr/>
          </a:p>
        </p:txBody>
      </p:sp>
      <p:sp>
        <p:nvSpPr>
          <p:cNvPr id="239" name="Google Shape;239;p26"/>
          <p:cNvSpPr txBox="1"/>
          <p:nvPr>
            <p:ph idx="2" type="title"/>
          </p:nvPr>
        </p:nvSpPr>
        <p:spPr>
          <a:xfrm>
            <a:off x="4099770" y="1253622"/>
            <a:ext cx="1018800" cy="795600"/>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3360000" dist="38100">
              <a:srgbClr val="000000">
                <a:alpha val="20784"/>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40" name="Google Shape;240;p26"/>
          <p:cNvSpPr txBox="1"/>
          <p:nvPr>
            <p:ph idx="3" type="subTitle"/>
          </p:nvPr>
        </p:nvSpPr>
        <p:spPr>
          <a:xfrm>
            <a:off x="3427186" y="2086939"/>
            <a:ext cx="2450700" cy="4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800">
                <a:latin typeface="Avenir"/>
                <a:ea typeface="Avenir"/>
                <a:cs typeface="Avenir"/>
                <a:sym typeface="Avenir"/>
              </a:rPr>
              <a:t>Personalization</a:t>
            </a:r>
            <a:endParaRPr b="1" sz="1800">
              <a:latin typeface="Avenir"/>
              <a:ea typeface="Avenir"/>
              <a:cs typeface="Avenir"/>
              <a:sym typeface="Avenir"/>
            </a:endParaRPr>
          </a:p>
          <a:p>
            <a:pPr indent="0" lvl="0" marL="0" rtl="0" algn="ctr">
              <a:lnSpc>
                <a:spcPct val="100000"/>
              </a:lnSpc>
              <a:spcBef>
                <a:spcPts val="0"/>
              </a:spcBef>
              <a:spcAft>
                <a:spcPts val="0"/>
              </a:spcAft>
              <a:buSzPts val="1400"/>
              <a:buNone/>
            </a:pPr>
            <a:r>
              <a:rPr lang="en" sz="1600">
                <a:latin typeface="Avenir"/>
                <a:ea typeface="Avenir"/>
                <a:cs typeface="Avenir"/>
                <a:sym typeface="Avenir"/>
              </a:rPr>
              <a:t>We allow users to personalize their reservation experience by selecting preferred fields and avoiding those with past negative experiences.</a:t>
            </a:r>
            <a:endParaRPr/>
          </a:p>
        </p:txBody>
      </p:sp>
      <p:sp>
        <p:nvSpPr>
          <p:cNvPr id="241" name="Google Shape;241;p26"/>
          <p:cNvSpPr txBox="1"/>
          <p:nvPr>
            <p:ph idx="4" type="title"/>
          </p:nvPr>
        </p:nvSpPr>
        <p:spPr>
          <a:xfrm>
            <a:off x="6485370" y="1253634"/>
            <a:ext cx="1018800" cy="795600"/>
          </a:xfrm>
          <a:prstGeom prst="rect">
            <a:avLst/>
          </a:prstGeom>
          <a:solidFill>
            <a:schemeClr val="dk1"/>
          </a:solidFill>
          <a:ln cap="flat" cmpd="sng" w="19050">
            <a:solidFill>
              <a:schemeClr val="lt1"/>
            </a:solidFill>
            <a:prstDash val="solid"/>
            <a:round/>
            <a:headEnd len="sm" w="sm" type="none"/>
            <a:tailEnd len="sm" w="sm" type="none"/>
          </a:ln>
          <a:effectLst>
            <a:outerShdw blurRad="57150" rotWithShape="0" algn="bl" dir="3360000" dist="38100">
              <a:srgbClr val="000000">
                <a:alpha val="20784"/>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42" name="Google Shape;242;p26"/>
          <p:cNvSpPr txBox="1"/>
          <p:nvPr>
            <p:ph idx="5" type="subTitle"/>
          </p:nvPr>
        </p:nvSpPr>
        <p:spPr>
          <a:xfrm>
            <a:off x="5768986" y="2086939"/>
            <a:ext cx="2451600" cy="4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800">
                <a:latin typeface="Avenir"/>
                <a:ea typeface="Avenir"/>
                <a:cs typeface="Avenir"/>
                <a:sym typeface="Avenir"/>
              </a:rPr>
              <a:t>Conflict Resolution</a:t>
            </a:r>
            <a:endParaRPr b="1" sz="1800">
              <a:latin typeface="Avenir"/>
              <a:ea typeface="Avenir"/>
              <a:cs typeface="Avenir"/>
              <a:sym typeface="Avenir"/>
            </a:endParaRPr>
          </a:p>
          <a:p>
            <a:pPr indent="0" lvl="0" marL="0" rtl="0" algn="ctr">
              <a:lnSpc>
                <a:spcPct val="100000"/>
              </a:lnSpc>
              <a:spcBef>
                <a:spcPts val="0"/>
              </a:spcBef>
              <a:spcAft>
                <a:spcPts val="0"/>
              </a:spcAft>
              <a:buSzPts val="1400"/>
              <a:buNone/>
            </a:pPr>
            <a:r>
              <a:rPr lang="en" sz="1600">
                <a:latin typeface="Avenir"/>
                <a:ea typeface="Avenir"/>
                <a:cs typeface="Avenir"/>
                <a:sym typeface="Avenir"/>
              </a:rPr>
              <a:t>Users trying to book the same field at the same time faced conflicts, causing frustration and inefficient field usage.</a:t>
            </a:r>
            <a:endParaRPr sz="1600">
              <a:latin typeface="Avenir"/>
              <a:ea typeface="Avenir"/>
              <a:cs typeface="Avenir"/>
              <a:sym typeface="Avenir"/>
            </a:endParaRPr>
          </a:p>
        </p:txBody>
      </p:sp>
      <p:sp>
        <p:nvSpPr>
          <p:cNvPr id="243" name="Google Shape;243;p26"/>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27"/>
          <p:cNvSpPr txBox="1"/>
          <p:nvPr>
            <p:ph type="title"/>
          </p:nvPr>
        </p:nvSpPr>
        <p:spPr>
          <a:xfrm>
            <a:off x="3032340" y="2215376"/>
            <a:ext cx="4896019" cy="161296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4300"/>
              <a:buNone/>
            </a:pPr>
            <a:r>
              <a:rPr lang="en" sz="3200"/>
              <a:t>We resolved the issues by implementing the following solutions</a:t>
            </a:r>
            <a:endParaRPr sz="3200"/>
          </a:p>
        </p:txBody>
      </p:sp>
      <p:sp>
        <p:nvSpPr>
          <p:cNvPr id="249" name="Google Shape;249;p27"/>
          <p:cNvSpPr txBox="1"/>
          <p:nvPr>
            <p:ph idx="2" type="title"/>
          </p:nvPr>
        </p:nvSpPr>
        <p:spPr>
          <a:xfrm>
            <a:off x="4890100" y="1089821"/>
            <a:ext cx="1180500" cy="967500"/>
          </a:xfrm>
          <a:prstGeom prst="rect">
            <a:avLst/>
          </a:prstGeom>
          <a:solidFill>
            <a:schemeClr val="lt1"/>
          </a:solidFill>
          <a:ln cap="flat" cmpd="sng" w="19050">
            <a:solidFill>
              <a:schemeClr val="lt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6000"/>
              <a:buNone/>
            </a:pPr>
            <a:r>
              <a:rPr lang="en"/>
              <a:t>03</a:t>
            </a:r>
            <a:endParaRPr/>
          </a:p>
        </p:txBody>
      </p:sp>
      <p:sp>
        <p:nvSpPr>
          <p:cNvPr id="250" name="Google Shape;250;p27"/>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pic>
        <p:nvPicPr>
          <p:cNvPr id="251" name="Google Shape;251;p27"/>
          <p:cNvPicPr preferRelativeResize="0"/>
          <p:nvPr/>
        </p:nvPicPr>
        <p:blipFill>
          <a:blip r:embed="rId3">
            <a:alphaModFix/>
          </a:blip>
          <a:stretch>
            <a:fillRect/>
          </a:stretch>
        </p:blipFill>
        <p:spPr>
          <a:xfrm>
            <a:off x="544775" y="1585150"/>
            <a:ext cx="1965800" cy="197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899160" y="274039"/>
            <a:ext cx="7345800" cy="1066500"/>
          </a:xfrm>
          <a:prstGeom prst="rect">
            <a:avLst/>
          </a:prstGeom>
          <a:solidFill>
            <a:srgbClr val="E0F3F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800">
                <a:latin typeface="Manrope ExtraBold"/>
                <a:ea typeface="Manrope ExtraBold"/>
                <a:cs typeface="Manrope ExtraBold"/>
                <a:sym typeface="Manrope ExtraBold"/>
              </a:rPr>
              <a:t>How Did We Ensure Optimal Field Allocation for Reservations?</a:t>
            </a:r>
            <a:endParaRPr sz="2800"/>
          </a:p>
        </p:txBody>
      </p:sp>
      <p:sp>
        <p:nvSpPr>
          <p:cNvPr id="257" name="Google Shape;257;p28"/>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grpSp>
        <p:nvGrpSpPr>
          <p:cNvPr id="258" name="Google Shape;258;p28"/>
          <p:cNvGrpSpPr/>
          <p:nvPr/>
        </p:nvGrpSpPr>
        <p:grpSpPr>
          <a:xfrm>
            <a:off x="2235568" y="1430693"/>
            <a:ext cx="4998000" cy="3078114"/>
            <a:chOff x="1605772" y="992"/>
            <a:chExt cx="4998000" cy="3078114"/>
          </a:xfrm>
        </p:grpSpPr>
        <p:sp>
          <p:nvSpPr>
            <p:cNvPr id="259" name="Google Shape;259;p28"/>
            <p:cNvSpPr/>
            <p:nvPr/>
          </p:nvSpPr>
          <p:spPr>
            <a:xfrm>
              <a:off x="1605772" y="992"/>
              <a:ext cx="4998000" cy="924300"/>
            </a:xfrm>
            <a:prstGeom prst="rect">
              <a:avLst/>
            </a:prstGeom>
            <a:solidFill>
              <a:srgbClr val="FFEA8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txBox="1"/>
            <p:nvPr/>
          </p:nvSpPr>
          <p:spPr>
            <a:xfrm>
              <a:off x="1605772" y="992"/>
              <a:ext cx="4998000" cy="924300"/>
            </a:xfrm>
            <a:prstGeom prst="rect">
              <a:avLst/>
            </a:prstGeom>
            <a:solidFill>
              <a:schemeClr val="dk1"/>
            </a:solid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accent3"/>
                </a:buClr>
                <a:buSzPts val="1400"/>
                <a:buFont typeface="Hind"/>
                <a:buNone/>
              </a:pPr>
              <a:r>
                <a:rPr lang="en" sz="1600">
                  <a:solidFill>
                    <a:schemeClr val="lt1"/>
                  </a:solidFill>
                  <a:latin typeface="Avenir"/>
                  <a:ea typeface="Avenir"/>
                  <a:cs typeface="Avenir"/>
                  <a:sym typeface="Avenir"/>
                </a:rPr>
                <a:t>We continuously track the availability of each sports field. When a field manager updates its status, the system ensures real-time accuracy and up-to-date matching.</a:t>
              </a:r>
              <a:endParaRPr b="0" i="0" sz="1600" u="none" cap="none" strike="noStrike">
                <a:solidFill>
                  <a:schemeClr val="lt1"/>
                </a:solidFill>
                <a:latin typeface="Avenir"/>
                <a:ea typeface="Avenir"/>
                <a:cs typeface="Avenir"/>
                <a:sym typeface="Avenir"/>
              </a:endParaRPr>
            </a:p>
          </p:txBody>
        </p:sp>
        <p:sp>
          <p:nvSpPr>
            <p:cNvPr id="261" name="Google Shape;261;p28"/>
            <p:cNvSpPr/>
            <p:nvPr/>
          </p:nvSpPr>
          <p:spPr>
            <a:xfrm>
              <a:off x="1605772" y="1077899"/>
              <a:ext cx="4998000" cy="924300"/>
            </a:xfrm>
            <a:prstGeom prst="rect">
              <a:avLst/>
            </a:prstGeom>
            <a:solidFill>
              <a:srgbClr val="CDEBA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txBox="1"/>
            <p:nvPr/>
          </p:nvSpPr>
          <p:spPr>
            <a:xfrm>
              <a:off x="1605772" y="1077899"/>
              <a:ext cx="4998000" cy="924300"/>
            </a:xfrm>
            <a:prstGeom prst="rect">
              <a:avLst/>
            </a:prstGeom>
            <a:solidFill>
              <a:schemeClr val="dk1"/>
            </a:solid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accent3"/>
                </a:buClr>
                <a:buSzPts val="1400"/>
                <a:buFont typeface="Hind"/>
                <a:buNone/>
              </a:pPr>
              <a:r>
                <a:rPr lang="en" sz="1600">
                  <a:solidFill>
                    <a:schemeClr val="lt1"/>
                  </a:solidFill>
                  <a:latin typeface="Avenir"/>
                  <a:ea typeface="Avenir"/>
                  <a:cs typeface="Avenir"/>
                  <a:sym typeface="Avenir"/>
                </a:rPr>
                <a:t>Each field’s GPS coordinates are stored in the system, ensuring precise identification of locations and smoother booking flows for users.</a:t>
              </a:r>
              <a:endParaRPr b="0" i="0" sz="1600" u="none" cap="none" strike="noStrike">
                <a:solidFill>
                  <a:schemeClr val="lt1"/>
                </a:solidFill>
                <a:latin typeface="Avenir"/>
                <a:ea typeface="Avenir"/>
                <a:cs typeface="Avenir"/>
                <a:sym typeface="Avenir"/>
              </a:endParaRPr>
            </a:p>
          </p:txBody>
        </p:sp>
        <p:sp>
          <p:nvSpPr>
            <p:cNvPr id="263" name="Google Shape;263;p28"/>
            <p:cNvSpPr/>
            <p:nvPr/>
          </p:nvSpPr>
          <p:spPr>
            <a:xfrm>
              <a:off x="1605772" y="2154806"/>
              <a:ext cx="4998000" cy="924300"/>
            </a:xfrm>
            <a:prstGeom prst="rect">
              <a:avLst/>
            </a:prstGeom>
            <a:solidFill>
              <a:srgbClr val="B5D9B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txBox="1"/>
            <p:nvPr/>
          </p:nvSpPr>
          <p:spPr>
            <a:xfrm>
              <a:off x="1605772" y="2154806"/>
              <a:ext cx="4998000" cy="924300"/>
            </a:xfrm>
            <a:prstGeom prst="rect">
              <a:avLst/>
            </a:prstGeom>
            <a:solidFill>
              <a:schemeClr val="dk1"/>
            </a:solidFill>
            <a:ln>
              <a:noFill/>
            </a:ln>
          </p:spPr>
          <p:txBody>
            <a:bodyPr anchorCtr="0" anchor="ctr" bIns="60950" lIns="60950" spcFirstLastPara="1" rIns="60950" wrap="square" tIns="60950">
              <a:noAutofit/>
            </a:bodyPr>
            <a:lstStyle/>
            <a:p>
              <a:pPr indent="0" lvl="0" marL="0" rtl="0" algn="ctr">
                <a:lnSpc>
                  <a:spcPct val="90000"/>
                </a:lnSpc>
                <a:spcBef>
                  <a:spcPts val="0"/>
                </a:spcBef>
                <a:spcAft>
                  <a:spcPts val="0"/>
                </a:spcAft>
                <a:buNone/>
              </a:pPr>
              <a:r>
                <a:t/>
              </a:r>
              <a:endParaRPr sz="1600">
                <a:solidFill>
                  <a:schemeClr val="lt1"/>
                </a:solidFill>
                <a:latin typeface="Avenir"/>
                <a:ea typeface="Avenir"/>
                <a:cs typeface="Avenir"/>
                <a:sym typeface="Avenir"/>
              </a:endParaRPr>
            </a:p>
            <a:p>
              <a:pPr indent="0" lvl="0" marL="0" rtl="0" algn="ctr">
                <a:lnSpc>
                  <a:spcPct val="90000"/>
                </a:lnSpc>
                <a:spcBef>
                  <a:spcPts val="0"/>
                </a:spcBef>
                <a:spcAft>
                  <a:spcPts val="0"/>
                </a:spcAft>
                <a:buNone/>
              </a:pPr>
              <a:r>
                <a:t/>
              </a:r>
              <a:endParaRPr sz="1600">
                <a:solidFill>
                  <a:schemeClr val="lt1"/>
                </a:solidFill>
                <a:latin typeface="Avenir"/>
                <a:ea typeface="Avenir"/>
                <a:cs typeface="Avenir"/>
                <a:sym typeface="Avenir"/>
              </a:endParaRPr>
            </a:p>
            <a:p>
              <a:pPr indent="0" lvl="0" marL="0" rtl="0" algn="ctr">
                <a:lnSpc>
                  <a:spcPct val="90000"/>
                </a:lnSpc>
                <a:spcBef>
                  <a:spcPts val="0"/>
                </a:spcBef>
                <a:spcAft>
                  <a:spcPts val="0"/>
                </a:spcAft>
                <a:buNone/>
              </a:pPr>
              <a:r>
                <a:rPr lang="en" sz="1600">
                  <a:solidFill>
                    <a:schemeClr val="lt1"/>
                  </a:solidFill>
                  <a:latin typeface="Avenir"/>
                  <a:ea typeface="Avenir"/>
                  <a:cs typeface="Avenir"/>
                  <a:sym typeface="Avenir"/>
                </a:rPr>
                <a:t>Upon a reservation request, the system calculates the proximity of all available fields and suggests the nearest option, ensuring optimized field allocation.</a:t>
              </a:r>
              <a:endParaRPr sz="1600">
                <a:solidFill>
                  <a:schemeClr val="lt1"/>
                </a:solidFill>
                <a:latin typeface="Avenir"/>
                <a:ea typeface="Avenir"/>
                <a:cs typeface="Avenir"/>
                <a:sym typeface="Avenir"/>
              </a:endParaRPr>
            </a:p>
            <a:p>
              <a:pPr indent="0" lvl="0" marL="0" rtl="0" algn="ctr">
                <a:lnSpc>
                  <a:spcPct val="90000"/>
                </a:lnSpc>
                <a:spcBef>
                  <a:spcPts val="0"/>
                </a:spcBef>
                <a:spcAft>
                  <a:spcPts val="0"/>
                </a:spcAft>
                <a:buNone/>
              </a:pPr>
              <a:r>
                <a:t/>
              </a:r>
              <a:endParaRPr sz="1600">
                <a:solidFill>
                  <a:schemeClr val="lt1"/>
                </a:solidFill>
                <a:latin typeface="Avenir"/>
                <a:ea typeface="Avenir"/>
                <a:cs typeface="Avenir"/>
                <a:sym typeface="Avenir"/>
              </a:endParaRPr>
            </a:p>
            <a:p>
              <a:pPr indent="0" lvl="0" marL="0" marR="0" rtl="0" algn="ctr">
                <a:lnSpc>
                  <a:spcPct val="90000"/>
                </a:lnSpc>
                <a:spcBef>
                  <a:spcPts val="0"/>
                </a:spcBef>
                <a:spcAft>
                  <a:spcPts val="0"/>
                </a:spcAft>
                <a:buClr>
                  <a:schemeClr val="accent3"/>
                </a:buClr>
                <a:buSzPts val="1400"/>
                <a:buFont typeface="Hind"/>
                <a:buNone/>
              </a:pPr>
              <a:r>
                <a:t/>
              </a:r>
              <a:endParaRPr sz="1600">
                <a:solidFill>
                  <a:schemeClr val="lt1"/>
                </a:solidFill>
                <a:latin typeface="Avenir"/>
                <a:ea typeface="Avenir"/>
                <a:cs typeface="Avenir"/>
                <a:sym typeface="Aveni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2284700" y="178600"/>
            <a:ext cx="6372300" cy="137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200"/>
              <a:t>How Did We Incorporate User Preferences in Field Selection?</a:t>
            </a:r>
            <a:br>
              <a:rPr lang="en" sz="3200"/>
            </a:br>
            <a:endParaRPr sz="3200"/>
          </a:p>
        </p:txBody>
      </p:sp>
      <p:sp>
        <p:nvSpPr>
          <p:cNvPr id="270" name="Google Shape;270;p29"/>
          <p:cNvSpPr txBox="1"/>
          <p:nvPr>
            <p:ph idx="1" type="body"/>
          </p:nvPr>
        </p:nvSpPr>
        <p:spPr>
          <a:xfrm>
            <a:off x="280300" y="1243375"/>
            <a:ext cx="6733500" cy="3300300"/>
          </a:xfrm>
          <a:prstGeom prst="rect">
            <a:avLst/>
          </a:prstGeom>
          <a:noFill/>
          <a:ln>
            <a:noFill/>
          </a:ln>
        </p:spPr>
        <p:txBody>
          <a:bodyPr anchorCtr="0" anchor="b"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Avenir"/>
              <a:buChar char="●"/>
            </a:pPr>
            <a:r>
              <a:rPr lang="en" sz="2000">
                <a:solidFill>
                  <a:schemeClr val="dk1"/>
                </a:solidFill>
                <a:latin typeface="Avenir"/>
                <a:ea typeface="Avenir"/>
                <a:cs typeface="Avenir"/>
                <a:sym typeface="Avenir"/>
              </a:rPr>
              <a:t>After calculating the proximity of available sports fields, the system filters results based on user preferences, such as field type, past positive experiences, and preferred time slots.</a:t>
            </a:r>
            <a:endParaRPr sz="2000">
              <a:solidFill>
                <a:schemeClr val="dk1"/>
              </a:solidFill>
              <a:latin typeface="Avenir"/>
              <a:ea typeface="Avenir"/>
              <a:cs typeface="Avenir"/>
              <a:sym typeface="Avenir"/>
            </a:endParaRPr>
          </a:p>
          <a:p>
            <a:pPr indent="0" lvl="0" marL="0" rtl="0" algn="l">
              <a:lnSpc>
                <a:spcPct val="100000"/>
              </a:lnSpc>
              <a:spcBef>
                <a:spcPts val="0"/>
              </a:spcBef>
              <a:spcAft>
                <a:spcPts val="0"/>
              </a:spcAft>
              <a:buNone/>
            </a:pPr>
            <a:r>
              <a:t/>
            </a:r>
            <a:endParaRPr sz="2000">
              <a:latin typeface="Avenir"/>
              <a:ea typeface="Avenir"/>
              <a:cs typeface="Avenir"/>
              <a:sym typeface="Avenir"/>
            </a:endParaRPr>
          </a:p>
          <a:p>
            <a:pPr indent="-355600" lvl="0" marL="457200" rtl="0" algn="l">
              <a:lnSpc>
                <a:spcPct val="100000"/>
              </a:lnSpc>
              <a:spcBef>
                <a:spcPts val="0"/>
              </a:spcBef>
              <a:spcAft>
                <a:spcPts val="0"/>
              </a:spcAft>
              <a:buClr>
                <a:schemeClr val="dk1"/>
              </a:buClr>
              <a:buSzPts val="2000"/>
              <a:buFont typeface="Avenir"/>
              <a:buChar char="●"/>
            </a:pPr>
            <a:r>
              <a:rPr lang="en" sz="2000">
                <a:solidFill>
                  <a:schemeClr val="dk1"/>
                </a:solidFill>
                <a:latin typeface="Avenir"/>
                <a:ea typeface="Avenir"/>
                <a:cs typeface="Avenir"/>
                <a:sym typeface="Avenir"/>
              </a:rPr>
              <a:t>This ensures users receive personalized field suggestions that enhance their overall booking experience, making the system more user-centric and adaptable.</a:t>
            </a:r>
            <a:endParaRPr sz="2000">
              <a:solidFill>
                <a:schemeClr val="dk1"/>
              </a:solidFill>
              <a:latin typeface="Avenir"/>
              <a:ea typeface="Avenir"/>
              <a:cs typeface="Avenir"/>
              <a:sym typeface="Avenir"/>
            </a:endParaRPr>
          </a:p>
        </p:txBody>
      </p:sp>
      <p:sp>
        <p:nvSpPr>
          <p:cNvPr id="271" name="Google Shape;271;p29"/>
          <p:cNvSpPr txBox="1"/>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1" i="0" lang="en" sz="2000" u="none" cap="none" strike="noStrike">
                <a:solidFill>
                  <a:srgbClr val="000000"/>
                </a:solidFill>
                <a:latin typeface="Teko"/>
                <a:ea typeface="Teko"/>
                <a:cs typeface="Teko"/>
                <a:sym typeface="Teko"/>
              </a:rPr>
              <a:t>‹#›</a:t>
            </a:fld>
            <a:endParaRPr b="1" i="0" sz="1400" u="none" cap="none" strike="noStrike">
              <a:solidFill>
                <a:srgbClr val="000000"/>
              </a:solidFill>
              <a:latin typeface="Teko"/>
              <a:ea typeface="Teko"/>
              <a:cs typeface="Teko"/>
              <a:sym typeface="Teko"/>
            </a:endParaRPr>
          </a:p>
        </p:txBody>
      </p:sp>
      <p:sp>
        <p:nvSpPr>
          <p:cNvPr id="272" name="Google Shape;272;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