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514861-FF27-4C7F-8A5E-121334F7D5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90sHitsViz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EC121D-4D30-411C-8C37-22624ABAC4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8/21/24 12:17:36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5" id="10" name="slide10">
            <a:extLst>
              <a:ext uri="{FF2B5EF4-FFF2-40B4-BE49-F238E27FC236}">
                <a16:creationId xmlns:a16="http://schemas.microsoft.com/office/drawing/2014/main" id="{B6886815-C615-434D-9795-D2DB8DAF62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6" id="11" name="slide11">
            <a:extLst>
              <a:ext uri="{FF2B5EF4-FFF2-40B4-BE49-F238E27FC236}">
                <a16:creationId xmlns:a16="http://schemas.microsoft.com/office/drawing/2014/main" id="{FD454ECD-F374-436B-BC4C-C6D959E73D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7" id="12" name="slide12">
            <a:extLst>
              <a:ext uri="{FF2B5EF4-FFF2-40B4-BE49-F238E27FC236}">
                <a16:creationId xmlns:a16="http://schemas.microsoft.com/office/drawing/2014/main" id="{0C58C811-AC7C-478B-95B8-33657E9789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12" id="2" name="slide2">
            <a:extLst>
              <a:ext uri="{FF2B5EF4-FFF2-40B4-BE49-F238E27FC236}">
                <a16:creationId xmlns:a16="http://schemas.microsoft.com/office/drawing/2014/main" id="{90D7ACEC-F232-4D56-B3EA-5B85D3C59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11" id="3" name="slide3">
            <a:extLst>
              <a:ext uri="{FF2B5EF4-FFF2-40B4-BE49-F238E27FC236}">
                <a16:creationId xmlns:a16="http://schemas.microsoft.com/office/drawing/2014/main" id="{36EF0D94-D68E-4A3A-A411-8BC8C99A5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1" id="4" name="slide4">
            <a:extLst>
              <a:ext uri="{FF2B5EF4-FFF2-40B4-BE49-F238E27FC236}">
                <a16:creationId xmlns:a16="http://schemas.microsoft.com/office/drawing/2014/main" id="{12D348EF-0172-4BEA-8F5E-E1E8F3D5E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8" id="5" name="slide5">
            <a:extLst>
              <a:ext uri="{FF2B5EF4-FFF2-40B4-BE49-F238E27FC236}">
                <a16:creationId xmlns:a16="http://schemas.microsoft.com/office/drawing/2014/main" id="{DDD49D39-B519-4865-B0AE-7A29629C5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10" id="6" name="slide6">
            <a:extLst>
              <a:ext uri="{FF2B5EF4-FFF2-40B4-BE49-F238E27FC236}">
                <a16:creationId xmlns:a16="http://schemas.microsoft.com/office/drawing/2014/main" id="{B3EEA314-A91E-4481-B501-B139A0052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2" id="7" name="slide7">
            <a:extLst>
              <a:ext uri="{FF2B5EF4-FFF2-40B4-BE49-F238E27FC236}">
                <a16:creationId xmlns:a16="http://schemas.microsoft.com/office/drawing/2014/main" id="{8727420E-CF84-4219-AEE0-2ED6BE9B18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3" id="8" name="slide8">
            <a:extLst>
              <a:ext uri="{FF2B5EF4-FFF2-40B4-BE49-F238E27FC236}">
                <a16:creationId xmlns:a16="http://schemas.microsoft.com/office/drawing/2014/main" id="{EEE4E8DB-71D2-46BC-AC11-EB7B0F7983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0s Hits Story4" id="9" name="slide9">
            <a:extLst>
              <a:ext uri="{FF2B5EF4-FFF2-40B4-BE49-F238E27FC236}">
                <a16:creationId xmlns:a16="http://schemas.microsoft.com/office/drawing/2014/main" id="{09723063-3890-4BDF-80D5-ADF0DCA662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2024-08-21T19:17:38Z</dcterms:created>
  <dcterms:modified xsi:type="dcterms:W3CDTF">2024-08-21T19:17:38Z</dcterms:modified>
</cp:coreProperties>
</file>