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265" r:id="rId4"/>
    <p:sldId id="262" r:id="rId5"/>
    <p:sldId id="267" r:id="rId6"/>
    <p:sldId id="266" r:id="rId7"/>
    <p:sldId id="264" r:id="rId8"/>
    <p:sldId id="268" r:id="rId9"/>
    <p:sldId id="269" r:id="rId10"/>
    <p:sldId id="270" r:id="rId11"/>
    <p:sldId id="272" r:id="rId12"/>
    <p:sldId id="273" r:id="rId13"/>
    <p:sldId id="282" r:id="rId14"/>
    <p:sldId id="283" r:id="rId15"/>
    <p:sldId id="275" r:id="rId16"/>
    <p:sldId id="284" r:id="rId17"/>
    <p:sldId id="285" r:id="rId18"/>
    <p:sldId id="288" r:id="rId19"/>
    <p:sldId id="274" r:id="rId20"/>
    <p:sldId id="286" r:id="rId21"/>
    <p:sldId id="287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8"/>
    <p:restoredTop sz="86427"/>
  </p:normalViewPr>
  <p:slideViewPr>
    <p:cSldViewPr snapToGrid="0" snapToObjects="1">
      <p:cViewPr>
        <p:scale>
          <a:sx n="80" d="100"/>
          <a:sy n="80" d="100"/>
        </p:scale>
        <p:origin x="784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7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4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6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6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2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610593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1257108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879108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538619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78BAE-CD68-B341-B7B6-2035AC3BF0E4}"/>
              </a:ext>
            </a:extLst>
          </p:cNvPr>
          <p:cNvSpPr/>
          <p:nvPr/>
        </p:nvSpPr>
        <p:spPr>
          <a:xfrm>
            <a:off x="5954" y="33251"/>
            <a:ext cx="14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C2AB7-ECC3-1347-B79D-0E469EA905E3}"/>
              </a:ext>
            </a:extLst>
          </p:cNvPr>
          <p:cNvSpPr/>
          <p:nvPr/>
        </p:nvSpPr>
        <p:spPr>
          <a:xfrm>
            <a:off x="117939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k-NN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4F1DBB-DF07-3C49-9D9B-1BD986BFCD97}"/>
              </a:ext>
            </a:extLst>
          </p:cNvPr>
          <p:cNvSpPr/>
          <p:nvPr/>
        </p:nvSpPr>
        <p:spPr>
          <a:xfrm>
            <a:off x="3424234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Decision Tree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44335-086E-E848-B749-15474C35A3BB}"/>
              </a:ext>
            </a:extLst>
          </p:cNvPr>
          <p:cNvSpPr/>
          <p:nvPr/>
        </p:nvSpPr>
        <p:spPr>
          <a:xfrm>
            <a:off x="5669073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C8D2-E588-9A45-8081-D6898E1BC790}"/>
              </a:ext>
            </a:extLst>
          </p:cNvPr>
          <p:cNvSpPr/>
          <p:nvPr/>
        </p:nvSpPr>
        <p:spPr>
          <a:xfrm>
            <a:off x="7913912" y="241001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  .  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30BA59-7443-D14D-A104-61D5BF6E5B24}"/>
              </a:ext>
            </a:extLst>
          </p:cNvPr>
          <p:cNvSpPr/>
          <p:nvPr/>
        </p:nvSpPr>
        <p:spPr>
          <a:xfrm>
            <a:off x="865136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Others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3EB5E3-6B9E-C548-9D4E-45F9755F1223}"/>
              </a:ext>
            </a:extLst>
          </p:cNvPr>
          <p:cNvCxnSpPr>
            <a:cxnSpLocks/>
          </p:cNvCxnSpPr>
          <p:nvPr/>
        </p:nvCxnSpPr>
        <p:spPr>
          <a:xfrm flipH="1">
            <a:off x="2918298" y="1611824"/>
            <a:ext cx="2038937" cy="3726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86A31C-739F-184A-9D37-2E298E19BBDE}"/>
              </a:ext>
            </a:extLst>
          </p:cNvPr>
          <p:cNvCxnSpPr>
            <a:cxnSpLocks/>
          </p:cNvCxnSpPr>
          <p:nvPr/>
        </p:nvCxnSpPr>
        <p:spPr>
          <a:xfrm>
            <a:off x="6909479" y="1611824"/>
            <a:ext cx="2008866" cy="48272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2A4D3F-98EC-044C-A428-56592EFF7A68}"/>
              </a:ext>
            </a:extLst>
          </p:cNvPr>
          <p:cNvCxnSpPr>
            <a:cxnSpLocks/>
          </p:cNvCxnSpPr>
          <p:nvPr/>
        </p:nvCxnSpPr>
        <p:spPr>
          <a:xfrm flipH="1">
            <a:off x="5221395" y="1639150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26A0B5-0869-7C43-B335-DB939F4986AE}"/>
              </a:ext>
            </a:extLst>
          </p:cNvPr>
          <p:cNvCxnSpPr>
            <a:cxnSpLocks/>
          </p:cNvCxnSpPr>
          <p:nvPr/>
        </p:nvCxnSpPr>
        <p:spPr>
          <a:xfrm flipH="1">
            <a:off x="6404919" y="165630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/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blipFill>
                <a:blip r:embed="rId3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C2C8A0A-2088-BE46-AF66-619CC0371FAE}"/>
              </a:ext>
            </a:extLst>
          </p:cNvPr>
          <p:cNvGrpSpPr/>
          <p:nvPr/>
        </p:nvGrpSpPr>
        <p:grpSpPr>
          <a:xfrm>
            <a:off x="5188576" y="158670"/>
            <a:ext cx="1314598" cy="1094288"/>
            <a:chOff x="5188576" y="158670"/>
            <a:chExt cx="1314598" cy="10942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C7E346-E5B9-5A4B-8484-3D0238328A8D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2625C-3185-8C40-8C8F-0DB893D6B1AF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ABC07F4-6CD7-8B47-869A-D9673C3A1D74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645D49E-F28D-0D42-B04C-DB0400E0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C2186C-E7B4-C54D-A004-C40CD26B5F60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D8A97F-0D1B-8F40-B7FC-366B432D430D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0707F-9F8D-914F-9E1B-AE6719F96BF6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39D1C3-2FD4-A143-8247-EDA1BB5002C2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B31020-32A1-E541-9924-7C04D1DA4392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18BFEA3-6394-404F-81F3-1DD08C759714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B1F5841-BD0D-B74F-9117-9C0EA7BDCC0A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D7F18F-AFDA-3940-8E2A-D4F785D7069E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34CA7E-9C42-AB41-B287-8464636C11A9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79ACB0-0B76-E344-9085-0B5126730496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C0EFD0-3521-264F-B011-6D442139F387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/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New Instance</a:t>
                </a: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blipFill>
                <a:blip r:embed="rId4"/>
                <a:stretch>
                  <a:fillRect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/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Prediction</a:t>
                </a:r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AFD12-266D-C947-A8DA-482A2D40113F}"/>
              </a:ext>
            </a:extLst>
          </p:cNvPr>
          <p:cNvCxnSpPr>
            <a:cxnSpLocks/>
          </p:cNvCxnSpPr>
          <p:nvPr/>
        </p:nvCxnSpPr>
        <p:spPr>
          <a:xfrm flipH="1">
            <a:off x="2217781" y="3242567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5CC4E1-143D-6740-B820-D86CFEAD87FE}"/>
              </a:ext>
            </a:extLst>
          </p:cNvPr>
          <p:cNvCxnSpPr>
            <a:cxnSpLocks/>
          </p:cNvCxnSpPr>
          <p:nvPr/>
        </p:nvCxnSpPr>
        <p:spPr>
          <a:xfrm flipH="1">
            <a:off x="4462620" y="3189908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52211A-F383-BC43-A725-EFD1C8A01FC1}"/>
              </a:ext>
            </a:extLst>
          </p:cNvPr>
          <p:cNvCxnSpPr>
            <a:cxnSpLocks/>
          </p:cNvCxnSpPr>
          <p:nvPr/>
        </p:nvCxnSpPr>
        <p:spPr>
          <a:xfrm flipH="1">
            <a:off x="6707459" y="3214431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DF5A817-9F60-8543-B5E3-08215035A04C}"/>
              </a:ext>
            </a:extLst>
          </p:cNvPr>
          <p:cNvSpPr/>
          <p:nvPr/>
        </p:nvSpPr>
        <p:spPr>
          <a:xfrm>
            <a:off x="1927515" y="4183141"/>
            <a:ext cx="580532" cy="5805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68ED49-F063-8B41-81CF-86DBBD4833DB}"/>
              </a:ext>
            </a:extLst>
          </p:cNvPr>
          <p:cNvSpPr/>
          <p:nvPr/>
        </p:nvSpPr>
        <p:spPr>
          <a:xfrm>
            <a:off x="4172354" y="418314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E81DB-38ED-D240-A69F-B33A893C0B31}"/>
              </a:ext>
            </a:extLst>
          </p:cNvPr>
          <p:cNvSpPr/>
          <p:nvPr/>
        </p:nvSpPr>
        <p:spPr>
          <a:xfrm>
            <a:off x="6433518" y="417603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5DEFC3-64BF-3B4B-B019-DFACBA75C877}"/>
              </a:ext>
            </a:extLst>
          </p:cNvPr>
          <p:cNvSpPr/>
          <p:nvPr/>
        </p:nvSpPr>
        <p:spPr>
          <a:xfrm>
            <a:off x="8547255" y="3344172"/>
            <a:ext cx="580532" cy="5805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55C80F2-3290-0640-984F-4ECF559A5A85}"/>
              </a:ext>
            </a:extLst>
          </p:cNvPr>
          <p:cNvSpPr/>
          <p:nvPr/>
        </p:nvSpPr>
        <p:spPr>
          <a:xfrm rot="16200000">
            <a:off x="4316902" y="2485152"/>
            <a:ext cx="291437" cy="5636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/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Voting</a:t>
                </a: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blipFill>
                <a:blip r:embed="rId6"/>
                <a:stretch>
                  <a:fillRect t="-7317" b="-19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9EF635FE-C88F-DA44-964E-BAD00477015B}"/>
              </a:ext>
            </a:extLst>
          </p:cNvPr>
          <p:cNvSpPr/>
          <p:nvPr/>
        </p:nvSpPr>
        <p:spPr>
          <a:xfrm>
            <a:off x="4187257" y="5850087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EEBD4F-BC77-6440-8998-09FF3D88A115}"/>
              </a:ext>
            </a:extLst>
          </p:cNvPr>
          <p:cNvSpPr/>
          <p:nvPr/>
        </p:nvSpPr>
        <p:spPr>
          <a:xfrm>
            <a:off x="3812902" y="57682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Training</a:t>
            </a:r>
          </a:p>
          <a:p>
            <a:pPr algn="ctr"/>
            <a:r>
              <a:rPr lang="en-US" b="1" dirty="0">
                <a:latin typeface="Avenir Roman" panose="02000503020000020003" pitchFamily="2" charset="0"/>
              </a:rPr>
              <a:t>samples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3E79E0-B2FA-6040-B982-75CB06E320C0}"/>
              </a:ext>
            </a:extLst>
          </p:cNvPr>
          <p:cNvSpPr/>
          <p:nvPr/>
        </p:nvSpPr>
        <p:spPr>
          <a:xfrm>
            <a:off x="-12518" y="24088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Classifiers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FCDC8-817A-D142-9EC3-DF70CB5443A2}"/>
              </a:ext>
            </a:extLst>
          </p:cNvPr>
          <p:cNvSpPr/>
          <p:nvPr/>
        </p:nvSpPr>
        <p:spPr>
          <a:xfrm>
            <a:off x="9454179" y="6245953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720FA1-A428-1C4A-AB0D-157B81754B38}"/>
              </a:ext>
            </a:extLst>
          </p:cNvPr>
          <p:cNvSpPr/>
          <p:nvPr/>
        </p:nvSpPr>
        <p:spPr>
          <a:xfrm>
            <a:off x="0" y="117503"/>
            <a:ext cx="168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283021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F2D2DB-ED80-A645-B865-97BFF1E92014}"/>
              </a:ext>
            </a:extLst>
          </p:cNvPr>
          <p:cNvCxnSpPr>
            <a:cxnSpLocks/>
          </p:cNvCxnSpPr>
          <p:nvPr/>
        </p:nvCxnSpPr>
        <p:spPr>
          <a:xfrm flipH="1">
            <a:off x="3483416" y="2403132"/>
            <a:ext cx="1508989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A9B747-565C-0E4D-BD0B-E599E4A77909}"/>
              </a:ext>
            </a:extLst>
          </p:cNvPr>
          <p:cNvCxnSpPr>
            <a:cxnSpLocks/>
          </p:cNvCxnSpPr>
          <p:nvPr/>
        </p:nvCxnSpPr>
        <p:spPr>
          <a:xfrm>
            <a:off x="6944648" y="2403132"/>
            <a:ext cx="1033772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C435B1-D67F-B24A-9A02-D75BA1E3328F}"/>
              </a:ext>
            </a:extLst>
          </p:cNvPr>
          <p:cNvCxnSpPr>
            <a:cxnSpLocks/>
          </p:cNvCxnSpPr>
          <p:nvPr/>
        </p:nvCxnSpPr>
        <p:spPr>
          <a:xfrm flipH="1">
            <a:off x="5256564" y="243045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B5ACF-16BB-D641-872B-405027BF4735}"/>
              </a:ext>
            </a:extLst>
          </p:cNvPr>
          <p:cNvGrpSpPr/>
          <p:nvPr/>
        </p:nvGrpSpPr>
        <p:grpSpPr>
          <a:xfrm>
            <a:off x="5223745" y="949978"/>
            <a:ext cx="1314598" cy="1094288"/>
            <a:chOff x="5188576" y="158670"/>
            <a:chExt cx="1314598" cy="10942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EC8F8-186A-3843-B460-62F276FEE556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AFDF58-1C1F-8746-8E88-5717C0E747E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44A6052-4F9D-2A4B-AB96-8D443537F0D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B7F314F-A590-BF4E-B468-B2489F53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A7BE0-FD91-F343-990A-1F29CC5074F8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2CFC0F-C21E-0945-B7BB-555FFE06B768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E26C6A-CB9E-4E4A-84ED-D83DC5D71A69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938D4B-2F92-F34D-9C2C-59DB819D5793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585E4A4-938C-0945-985A-1538C7E7F5F9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5F7C89-3EFF-164C-B49C-3321CA3954DF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5B484EE-961B-E643-84F8-AFCC1C00E55B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32F325-9B2D-5147-9A5E-AF3D7E0FECB6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63A2DA-DA51-B24C-89CF-17CE079F0F60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657791-F2CE-3044-AE3F-AE36F4501F38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83ABCF-EA1F-924C-B451-C23C5DD7027B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724609-5291-6749-BC67-40F97D495A60}"/>
              </a:ext>
            </a:extLst>
          </p:cNvPr>
          <p:cNvGrpSpPr/>
          <p:nvPr/>
        </p:nvGrpSpPr>
        <p:grpSpPr>
          <a:xfrm>
            <a:off x="2589698" y="2736502"/>
            <a:ext cx="1314598" cy="1094288"/>
            <a:chOff x="5188576" y="158670"/>
            <a:chExt cx="1314598" cy="1094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0970F3-18BE-F440-802E-81B408346C07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503B91-15D3-8341-B1D3-EFD881E30D4A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A3A4751-1CEF-D542-B61A-C6FB4AD63DF5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82FCE2E-15A4-A246-A8D6-00C6CF03D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2200DB-DE90-3041-9481-8F2AB4BE421D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310CEB-D81B-2448-B4F2-36FF2C8797C6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0873F91-9FA2-4F42-9C4B-BC2154A1C3CF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9D8A77-1788-D24D-AD99-0173A659F368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885416-6020-5A48-8DEB-71D1A54835D7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D1C04D-1384-F844-A6E5-E9FFBCE2F209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DAE3B3-55A7-DD46-8D77-E5C488A760DA}"/>
              </a:ext>
            </a:extLst>
          </p:cNvPr>
          <p:cNvGrpSpPr/>
          <p:nvPr/>
        </p:nvGrpSpPr>
        <p:grpSpPr>
          <a:xfrm>
            <a:off x="4518816" y="2909812"/>
            <a:ext cx="1314598" cy="1094288"/>
            <a:chOff x="5188576" y="158670"/>
            <a:chExt cx="1314598" cy="10942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AA9E2D-7FF1-F746-87D1-FC72BC5D3ED8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80CD42-86E8-1649-9C40-8BDEA4DCE62B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BBA607D-2881-DF48-BDE9-FBBFBD9FD63B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1CCA0CF-14E6-B643-AD9A-BB2C78BF7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407A0F4-E935-B745-83A0-678FE3DCA785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BC6D48E-AC64-1E42-BDE1-83CF3150473F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9A85FE9-E598-084A-AD95-28A3C47B4A06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450BA0-6DA2-4840-B3BD-2FCE4080C68C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86A715-BA66-0F46-8873-E920B32104E3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32C4AE-60D4-E344-8FA0-34A2B9CA4F95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01046A-7644-BE44-9E16-E5ECC42A0CF1}"/>
              </a:ext>
            </a:extLst>
          </p:cNvPr>
          <p:cNvGrpSpPr/>
          <p:nvPr/>
        </p:nvGrpSpPr>
        <p:grpSpPr>
          <a:xfrm>
            <a:off x="8296384" y="2881976"/>
            <a:ext cx="1314598" cy="1094288"/>
            <a:chOff x="5188576" y="158670"/>
            <a:chExt cx="1314598" cy="10942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59DC162-9603-FD4B-B7B1-712A66D71D94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8A2BCC7-0099-B448-844E-09D78C089737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4D3DC719-6E6A-254A-BFC2-FC440C5553B7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6CECADCA-2C88-F04C-A6DA-66CB996B5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AB218C1-FD55-DC4A-A10A-F157DE0F5673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2A42AE-677C-0B44-919C-1D8CC7086A8C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7CAE672-A735-AB4C-8671-676D95DF34E8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13106F-422F-B14A-8F85-BDF57E30A3D0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C10445-EC20-B744-B815-239B9F602C16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CAD9E-41F7-5145-9EDF-61CFE6F33E4E}"/>
              </a:ext>
            </a:extLst>
          </p:cNvPr>
          <p:cNvSpPr/>
          <p:nvPr/>
        </p:nvSpPr>
        <p:spPr>
          <a:xfrm>
            <a:off x="6701205" y="3125538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353008-4C9C-274F-85C5-973377ACAB9C}"/>
              </a:ext>
            </a:extLst>
          </p:cNvPr>
          <p:cNvSpPr/>
          <p:nvPr/>
        </p:nvSpPr>
        <p:spPr>
          <a:xfrm>
            <a:off x="1968571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5FEFB8A-A33E-4A4F-82FF-6EB2549A2D30}"/>
              </a:ext>
            </a:extLst>
          </p:cNvPr>
          <p:cNvSpPr/>
          <p:nvPr/>
        </p:nvSpPr>
        <p:spPr>
          <a:xfrm>
            <a:off x="4157798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67B877C-5958-B640-B6A3-7634D13A3A12}"/>
              </a:ext>
            </a:extLst>
          </p:cNvPr>
          <p:cNvSpPr/>
          <p:nvPr/>
        </p:nvSpPr>
        <p:spPr>
          <a:xfrm>
            <a:off x="7924385" y="4681307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AA1D1DF-A7DF-D943-B5F0-FA27202A0E53}"/>
              </a:ext>
            </a:extLst>
          </p:cNvPr>
          <p:cNvSpPr/>
          <p:nvPr/>
        </p:nvSpPr>
        <p:spPr>
          <a:xfrm>
            <a:off x="6777201" y="4649392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CC5FEB2-B5A4-6B40-94F9-AC32B6A3BC3F}"/>
              </a:ext>
            </a:extLst>
          </p:cNvPr>
          <p:cNvCxnSpPr>
            <a:cxnSpLocks/>
          </p:cNvCxnSpPr>
          <p:nvPr/>
        </p:nvCxnSpPr>
        <p:spPr>
          <a:xfrm flipH="1">
            <a:off x="3200366" y="394554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DEC10B-7378-F340-88DC-73E165479110}"/>
              </a:ext>
            </a:extLst>
          </p:cNvPr>
          <p:cNvCxnSpPr>
            <a:cxnSpLocks/>
          </p:cNvCxnSpPr>
          <p:nvPr/>
        </p:nvCxnSpPr>
        <p:spPr>
          <a:xfrm flipH="1">
            <a:off x="5207585" y="4177515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62B86-B5C6-5E4C-8014-8D37D54BF7CF}"/>
              </a:ext>
            </a:extLst>
          </p:cNvPr>
          <p:cNvCxnSpPr>
            <a:cxnSpLocks/>
          </p:cNvCxnSpPr>
          <p:nvPr/>
        </p:nvCxnSpPr>
        <p:spPr>
          <a:xfrm flipH="1">
            <a:off x="8994345" y="410222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/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 Samples</a:t>
                </a:r>
              </a:p>
            </p:txBody>
          </p:sp>
        </mc:Choice>
        <mc:Fallback xmlns="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blipFill>
                <a:blip r:embed="rId3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/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Random Sampling</a:t>
                </a:r>
              </a:p>
            </p:txBody>
          </p:sp>
        </mc:Choice>
        <mc:Fallback xmlns="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/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2A85F6ED-999C-5043-8F4B-3499F97D66B8}"/>
              </a:ext>
            </a:extLst>
          </p:cNvPr>
          <p:cNvSpPr/>
          <p:nvPr/>
        </p:nvSpPr>
        <p:spPr>
          <a:xfrm>
            <a:off x="8962771" y="5576705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DDD65-CD7B-F643-B6D0-F971A2B032E3}"/>
              </a:ext>
            </a:extLst>
          </p:cNvPr>
          <p:cNvSpPr/>
          <p:nvPr/>
        </p:nvSpPr>
        <p:spPr>
          <a:xfrm>
            <a:off x="132496" y="151999"/>
            <a:ext cx="93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751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39803-668C-0C42-9ACE-90EEF3B35E7F}"/>
              </a:ext>
            </a:extLst>
          </p:cNvPr>
          <p:cNvGrpSpPr/>
          <p:nvPr/>
        </p:nvGrpSpPr>
        <p:grpSpPr>
          <a:xfrm>
            <a:off x="417983" y="884968"/>
            <a:ext cx="2899287" cy="2413403"/>
            <a:chOff x="2937085" y="439799"/>
            <a:chExt cx="5853256" cy="4872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D9BBE-84B9-A14D-B305-A46D72B143CD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E17657-9530-734A-9D58-B1DE2E676DC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342421E-CAA8-C448-9D66-E7C4FA613A14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2EF39EE-7042-3243-948E-6E822077297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7370A39-9B70-6648-84D7-929CF264F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E13CBF-0835-F440-8CFA-1F42C9D46F14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05D8C4B-7BC2-C043-814D-E0A3EDBFDC05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BD84E2D-184E-C641-BEA3-2379D60D8029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BEEAF9A-FE09-B34C-B42A-32AB6EDF5B77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162682-4A7E-574C-A227-1122E6AAC9D9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96D325-D7E8-DC41-8C29-EAB57E9B21B9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697C7CE-D515-014D-B3A3-7FFEA4047D61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02AE98-3BF9-AD4C-B5FD-9BFA65FBF619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6231AD-C8C2-104C-A6B7-CB4B0C6AA0DC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5FEF51-6B23-D349-B0D0-8241A7CAF370}"/>
                  </a:ext>
                </a:extLst>
              </p:cNvPr>
              <p:cNvSpPr/>
              <p:nvPr/>
            </p:nvSpPr>
            <p:spPr>
              <a:xfrm>
                <a:off x="5259765" y="82219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49DA3-2811-A745-8D35-A07E2E6ACF7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5" y="2605483"/>
              <a:ext cx="5288423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B6FEC10-FE65-8F4E-BD60-80EDD24B59DA}"/>
              </a:ext>
            </a:extLst>
          </p:cNvPr>
          <p:cNvSpPr/>
          <p:nvPr/>
        </p:nvSpPr>
        <p:spPr>
          <a:xfrm>
            <a:off x="2136376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34FA750-D772-574C-A0FE-95A198A2EA68}"/>
              </a:ext>
            </a:extLst>
          </p:cNvPr>
          <p:cNvSpPr/>
          <p:nvPr/>
        </p:nvSpPr>
        <p:spPr>
          <a:xfrm>
            <a:off x="5677827" y="351330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4CF272-1436-5041-8097-0619BDBF72DA}"/>
              </a:ext>
            </a:extLst>
          </p:cNvPr>
          <p:cNvSpPr/>
          <p:nvPr/>
        </p:nvSpPr>
        <p:spPr>
          <a:xfrm>
            <a:off x="9829472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A1A8525-B2D8-7A46-87DE-DD37E0471FCC}"/>
              </a:ext>
            </a:extLst>
          </p:cNvPr>
          <p:cNvSpPr/>
          <p:nvPr/>
        </p:nvSpPr>
        <p:spPr>
          <a:xfrm rot="16200000">
            <a:off x="6005490" y="-942484"/>
            <a:ext cx="248055" cy="9624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7EE2168-39A1-8B4E-8DE4-E014C78907C0}"/>
              </a:ext>
            </a:extLst>
          </p:cNvPr>
          <p:cNvSpPr/>
          <p:nvPr/>
        </p:nvSpPr>
        <p:spPr>
          <a:xfrm>
            <a:off x="2465516" y="2608748"/>
            <a:ext cx="169977" cy="1699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0BBBA6-E3B2-984B-852D-AC4A06D388A1}"/>
              </a:ext>
            </a:extLst>
          </p:cNvPr>
          <p:cNvCxnSpPr/>
          <p:nvPr/>
        </p:nvCxnSpPr>
        <p:spPr>
          <a:xfrm>
            <a:off x="3456755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D2920-8229-3449-9184-0EDFDC3A46F6}"/>
              </a:ext>
            </a:extLst>
          </p:cNvPr>
          <p:cNvGrpSpPr/>
          <p:nvPr/>
        </p:nvGrpSpPr>
        <p:grpSpPr>
          <a:xfrm>
            <a:off x="4425554" y="1003786"/>
            <a:ext cx="2899287" cy="2413403"/>
            <a:chOff x="4054338" y="923742"/>
            <a:chExt cx="2899287" cy="241340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78AAD6-DDE2-C547-9575-73AC6F94C383}"/>
                </a:ext>
              </a:extLst>
            </p:cNvPr>
            <p:cNvGrpSpPr/>
            <p:nvPr/>
          </p:nvGrpSpPr>
          <p:grpSpPr>
            <a:xfrm>
              <a:off x="4054338" y="923742"/>
              <a:ext cx="2899287" cy="2413403"/>
              <a:chOff x="5188576" y="158670"/>
              <a:chExt cx="1314598" cy="109428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32874E6-F3A6-D840-B5E1-FCFE2897138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623FECE8-9727-454E-AD65-B6853F24042D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19735DC5-94CA-CD4F-AE23-E2C03EECEA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C6B7918D-8DE7-C841-80D2-83F3C790D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C34B17D-4C88-EE4B-AF42-A3A6647D905C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A9654C4-3A3B-2744-B445-2430EF5F3CF7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37EF9E8-AE70-BC43-B951-7EF1CC2B5CA2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71BC8E8-FCA0-384B-A7D4-FED43D45FF3A}"/>
                    </a:ext>
                  </a:extLst>
                </p:cNvPr>
                <p:cNvSpPr/>
                <p:nvPr/>
              </p:nvSpPr>
              <p:spPr>
                <a:xfrm>
                  <a:off x="5354146" y="1199972"/>
                  <a:ext cx="175688" cy="17568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3C34BE6-6AF4-D747-BEBF-0FC3EE704672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0EB2CD2-6CA8-FA46-8302-ECDE7C8B444C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FF8B4C1-3ADC-8743-A7BB-35C67509D629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A6D0CB8-F738-184F-9F0C-BAC4F3133266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58EEDF5-3A77-0A4D-A701-F435B65709EA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5348CB8-EBD0-DE49-9CB6-60F11AD0A9E3}"/>
                  </a:ext>
                </a:extLst>
              </p:cNvPr>
              <p:cNvSpPr/>
              <p:nvPr/>
            </p:nvSpPr>
            <p:spPr>
              <a:xfrm>
                <a:off x="5198740" y="761173"/>
                <a:ext cx="175688" cy="1756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560E7C-0754-1147-9DCB-E3152F29E397}"/>
                </a:ext>
              </a:extLst>
            </p:cNvPr>
            <p:cNvCxnSpPr>
              <a:cxnSpLocks/>
            </p:cNvCxnSpPr>
            <p:nvPr/>
          </p:nvCxnSpPr>
          <p:spPr>
            <a:xfrm>
              <a:off x="4843114" y="1034334"/>
              <a:ext cx="0" cy="2302811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E184EC-E6A8-6E49-847A-B274EE4DC0CF}"/>
              </a:ext>
            </a:extLst>
          </p:cNvPr>
          <p:cNvCxnSpPr/>
          <p:nvPr/>
        </p:nvCxnSpPr>
        <p:spPr>
          <a:xfrm>
            <a:off x="7245329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AA66BEA-B2E2-DF40-8AF5-DB1F51B5B79B}"/>
              </a:ext>
            </a:extLst>
          </p:cNvPr>
          <p:cNvGrpSpPr/>
          <p:nvPr/>
        </p:nvGrpSpPr>
        <p:grpSpPr>
          <a:xfrm>
            <a:off x="8227315" y="1003786"/>
            <a:ext cx="2899287" cy="2413403"/>
            <a:chOff x="5188576" y="158670"/>
            <a:chExt cx="1314598" cy="10942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C7B2948-7E4E-0846-9650-A75A86A03902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C7D387D-E1D0-B448-8A31-0D85289B1AB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0C54C30-FE21-D749-AA58-A5F70B609C9F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A71BBCC-9C6C-224C-BF8E-6E9B99D9A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D086C8F-1FAE-F04C-A3ED-EE6DCE68D026}"/>
                  </a:ext>
                </a:extLst>
              </p:cNvPr>
              <p:cNvSpPr/>
              <p:nvPr/>
            </p:nvSpPr>
            <p:spPr>
              <a:xfrm>
                <a:off x="6062643" y="126122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23D7649-FC78-9B47-99BE-479550D2B270}"/>
                  </a:ext>
                </a:extLst>
              </p:cNvPr>
              <p:cNvSpPr/>
              <p:nvPr/>
            </p:nvSpPr>
            <p:spPr>
              <a:xfrm>
                <a:off x="5601420" y="626829"/>
                <a:ext cx="187782" cy="18778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A339638-010B-0A4B-A084-942AE882F30E}"/>
                  </a:ext>
                </a:extLst>
              </p:cNvPr>
              <p:cNvSpPr/>
              <p:nvPr/>
            </p:nvSpPr>
            <p:spPr>
              <a:xfrm>
                <a:off x="6346846" y="126664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06B8445-52EA-0141-B557-CC4696004FDA}"/>
                  </a:ext>
                </a:extLst>
              </p:cNvPr>
              <p:cNvSpPr/>
              <p:nvPr/>
            </p:nvSpPr>
            <p:spPr>
              <a:xfrm>
                <a:off x="5415171" y="1260997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6E58480-2325-BB47-9967-EF4CF497B280}"/>
                  </a:ext>
                </a:extLst>
              </p:cNvPr>
              <p:cNvSpPr/>
              <p:nvPr/>
            </p:nvSpPr>
            <p:spPr>
              <a:xfrm>
                <a:off x="5637128" y="9354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0D0175F-7C4C-494C-902F-8F766E4B3123}"/>
                  </a:ext>
                </a:extLst>
              </p:cNvPr>
              <p:cNvSpPr/>
              <p:nvPr/>
            </p:nvSpPr>
            <p:spPr>
              <a:xfrm>
                <a:off x="6085332" y="1033071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2F11C34-D2E0-7743-85EE-15227B1EAEBE}"/>
                  </a:ext>
                </a:extLst>
              </p:cNvPr>
              <p:cNvSpPr/>
              <p:nvPr/>
            </p:nvSpPr>
            <p:spPr>
              <a:xfrm>
                <a:off x="6357010" y="107935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BB4F32C-4212-3841-B9B9-0F84550FBEDA}"/>
                </a:ext>
              </a:extLst>
            </p:cNvPr>
            <p:cNvSpPr/>
            <p:nvPr/>
          </p:nvSpPr>
          <p:spPr>
            <a:xfrm>
              <a:off x="5962166" y="480481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287EB59-98B7-6F46-8512-C978B5E8A7A5}"/>
                </a:ext>
              </a:extLst>
            </p:cNvPr>
            <p:cNvSpPr/>
            <p:nvPr/>
          </p:nvSpPr>
          <p:spPr>
            <a:xfrm>
              <a:off x="5889517" y="253806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254F133-B92D-864F-96D2-56A6CEA91570}"/>
                </a:ext>
              </a:extLst>
            </p:cNvPr>
            <p:cNvSpPr/>
            <p:nvPr/>
          </p:nvSpPr>
          <p:spPr>
            <a:xfrm>
              <a:off x="5259765" y="8221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82A30C-9172-F041-A899-168E3DDADAF7}"/>
              </a:ext>
            </a:extLst>
          </p:cNvPr>
          <p:cNvCxnSpPr>
            <a:cxnSpLocks/>
          </p:cNvCxnSpPr>
          <p:nvPr/>
        </p:nvCxnSpPr>
        <p:spPr>
          <a:xfrm>
            <a:off x="10589658" y="1070297"/>
            <a:ext cx="0" cy="2302811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3534C4-7DA3-BB40-B335-110B3A420135}"/>
              </a:ext>
            </a:extLst>
          </p:cNvPr>
          <p:cNvGrpSpPr/>
          <p:nvPr/>
        </p:nvGrpSpPr>
        <p:grpSpPr>
          <a:xfrm>
            <a:off x="4765972" y="4135731"/>
            <a:ext cx="2899287" cy="2413403"/>
            <a:chOff x="4765972" y="4135731"/>
            <a:chExt cx="2899287" cy="241340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705A709-2436-AF41-A472-F7842D1A695A}"/>
                </a:ext>
              </a:extLst>
            </p:cNvPr>
            <p:cNvGrpSpPr/>
            <p:nvPr/>
          </p:nvGrpSpPr>
          <p:grpSpPr>
            <a:xfrm>
              <a:off x="4765972" y="4135731"/>
              <a:ext cx="2899287" cy="2413403"/>
              <a:chOff x="2937085" y="439799"/>
              <a:chExt cx="5853256" cy="4872324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F6DD1C5-F788-D543-A919-7C7A15D0B8FB}"/>
                  </a:ext>
                </a:extLst>
              </p:cNvPr>
              <p:cNvGrpSpPr/>
              <p:nvPr/>
            </p:nvGrpSpPr>
            <p:grpSpPr>
              <a:xfrm>
                <a:off x="2937085" y="439799"/>
                <a:ext cx="5853256" cy="4872324"/>
                <a:chOff x="5188576" y="158670"/>
                <a:chExt cx="1314598" cy="1094288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1C707F7-61F9-9B44-A77D-9A888D1A2EB2}"/>
                    </a:ext>
                  </a:extLst>
                </p:cNvPr>
                <p:cNvGrpSpPr/>
                <p:nvPr/>
              </p:nvGrpSpPr>
              <p:grpSpPr>
                <a:xfrm>
                  <a:off x="5188576" y="158670"/>
                  <a:ext cx="1314598" cy="1094288"/>
                  <a:chOff x="5221395" y="382089"/>
                  <a:chExt cx="1314598" cy="1094288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16E077EF-A483-F543-A2B7-30F27B3EB65D}"/>
                      </a:ext>
                    </a:extLst>
                  </p:cNvPr>
                  <p:cNvGrpSpPr/>
                  <p:nvPr/>
                </p:nvGrpSpPr>
                <p:grpSpPr>
                  <a:xfrm>
                    <a:off x="5221395" y="382089"/>
                    <a:ext cx="1314598" cy="1094288"/>
                    <a:chOff x="4243474" y="2483798"/>
                    <a:chExt cx="4174274" cy="3474720"/>
                  </a:xfrm>
                </p:grpSpPr>
                <p:cxnSp>
                  <p:nvCxnSpPr>
                    <p:cNvPr id="183" name="Straight Arrow Connector 182">
                      <a:extLst>
                        <a:ext uri="{FF2B5EF4-FFF2-40B4-BE49-F238E27FC236}">
                          <a16:creationId xmlns:a16="http://schemas.microsoft.com/office/drawing/2014/main" id="{50792E95-B8A5-9143-A7B8-C34636721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43474" y="2483798"/>
                      <a:ext cx="0" cy="347472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Arrow Connector 183">
                      <a:extLst>
                        <a:ext uri="{FF2B5EF4-FFF2-40B4-BE49-F238E27FC236}">
                          <a16:creationId xmlns:a16="http://schemas.microsoft.com/office/drawing/2014/main" id="{D5B93B45-D522-9346-96EA-E8248A12F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43474" y="5958518"/>
                      <a:ext cx="417427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D44CA5AF-D2DF-2D4F-B83E-7C10B70F4203}"/>
                      </a:ext>
                    </a:extLst>
                  </p:cNvPr>
                  <p:cNvSpPr/>
                  <p:nvPr/>
                </p:nvSpPr>
                <p:spPr>
                  <a:xfrm>
                    <a:off x="6062643" y="126122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209FD9B-167A-6247-AAF1-46140F6B641D}"/>
                      </a:ext>
                    </a:extLst>
                  </p:cNvPr>
                  <p:cNvSpPr/>
                  <p:nvPr/>
                </p:nvSpPr>
                <p:spPr>
                  <a:xfrm>
                    <a:off x="5712131" y="626829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1D6EE74-0001-8D45-910E-C88F4D8FD35F}"/>
                      </a:ext>
                    </a:extLst>
                  </p:cNvPr>
                  <p:cNvSpPr/>
                  <p:nvPr/>
                </p:nvSpPr>
                <p:spPr>
                  <a:xfrm>
                    <a:off x="6346846" y="1266647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E2DD66D6-18C1-FF4B-821D-9DC6778B3FFE}"/>
                      </a:ext>
                    </a:extLst>
                  </p:cNvPr>
                  <p:cNvSpPr/>
                  <p:nvPr/>
                </p:nvSpPr>
                <p:spPr>
                  <a:xfrm>
                    <a:off x="5415171" y="1260997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3C175F9-7FA4-DF4F-BC1E-BC700E73FA34}"/>
                      </a:ext>
                    </a:extLst>
                  </p:cNvPr>
                  <p:cNvSpPr/>
                  <p:nvPr/>
                </p:nvSpPr>
                <p:spPr>
                  <a:xfrm>
                    <a:off x="5637128" y="935422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C2DA6BBF-FB29-484F-BEC3-BDDC09F056D7}"/>
                      </a:ext>
                    </a:extLst>
                  </p:cNvPr>
                  <p:cNvSpPr/>
                  <p:nvPr/>
                </p:nvSpPr>
                <p:spPr>
                  <a:xfrm>
                    <a:off x="6085332" y="1033071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80479DE1-07A9-174F-9D2E-691541B028F6}"/>
                      </a:ext>
                    </a:extLst>
                  </p:cNvPr>
                  <p:cNvSpPr/>
                  <p:nvPr/>
                </p:nvSpPr>
                <p:spPr>
                  <a:xfrm>
                    <a:off x="6357010" y="107935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9C70667-6113-394C-BBD4-33AB27570C87}"/>
                    </a:ext>
                  </a:extLst>
                </p:cNvPr>
                <p:cNvSpPr/>
                <p:nvPr/>
              </p:nvSpPr>
              <p:spPr>
                <a:xfrm>
                  <a:off x="6068359" y="43728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0AEAD001-33DC-F045-9A44-13E648F1835A}"/>
                    </a:ext>
                  </a:extLst>
                </p:cNvPr>
                <p:cNvSpPr/>
                <p:nvPr/>
              </p:nvSpPr>
              <p:spPr>
                <a:xfrm>
                  <a:off x="6000228" y="253806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7C27160A-08D4-1D49-AE79-A9B5B050EBC1}"/>
                    </a:ext>
                  </a:extLst>
                </p:cNvPr>
                <p:cNvSpPr/>
                <p:nvPr/>
              </p:nvSpPr>
              <p:spPr>
                <a:xfrm>
                  <a:off x="5259765" y="82219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10AF3DA-A76E-4244-BBCB-B6E0798A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7085" y="2605483"/>
                <a:ext cx="5543335" cy="0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A4D935E-386E-BD47-B442-A2C61C90354F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50" y="5208457"/>
              <a:ext cx="0" cy="1340677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79F8434-7BB6-2741-BF3D-7E4050F4A490}"/>
              </a:ext>
            </a:extLst>
          </p:cNvPr>
          <p:cNvCxnSpPr>
            <a:cxnSpLocks/>
          </p:cNvCxnSpPr>
          <p:nvPr/>
        </p:nvCxnSpPr>
        <p:spPr>
          <a:xfrm>
            <a:off x="7063897" y="4057051"/>
            <a:ext cx="0" cy="1151406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6EBA7D-ACA3-C148-939C-FF2A5A1C691D}"/>
              </a:ext>
            </a:extLst>
          </p:cNvPr>
          <p:cNvSpPr/>
          <p:nvPr/>
        </p:nvSpPr>
        <p:spPr>
          <a:xfrm>
            <a:off x="33492" y="4099"/>
            <a:ext cx="1107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7032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5927188"/>
            <a:chOff x="5188576" y="158670"/>
            <a:chExt cx="1314598" cy="1331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326924"/>
              <a:chOff x="5221395" y="382089"/>
              <a:chExt cx="1314598" cy="13269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940063" y="1647517"/>
                <a:ext cx="61240" cy="612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830755" y="1647773"/>
                <a:ext cx="61240" cy="612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6170701" y="1422075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951888" y="1421854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660686" y="1427776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6079710" y="1428634"/>
              <a:ext cx="61240" cy="61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19633F-D05E-9241-9AD3-946C02781BD3}"/>
              </a:ext>
            </a:extLst>
          </p:cNvPr>
          <p:cNvCxnSpPr>
            <a:cxnSpLocks/>
          </p:cNvCxnSpPr>
          <p:nvPr/>
        </p:nvCxnSpPr>
        <p:spPr>
          <a:xfrm flipV="1">
            <a:off x="3491421" y="1036752"/>
            <a:ext cx="4317686" cy="3921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49C52C5-E773-0E40-829F-B0FB141AD1A6}"/>
              </a:ext>
            </a:extLst>
          </p:cNvPr>
          <p:cNvSpPr/>
          <p:nvPr/>
        </p:nvSpPr>
        <p:spPr>
          <a:xfrm>
            <a:off x="4868265" y="6095830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784546-5CFF-F84D-8388-B1F8F0C49520}"/>
              </a:ext>
            </a:extLst>
          </p:cNvPr>
          <p:cNvSpPr/>
          <p:nvPr/>
        </p:nvSpPr>
        <p:spPr>
          <a:xfrm>
            <a:off x="4137942" y="6082967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666A3-365A-1D47-B4AD-440934649EC2}"/>
              </a:ext>
            </a:extLst>
          </p:cNvPr>
          <p:cNvCxnSpPr>
            <a:cxnSpLocks/>
          </p:cNvCxnSpPr>
          <p:nvPr/>
        </p:nvCxnSpPr>
        <p:spPr>
          <a:xfrm>
            <a:off x="3491421" y="6219303"/>
            <a:ext cx="5516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B6A5305-26FB-9344-B0B1-61C4C0AECB6C}"/>
              </a:ext>
            </a:extLst>
          </p:cNvPr>
          <p:cNvSpPr/>
          <p:nvPr/>
        </p:nvSpPr>
        <p:spPr>
          <a:xfrm>
            <a:off x="4001606" y="4133541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E1B65-B993-4B49-8CDD-6D093477E861}"/>
              </a:ext>
            </a:extLst>
          </p:cNvPr>
          <p:cNvSpPr/>
          <p:nvPr/>
        </p:nvSpPr>
        <p:spPr>
          <a:xfrm>
            <a:off x="4766487" y="3239248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56A3E7-32B1-8446-B124-80DDE67D5D16}"/>
              </a:ext>
            </a:extLst>
          </p:cNvPr>
          <p:cNvSpPr/>
          <p:nvPr/>
        </p:nvSpPr>
        <p:spPr>
          <a:xfrm>
            <a:off x="5039157" y="3648255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4F179-E465-F746-B384-55B8DCD449F3}"/>
              </a:ext>
            </a:extLst>
          </p:cNvPr>
          <p:cNvSpPr/>
          <p:nvPr/>
        </p:nvSpPr>
        <p:spPr>
          <a:xfrm>
            <a:off x="5727378" y="2091384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6AE360-BC1E-DB45-A528-8834153E8842}"/>
              </a:ext>
            </a:extLst>
          </p:cNvPr>
          <p:cNvSpPr/>
          <p:nvPr/>
        </p:nvSpPr>
        <p:spPr>
          <a:xfrm>
            <a:off x="6136959" y="2603287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ED15BC-87AF-DD4A-A9DA-CDDC466F79F4}"/>
              </a:ext>
            </a:extLst>
          </p:cNvPr>
          <p:cNvSpPr/>
          <p:nvPr/>
        </p:nvSpPr>
        <p:spPr>
          <a:xfrm>
            <a:off x="6409630" y="1803659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C74E05-5415-4348-9EC3-701327FC5143}"/>
              </a:ext>
            </a:extLst>
          </p:cNvPr>
          <p:cNvSpPr/>
          <p:nvPr/>
        </p:nvSpPr>
        <p:spPr>
          <a:xfrm>
            <a:off x="6904864" y="1820570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08977F-6D4F-0A45-9F91-896661013A91}"/>
              </a:ext>
            </a:extLst>
          </p:cNvPr>
          <p:cNvSpPr/>
          <p:nvPr/>
        </p:nvSpPr>
        <p:spPr>
          <a:xfrm>
            <a:off x="7310002" y="1547899"/>
            <a:ext cx="272671" cy="272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EAF56-8075-3443-BDDB-5EBC0B687782}"/>
              </a:ext>
            </a:extLst>
          </p:cNvPr>
          <p:cNvSpPr/>
          <p:nvPr/>
        </p:nvSpPr>
        <p:spPr>
          <a:xfrm>
            <a:off x="2056628" y="1036752"/>
            <a:ext cx="564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venir Black" panose="02000503020000020003" pitchFamily="2" charset="0"/>
              </a:rPr>
              <a:t>A</a:t>
            </a:r>
            <a:endParaRPr lang="en-US" sz="4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67DCC1-1C33-7247-90C1-37432C1D0E56}"/>
              </a:ext>
            </a:extLst>
          </p:cNvPr>
          <p:cNvSpPr/>
          <p:nvPr/>
        </p:nvSpPr>
        <p:spPr>
          <a:xfrm>
            <a:off x="2824936" y="5872888"/>
            <a:ext cx="516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venir Black" panose="02000503020000020003" pitchFamily="2" charset="0"/>
              </a:rPr>
              <a:t>B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472F0-5ED8-1F49-9412-7180ECE247FA}"/>
              </a:ext>
            </a:extLst>
          </p:cNvPr>
          <p:cNvSpPr/>
          <p:nvPr/>
        </p:nvSpPr>
        <p:spPr>
          <a:xfrm>
            <a:off x="325228" y="70467"/>
            <a:ext cx="165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PCA illustration</a:t>
            </a:r>
          </a:p>
        </p:txBody>
      </p:sp>
    </p:spTree>
    <p:extLst>
      <p:ext uri="{BB962C8B-B14F-4D97-AF65-F5344CB8AC3E}">
        <p14:creationId xmlns:p14="http://schemas.microsoft.com/office/powerpoint/2010/main" val="32411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4872324"/>
            <a:chOff x="5188576" y="158670"/>
            <a:chExt cx="1314598" cy="109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BD7B18-34AF-8340-B39B-69A1C47D7C5F}"/>
                  </a:ext>
                </a:extLst>
              </p:cNvPr>
              <p:cNvSpPr/>
              <p:nvPr/>
            </p:nvSpPr>
            <p:spPr>
              <a:xfrm>
                <a:off x="5840159" y="12649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568654" y="70773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4071FD-0C09-654B-A367-366D52544C84}"/>
                  </a:ext>
                </a:extLst>
              </p:cNvPr>
              <p:cNvSpPr/>
              <p:nvPr/>
            </p:nvSpPr>
            <p:spPr>
              <a:xfrm>
                <a:off x="6102513" y="126099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593866" y="91211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CEA47C-CA8D-464A-BA3A-BEAF1726DA2F}"/>
                  </a:ext>
                </a:extLst>
              </p:cNvPr>
              <p:cNvSpPr/>
              <p:nvPr/>
            </p:nvSpPr>
            <p:spPr>
              <a:xfrm>
                <a:off x="5904639" y="1025973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442EA62-5360-6745-8236-E11D73A51138}"/>
                  </a:ext>
                </a:extLst>
              </p:cNvPr>
              <p:cNvSpPr/>
              <p:nvPr/>
            </p:nvSpPr>
            <p:spPr>
              <a:xfrm>
                <a:off x="6136830" y="104561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9CD64F-433F-544D-B407-A35A994F7B61}"/>
                  </a:ext>
                </a:extLst>
              </p:cNvPr>
              <p:cNvSpPr/>
              <p:nvPr/>
            </p:nvSpPr>
            <p:spPr>
              <a:xfrm>
                <a:off x="6369021" y="1020525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5799292" y="2812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493218" y="330171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289277" y="566634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5722221" y="522849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C146D6-2E30-CC42-9EEC-9578378867A0}"/>
              </a:ext>
            </a:extLst>
          </p:cNvPr>
          <p:cNvCxnSpPr>
            <a:cxnSpLocks/>
          </p:cNvCxnSpPr>
          <p:nvPr/>
        </p:nvCxnSpPr>
        <p:spPr>
          <a:xfrm flipV="1">
            <a:off x="4213373" y="1462963"/>
            <a:ext cx="4176683" cy="38491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C50FA-91C2-6143-8BF1-95FC8B67841A}"/>
              </a:ext>
            </a:extLst>
          </p:cNvPr>
          <p:cNvCxnSpPr>
            <a:cxnSpLocks/>
          </p:cNvCxnSpPr>
          <p:nvPr/>
        </p:nvCxnSpPr>
        <p:spPr>
          <a:xfrm flipV="1">
            <a:off x="3002947" y="439799"/>
            <a:ext cx="4643665" cy="41224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94EF-4FE6-0845-AE9E-F3185E404844}"/>
              </a:ext>
            </a:extLst>
          </p:cNvPr>
          <p:cNvCxnSpPr>
            <a:cxnSpLocks/>
          </p:cNvCxnSpPr>
          <p:nvPr/>
        </p:nvCxnSpPr>
        <p:spPr>
          <a:xfrm flipV="1">
            <a:off x="3334469" y="1088796"/>
            <a:ext cx="4527486" cy="4019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47A708-9924-4B45-B868-DA53403E3662}"/>
              </a:ext>
            </a:extLst>
          </p:cNvPr>
          <p:cNvCxnSpPr>
            <a:cxnSpLocks/>
          </p:cNvCxnSpPr>
          <p:nvPr/>
        </p:nvCxnSpPr>
        <p:spPr>
          <a:xfrm>
            <a:off x="5656302" y="2281141"/>
            <a:ext cx="2733754" cy="25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237036-B951-6540-9565-340134106930}"/>
              </a:ext>
            </a:extLst>
          </p:cNvPr>
          <p:cNvSpPr/>
          <p:nvPr/>
        </p:nvSpPr>
        <p:spPr>
          <a:xfrm rot="19091946">
            <a:off x="2884183" y="3989370"/>
            <a:ext cx="2368431" cy="2987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Roman" panose="02000503020000020003" pitchFamily="2" charset="0"/>
              </a:rPr>
              <a:t>Optimal hyperplane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04CE1B-94D4-0C49-910B-5CC1FD6F1448}"/>
              </a:ext>
            </a:extLst>
          </p:cNvPr>
          <p:cNvCxnSpPr>
            <a:cxnSpLocks/>
          </p:cNvCxnSpPr>
          <p:nvPr/>
        </p:nvCxnSpPr>
        <p:spPr>
          <a:xfrm>
            <a:off x="7473747" y="613332"/>
            <a:ext cx="862753" cy="843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81F1E92-5E8D-A547-8515-61A66F748EF1}"/>
              </a:ext>
            </a:extLst>
          </p:cNvPr>
          <p:cNvSpPr/>
          <p:nvPr/>
        </p:nvSpPr>
        <p:spPr>
          <a:xfrm>
            <a:off x="8018895" y="577909"/>
            <a:ext cx="1317345" cy="5108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Roman" panose="02000503020000020003" pitchFamily="2" charset="0"/>
              </a:rPr>
              <a:t>Margin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87F917-B6E9-9D47-BE4A-EC6B908BAD25}"/>
              </a:ext>
            </a:extLst>
          </p:cNvPr>
          <p:cNvCxnSpPr>
            <a:cxnSpLocks/>
          </p:cNvCxnSpPr>
          <p:nvPr/>
        </p:nvCxnSpPr>
        <p:spPr>
          <a:xfrm flipV="1">
            <a:off x="5006618" y="2652818"/>
            <a:ext cx="3340094" cy="34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DDBC1-6E48-CB44-BC15-F27083A44E64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322392" y="2796264"/>
            <a:ext cx="1936946" cy="68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4E7F2E9-0567-574B-B58D-2DFD4EBD1062}"/>
              </a:ext>
            </a:extLst>
          </p:cNvPr>
          <p:cNvSpPr/>
          <p:nvPr/>
        </p:nvSpPr>
        <p:spPr>
          <a:xfrm>
            <a:off x="8465341" y="2320065"/>
            <a:ext cx="1349232" cy="731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Roman" panose="02000503020000020003" pitchFamily="2" charset="0"/>
              </a:rPr>
              <a:t>Support Vector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7054C1-8E55-1F41-A430-A369FD606AF1}"/>
              </a:ext>
            </a:extLst>
          </p:cNvPr>
          <p:cNvSpPr/>
          <p:nvPr/>
        </p:nvSpPr>
        <p:spPr>
          <a:xfrm>
            <a:off x="184483" y="70467"/>
            <a:ext cx="62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5472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4872324"/>
            <a:chOff x="5188576" y="158670"/>
            <a:chExt cx="1314598" cy="109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BD7B18-34AF-8340-B39B-69A1C47D7C5F}"/>
                  </a:ext>
                </a:extLst>
              </p:cNvPr>
              <p:cNvSpPr/>
              <p:nvPr/>
            </p:nvSpPr>
            <p:spPr>
              <a:xfrm>
                <a:off x="5840159" y="12649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568654" y="70773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4071FD-0C09-654B-A367-366D52544C84}"/>
                  </a:ext>
                </a:extLst>
              </p:cNvPr>
              <p:cNvSpPr/>
              <p:nvPr/>
            </p:nvSpPr>
            <p:spPr>
              <a:xfrm>
                <a:off x="6102513" y="126099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593866" y="91211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CEA47C-CA8D-464A-BA3A-BEAF1726DA2F}"/>
                  </a:ext>
                </a:extLst>
              </p:cNvPr>
              <p:cNvSpPr/>
              <p:nvPr/>
            </p:nvSpPr>
            <p:spPr>
              <a:xfrm>
                <a:off x="5904639" y="1025973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442EA62-5360-6745-8236-E11D73A51138}"/>
                  </a:ext>
                </a:extLst>
              </p:cNvPr>
              <p:cNvSpPr/>
              <p:nvPr/>
            </p:nvSpPr>
            <p:spPr>
              <a:xfrm>
                <a:off x="6136830" y="104561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9CD64F-433F-544D-B407-A35A994F7B61}"/>
                  </a:ext>
                </a:extLst>
              </p:cNvPr>
              <p:cNvSpPr/>
              <p:nvPr/>
            </p:nvSpPr>
            <p:spPr>
              <a:xfrm>
                <a:off x="6369021" y="1020525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5799292" y="2812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493218" y="330171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289277" y="566634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5722221" y="522849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C146D6-2E30-CC42-9EEC-9578378867A0}"/>
              </a:ext>
            </a:extLst>
          </p:cNvPr>
          <p:cNvCxnSpPr>
            <a:cxnSpLocks/>
          </p:cNvCxnSpPr>
          <p:nvPr/>
        </p:nvCxnSpPr>
        <p:spPr>
          <a:xfrm flipV="1">
            <a:off x="4213373" y="1462963"/>
            <a:ext cx="4176683" cy="38491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C50FA-91C2-6143-8BF1-95FC8B67841A}"/>
              </a:ext>
            </a:extLst>
          </p:cNvPr>
          <p:cNvCxnSpPr>
            <a:cxnSpLocks/>
          </p:cNvCxnSpPr>
          <p:nvPr/>
        </p:nvCxnSpPr>
        <p:spPr>
          <a:xfrm flipV="1">
            <a:off x="3002947" y="439799"/>
            <a:ext cx="4643665" cy="41224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94EF-4FE6-0845-AE9E-F3185E404844}"/>
              </a:ext>
            </a:extLst>
          </p:cNvPr>
          <p:cNvCxnSpPr>
            <a:cxnSpLocks/>
          </p:cNvCxnSpPr>
          <p:nvPr/>
        </p:nvCxnSpPr>
        <p:spPr>
          <a:xfrm flipV="1">
            <a:off x="3334469" y="985801"/>
            <a:ext cx="4643665" cy="41224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9266358-6A95-0D47-BFBA-AD5C4335FAC0}"/>
              </a:ext>
            </a:extLst>
          </p:cNvPr>
          <p:cNvSpPr/>
          <p:nvPr/>
        </p:nvSpPr>
        <p:spPr>
          <a:xfrm>
            <a:off x="7605133" y="3147978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47A708-9924-4B45-B868-DA53403E3662}"/>
              </a:ext>
            </a:extLst>
          </p:cNvPr>
          <p:cNvCxnSpPr>
            <a:cxnSpLocks/>
          </p:cNvCxnSpPr>
          <p:nvPr/>
        </p:nvCxnSpPr>
        <p:spPr>
          <a:xfrm flipH="1" flipV="1">
            <a:off x="6150812" y="1792967"/>
            <a:ext cx="1447868" cy="13499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3E9959-691C-0049-BFC4-EC9CCE8737F6}"/>
                  </a:ext>
                </a:extLst>
              </p:cNvPr>
              <p:cNvSpPr txBox="1"/>
              <p:nvPr/>
            </p:nvSpPr>
            <p:spPr>
              <a:xfrm rot="19059272">
                <a:off x="6601343" y="1654467"/>
                <a:ext cx="171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Slack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3E9959-691C-0049-BFC4-EC9CCE87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59272">
                <a:off x="6601343" y="1654467"/>
                <a:ext cx="1713739" cy="276999"/>
              </a:xfrm>
              <a:prstGeom prst="rect">
                <a:avLst/>
              </a:prstGeom>
              <a:blipFill>
                <a:blip r:embed="rId3"/>
                <a:stretch>
                  <a:fillRect l="-10435" t="-4673" r="-956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B0397ABF-561B-5C41-BE74-22923F5AFEF4}"/>
              </a:ext>
            </a:extLst>
          </p:cNvPr>
          <p:cNvSpPr/>
          <p:nvPr/>
        </p:nvSpPr>
        <p:spPr>
          <a:xfrm>
            <a:off x="3137568" y="3737320"/>
            <a:ext cx="343159" cy="3431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2330EF-4B42-B041-82C5-1EC0A6EC6466}"/>
              </a:ext>
            </a:extLst>
          </p:cNvPr>
          <p:cNvCxnSpPr>
            <a:cxnSpLocks/>
          </p:cNvCxnSpPr>
          <p:nvPr/>
        </p:nvCxnSpPr>
        <p:spPr>
          <a:xfrm>
            <a:off x="3461207" y="4071046"/>
            <a:ext cx="1003877" cy="9684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A64E2-F65F-5040-946B-085C76D81620}"/>
                  </a:ext>
                </a:extLst>
              </p:cNvPr>
              <p:cNvSpPr txBox="1"/>
              <p:nvPr/>
            </p:nvSpPr>
            <p:spPr>
              <a:xfrm rot="19011794">
                <a:off x="2139522" y="4851804"/>
                <a:ext cx="171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Slack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A64E2-F65F-5040-946B-085C76D8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11794">
                <a:off x="2139522" y="4851804"/>
                <a:ext cx="1713739" cy="276999"/>
              </a:xfrm>
              <a:prstGeom prst="rect">
                <a:avLst/>
              </a:prstGeom>
              <a:blipFill>
                <a:blip r:embed="rId4"/>
                <a:stretch>
                  <a:fillRect l="-10619" t="-4587" r="-973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360C316-87D1-E445-AFF3-6536D5F1CD78}"/>
              </a:ext>
            </a:extLst>
          </p:cNvPr>
          <p:cNvSpPr/>
          <p:nvPr/>
        </p:nvSpPr>
        <p:spPr>
          <a:xfrm>
            <a:off x="127225" y="127568"/>
            <a:ext cx="169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SVM with slack.</a:t>
            </a:r>
          </a:p>
        </p:txBody>
      </p:sp>
    </p:spTree>
    <p:extLst>
      <p:ext uri="{BB962C8B-B14F-4D97-AF65-F5344CB8AC3E}">
        <p14:creationId xmlns:p14="http://schemas.microsoft.com/office/powerpoint/2010/main" val="130031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4872324"/>
            <a:chOff x="5188576" y="158670"/>
            <a:chExt cx="1314598" cy="109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BD7B18-34AF-8340-B39B-69A1C47D7C5F}"/>
                  </a:ext>
                </a:extLst>
              </p:cNvPr>
              <p:cNvSpPr/>
              <p:nvPr/>
            </p:nvSpPr>
            <p:spPr>
              <a:xfrm>
                <a:off x="5840159" y="12649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568654" y="70773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4071FD-0C09-654B-A367-366D52544C84}"/>
                  </a:ext>
                </a:extLst>
              </p:cNvPr>
              <p:cNvSpPr/>
              <p:nvPr/>
            </p:nvSpPr>
            <p:spPr>
              <a:xfrm>
                <a:off x="6102513" y="126099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593866" y="91211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CEA47C-CA8D-464A-BA3A-BEAF1726DA2F}"/>
                  </a:ext>
                </a:extLst>
              </p:cNvPr>
              <p:cNvSpPr/>
              <p:nvPr/>
            </p:nvSpPr>
            <p:spPr>
              <a:xfrm>
                <a:off x="5904639" y="1025973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442EA62-5360-6745-8236-E11D73A51138}"/>
                  </a:ext>
                </a:extLst>
              </p:cNvPr>
              <p:cNvSpPr/>
              <p:nvPr/>
            </p:nvSpPr>
            <p:spPr>
              <a:xfrm>
                <a:off x="6136830" y="104561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9CD64F-433F-544D-B407-A35A994F7B61}"/>
                  </a:ext>
                </a:extLst>
              </p:cNvPr>
              <p:cNvSpPr/>
              <p:nvPr/>
            </p:nvSpPr>
            <p:spPr>
              <a:xfrm>
                <a:off x="6369021" y="1020525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5799292" y="2812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493218" y="330171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289277" y="566634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5722221" y="522849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C146D6-2E30-CC42-9EEC-9578378867A0}"/>
              </a:ext>
            </a:extLst>
          </p:cNvPr>
          <p:cNvCxnSpPr>
            <a:cxnSpLocks/>
          </p:cNvCxnSpPr>
          <p:nvPr/>
        </p:nvCxnSpPr>
        <p:spPr>
          <a:xfrm flipV="1">
            <a:off x="4213373" y="1462963"/>
            <a:ext cx="4176683" cy="38491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C50FA-91C2-6143-8BF1-95FC8B67841A}"/>
              </a:ext>
            </a:extLst>
          </p:cNvPr>
          <p:cNvCxnSpPr>
            <a:cxnSpLocks/>
          </p:cNvCxnSpPr>
          <p:nvPr/>
        </p:nvCxnSpPr>
        <p:spPr>
          <a:xfrm flipV="1">
            <a:off x="3002947" y="439799"/>
            <a:ext cx="4643665" cy="41224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94EF-4FE6-0845-AE9E-F3185E404844}"/>
              </a:ext>
            </a:extLst>
          </p:cNvPr>
          <p:cNvCxnSpPr>
            <a:cxnSpLocks/>
          </p:cNvCxnSpPr>
          <p:nvPr/>
        </p:nvCxnSpPr>
        <p:spPr>
          <a:xfrm flipV="1">
            <a:off x="3334469" y="985801"/>
            <a:ext cx="4643665" cy="41224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1B95EF-0974-8749-8D6F-F805B5CDAC05}"/>
                  </a:ext>
                </a:extLst>
              </p:cNvPr>
              <p:cNvSpPr/>
              <p:nvPr/>
            </p:nvSpPr>
            <p:spPr>
              <a:xfrm rot="19110124">
                <a:off x="5760149" y="622278"/>
                <a:ext cx="2125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1B95EF-0974-8749-8D6F-F805B5CDA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0124">
                <a:off x="5760149" y="622278"/>
                <a:ext cx="21257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58BDD-7045-B94F-A715-C9B904CD217B}"/>
                  </a:ext>
                </a:extLst>
              </p:cNvPr>
              <p:cNvSpPr/>
              <p:nvPr/>
            </p:nvSpPr>
            <p:spPr>
              <a:xfrm rot="19110124">
                <a:off x="6712366" y="2028524"/>
                <a:ext cx="2319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58BDD-7045-B94F-A715-C9B904CD2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0124">
                <a:off x="6712366" y="2028524"/>
                <a:ext cx="23197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0B96EA-7466-9449-8838-77FED6AB518B}"/>
                  </a:ext>
                </a:extLst>
              </p:cNvPr>
              <p:cNvSpPr/>
              <p:nvPr/>
            </p:nvSpPr>
            <p:spPr>
              <a:xfrm rot="19110124">
                <a:off x="4208182" y="3500714"/>
                <a:ext cx="550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0B96EA-7466-9449-8838-77FED6AB5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0124">
                <a:off x="4208182" y="3500714"/>
                <a:ext cx="5501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67B764-2E50-7740-8718-9F679D69FB68}"/>
              </a:ext>
            </a:extLst>
          </p:cNvPr>
          <p:cNvCxnSpPr>
            <a:cxnSpLocks/>
          </p:cNvCxnSpPr>
          <p:nvPr/>
        </p:nvCxnSpPr>
        <p:spPr>
          <a:xfrm flipH="1" flipV="1">
            <a:off x="4008863" y="3737320"/>
            <a:ext cx="343158" cy="4227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D1C490-5673-6F4A-B2DB-E05D0AFD8D15}"/>
              </a:ext>
            </a:extLst>
          </p:cNvPr>
          <p:cNvSpPr/>
          <p:nvPr/>
        </p:nvSpPr>
        <p:spPr>
          <a:xfrm>
            <a:off x="0" y="255133"/>
            <a:ext cx="179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SVM + equations</a:t>
            </a:r>
          </a:p>
        </p:txBody>
      </p:sp>
    </p:spTree>
    <p:extLst>
      <p:ext uri="{BB962C8B-B14F-4D97-AF65-F5344CB8AC3E}">
        <p14:creationId xmlns:p14="http://schemas.microsoft.com/office/powerpoint/2010/main" val="230154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3C8D360-DB99-CD41-893E-D9606EDA02FD}"/>
              </a:ext>
            </a:extLst>
          </p:cNvPr>
          <p:cNvGrpSpPr/>
          <p:nvPr/>
        </p:nvGrpSpPr>
        <p:grpSpPr>
          <a:xfrm>
            <a:off x="3716828" y="2690397"/>
            <a:ext cx="4537460" cy="3465492"/>
            <a:chOff x="4440312" y="2802692"/>
            <a:chExt cx="4537460" cy="34654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B82E00-7E69-EA49-9716-CF2E89C597B5}"/>
                </a:ext>
              </a:extLst>
            </p:cNvPr>
            <p:cNvGrpSpPr/>
            <p:nvPr/>
          </p:nvGrpSpPr>
          <p:grpSpPr>
            <a:xfrm>
              <a:off x="4440312" y="2802692"/>
              <a:ext cx="4158695" cy="3166792"/>
              <a:chOff x="4943692" y="450385"/>
              <a:chExt cx="934012" cy="71123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EB1B789-85FE-6747-880A-E2C179F8E1E9}"/>
                  </a:ext>
                </a:extLst>
              </p:cNvPr>
              <p:cNvGrpSpPr/>
              <p:nvPr/>
            </p:nvGrpSpPr>
            <p:grpSpPr>
              <a:xfrm>
                <a:off x="5042779" y="450385"/>
                <a:ext cx="834925" cy="685726"/>
                <a:chOff x="5075598" y="673804"/>
                <a:chExt cx="834925" cy="685726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1BD7B18-34AF-8340-B39B-69A1C47D7C5F}"/>
                    </a:ext>
                  </a:extLst>
                </p:cNvPr>
                <p:cNvSpPr/>
                <p:nvPr/>
              </p:nvSpPr>
              <p:spPr>
                <a:xfrm>
                  <a:off x="5621579" y="1197840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FDB4D9-74E5-2C4A-89DF-AE170EB7E288}"/>
                    </a:ext>
                  </a:extLst>
                </p:cNvPr>
                <p:cNvSpPr/>
                <p:nvPr/>
              </p:nvSpPr>
              <p:spPr>
                <a:xfrm>
                  <a:off x="5075598" y="128245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14071FD-0C09-654B-A367-366D52544C84}"/>
                    </a:ext>
                  </a:extLst>
                </p:cNvPr>
                <p:cNvSpPr/>
                <p:nvPr/>
              </p:nvSpPr>
              <p:spPr>
                <a:xfrm>
                  <a:off x="5810862" y="1043698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3A5AC49-0601-C54D-A681-13767EDB4139}"/>
                    </a:ext>
                  </a:extLst>
                </p:cNvPr>
                <p:cNvSpPr/>
                <p:nvPr/>
              </p:nvSpPr>
              <p:spPr>
                <a:xfrm>
                  <a:off x="5833452" y="673804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2CEA47C-CA8D-464A-BA3A-BEAF1726DA2F}"/>
                    </a:ext>
                  </a:extLst>
                </p:cNvPr>
                <p:cNvSpPr/>
                <p:nvPr/>
              </p:nvSpPr>
              <p:spPr>
                <a:xfrm>
                  <a:off x="5717846" y="1120769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8BF53F-8D96-D940-AC33-768B05B35782}"/>
                  </a:ext>
                </a:extLst>
              </p:cNvPr>
              <p:cNvSpPr/>
              <p:nvPr/>
            </p:nvSpPr>
            <p:spPr>
              <a:xfrm>
                <a:off x="5276318" y="1075610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999551-3DEA-C64B-B3E9-BB01F51D9448}"/>
                  </a:ext>
                </a:extLst>
              </p:cNvPr>
              <p:cNvSpPr/>
              <p:nvPr/>
            </p:nvSpPr>
            <p:spPr>
              <a:xfrm>
                <a:off x="5164810" y="108455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3451D2C-AAF2-8E4D-A32E-5917CAF9E755}"/>
                  </a:ext>
                </a:extLst>
              </p:cNvPr>
              <p:cNvSpPr/>
              <p:nvPr/>
            </p:nvSpPr>
            <p:spPr>
              <a:xfrm>
                <a:off x="4943692" y="1030259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46ADC18-7BD3-3E43-A8D3-0440B659FC96}"/>
                  </a:ext>
                </a:extLst>
              </p:cNvPr>
              <p:cNvSpPr/>
              <p:nvPr/>
            </p:nvSpPr>
            <p:spPr>
              <a:xfrm>
                <a:off x="5782385" y="55785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0794EF-4FE6-0845-AE9E-F3185E404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198" y="3624349"/>
              <a:ext cx="3079574" cy="264383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266358-6A95-0D47-BFBA-AD5C4335FAC0}"/>
                </a:ext>
              </a:extLst>
            </p:cNvPr>
            <p:cNvSpPr/>
            <p:nvPr/>
          </p:nvSpPr>
          <p:spPr>
            <a:xfrm>
              <a:off x="8084268" y="3729390"/>
              <a:ext cx="343159" cy="34315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0397ABF-561B-5C41-BE74-22923F5AFEF4}"/>
                </a:ext>
              </a:extLst>
            </p:cNvPr>
            <p:cNvSpPr/>
            <p:nvPr/>
          </p:nvSpPr>
          <p:spPr>
            <a:xfrm>
              <a:off x="6882727" y="5512733"/>
              <a:ext cx="343159" cy="3431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60C316-87D1-E445-AFF3-6536D5F1CD78}"/>
              </a:ext>
            </a:extLst>
          </p:cNvPr>
          <p:cNvSpPr/>
          <p:nvPr/>
        </p:nvSpPr>
        <p:spPr>
          <a:xfrm>
            <a:off x="127225" y="127568"/>
            <a:ext cx="12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SVM kernel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0F8DD8-8217-F34E-AAC8-C3D0B972C8FC}"/>
              </a:ext>
            </a:extLst>
          </p:cNvPr>
          <p:cNvSpPr/>
          <p:nvPr/>
        </p:nvSpPr>
        <p:spPr>
          <a:xfrm>
            <a:off x="3412286" y="797809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CBEFBC-5AC8-CC43-B07A-F0B6AD27E55B}"/>
              </a:ext>
            </a:extLst>
          </p:cNvPr>
          <p:cNvSpPr/>
          <p:nvPr/>
        </p:nvSpPr>
        <p:spPr>
          <a:xfrm>
            <a:off x="3808270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33416E-AF82-984A-913D-9042695167DE}"/>
              </a:ext>
            </a:extLst>
          </p:cNvPr>
          <p:cNvSpPr/>
          <p:nvPr/>
        </p:nvSpPr>
        <p:spPr>
          <a:xfrm>
            <a:off x="4371321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A0DC9F-F205-024E-BFA1-285936C55AC0}"/>
              </a:ext>
            </a:extLst>
          </p:cNvPr>
          <p:cNvSpPr/>
          <p:nvPr/>
        </p:nvSpPr>
        <p:spPr>
          <a:xfrm>
            <a:off x="4919208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8039F1-0148-724D-897F-7A86E7D96E99}"/>
              </a:ext>
            </a:extLst>
          </p:cNvPr>
          <p:cNvSpPr/>
          <p:nvPr/>
        </p:nvSpPr>
        <p:spPr>
          <a:xfrm>
            <a:off x="5657273" y="791961"/>
            <a:ext cx="343159" cy="3431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17FD69-4ED4-714A-AAE9-E32F04499740}"/>
              </a:ext>
            </a:extLst>
          </p:cNvPr>
          <p:cNvSpPr/>
          <p:nvPr/>
        </p:nvSpPr>
        <p:spPr>
          <a:xfrm>
            <a:off x="6055894" y="791960"/>
            <a:ext cx="343159" cy="3431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D1B596-8978-2A47-8A66-F8433AF2366B}"/>
              </a:ext>
            </a:extLst>
          </p:cNvPr>
          <p:cNvSpPr/>
          <p:nvPr/>
        </p:nvSpPr>
        <p:spPr>
          <a:xfrm>
            <a:off x="6603781" y="791960"/>
            <a:ext cx="343159" cy="3431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4CBE86-4A5C-0549-9206-55A1CABA3AE1}"/>
              </a:ext>
            </a:extLst>
          </p:cNvPr>
          <p:cNvSpPr/>
          <p:nvPr/>
        </p:nvSpPr>
        <p:spPr>
          <a:xfrm>
            <a:off x="7005441" y="791960"/>
            <a:ext cx="343159" cy="34315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9E7BC6-742A-234C-8E34-54A6824B0D72}"/>
              </a:ext>
            </a:extLst>
          </p:cNvPr>
          <p:cNvSpPr/>
          <p:nvPr/>
        </p:nvSpPr>
        <p:spPr>
          <a:xfrm>
            <a:off x="7553328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E36331-C566-F541-A955-2D6CB7438977}"/>
              </a:ext>
            </a:extLst>
          </p:cNvPr>
          <p:cNvSpPr/>
          <p:nvPr/>
        </p:nvSpPr>
        <p:spPr>
          <a:xfrm>
            <a:off x="8015872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E6A9199-8DB1-684F-B804-1C8066C2CF44}"/>
              </a:ext>
            </a:extLst>
          </p:cNvPr>
          <p:cNvSpPr/>
          <p:nvPr/>
        </p:nvSpPr>
        <p:spPr>
          <a:xfrm>
            <a:off x="8551373" y="791960"/>
            <a:ext cx="343159" cy="3431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567EC6-8AAC-4F46-9844-69EB40C4A342}"/>
              </a:ext>
            </a:extLst>
          </p:cNvPr>
          <p:cNvCxnSpPr>
            <a:cxnSpLocks/>
          </p:cNvCxnSpPr>
          <p:nvPr/>
        </p:nvCxnSpPr>
        <p:spPr>
          <a:xfrm>
            <a:off x="6159243" y="1559150"/>
            <a:ext cx="0" cy="855885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B30912-C801-7349-BEC6-776A79392704}"/>
              </a:ext>
            </a:extLst>
          </p:cNvPr>
          <p:cNvCxnSpPr>
            <a:cxnSpLocks/>
          </p:cNvCxnSpPr>
          <p:nvPr/>
        </p:nvCxnSpPr>
        <p:spPr>
          <a:xfrm flipH="1" flipV="1">
            <a:off x="3650702" y="2502568"/>
            <a:ext cx="11668" cy="3820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45589B-1477-4448-B0A4-30F42EA49D86}"/>
              </a:ext>
            </a:extLst>
          </p:cNvPr>
          <p:cNvCxnSpPr>
            <a:cxnSpLocks/>
          </p:cNvCxnSpPr>
          <p:nvPr/>
        </p:nvCxnSpPr>
        <p:spPr>
          <a:xfrm>
            <a:off x="3662370" y="6322776"/>
            <a:ext cx="478426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A626F1-CA21-A14D-82D4-D42A34F71C25}"/>
              </a:ext>
            </a:extLst>
          </p:cNvPr>
          <p:cNvCxnSpPr>
            <a:cxnSpLocks/>
          </p:cNvCxnSpPr>
          <p:nvPr/>
        </p:nvCxnSpPr>
        <p:spPr>
          <a:xfrm flipV="1">
            <a:off x="3022687" y="1267471"/>
            <a:ext cx="6273112" cy="1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56FB1-25F3-1640-90A6-C69A6CD0A546}"/>
              </a:ext>
            </a:extLst>
          </p:cNvPr>
          <p:cNvSpPr/>
          <p:nvPr/>
        </p:nvSpPr>
        <p:spPr>
          <a:xfrm>
            <a:off x="6330710" y="1690166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77993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7BE6789-CD92-1541-A45B-65080EDF2EA9}"/>
              </a:ext>
            </a:extLst>
          </p:cNvPr>
          <p:cNvGrpSpPr/>
          <p:nvPr/>
        </p:nvGrpSpPr>
        <p:grpSpPr>
          <a:xfrm>
            <a:off x="3104810" y="2276928"/>
            <a:ext cx="1191978" cy="1160264"/>
            <a:chOff x="2911650" y="3196040"/>
            <a:chExt cx="1191978" cy="11602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C714B-D949-AD4B-B24D-86109BD1D5A4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C8E08E8-29D1-AA49-AF42-C5EC2B327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01D8BB-315C-424C-BF64-32553D3EBBD4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01B3FE-B8D3-6C45-A52F-D43C3BEE79BC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8AEAA-ECD2-5147-91D3-5BBC30BD872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CEBA55-3493-4C47-872E-F4806F9FD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36F09-9A58-C647-9929-78A45013C39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5589D8-88E2-7A49-8A1F-8EBBE836A70B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9679EB-573C-374F-8DCE-4A63CD84013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FDCC2-A8ED-AF4C-9D51-6364DA07F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2D9D00-A71D-344A-8525-0E0B449F8767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96D58-A694-EB43-8E95-FA542EDB713E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D08874-C687-E440-885B-0343C4B32C5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1E72F3-82D2-5B4E-8BE5-2086EB1BE635}"/>
              </a:ext>
            </a:extLst>
          </p:cNvPr>
          <p:cNvGrpSpPr/>
          <p:nvPr/>
        </p:nvGrpSpPr>
        <p:grpSpPr>
          <a:xfrm>
            <a:off x="5216638" y="2264407"/>
            <a:ext cx="1191978" cy="1160264"/>
            <a:chOff x="2911650" y="3196040"/>
            <a:chExt cx="1191978" cy="116026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2FD72D-E08A-5A43-8D80-81724ABB553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D817BD-A66C-6649-8289-90DA3354C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47D929-C218-F045-B3DA-1875E0470C83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095E2B-2BBA-4644-A183-850B8D300FE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BD72E9-2B41-014A-95F1-0B79487EBF6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2AAE78B-8BF7-4A45-8CD1-C2E5B76B8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749558-3326-D342-B250-245D141D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F93C0D-755A-6F49-A42D-B1437E8A6C59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7BCBDC-F374-424A-9877-A090B97D5ED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45F9C5-75A3-2A42-BB5A-EA73C3549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4B0BA-983E-464D-98D3-5A76236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7AC647-E57F-CD44-A49C-2B2512CD55D5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58AA92-48D6-104A-89D1-6A5171DDEC2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E1D86-79E1-884B-88D3-E0A06A54404C}"/>
              </a:ext>
            </a:extLst>
          </p:cNvPr>
          <p:cNvGrpSpPr/>
          <p:nvPr/>
        </p:nvGrpSpPr>
        <p:grpSpPr>
          <a:xfrm>
            <a:off x="7332033" y="2276928"/>
            <a:ext cx="1191978" cy="1160264"/>
            <a:chOff x="2911650" y="3196040"/>
            <a:chExt cx="1191978" cy="116026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4039B0-8E4E-4E45-8CF0-4714C90C6AE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1E07FD-A89A-6B47-894D-955193E85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645FA9-A320-6144-A59F-E6EE6FA422AE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77D825-D9F1-834A-AAE3-0C5F99F4349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64426F-B3F6-1449-AB78-4D09E5772FB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DBC2B8-6EB0-6145-BD86-C6281595A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9077ED-A14B-1949-8D03-E949D3D6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034E78-58D8-1D40-89D1-22797FF87E84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F60E6C-9D6E-174A-97F5-516ECC9F6402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948662-86AC-B94A-9278-105F0A63C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06FD22-F83C-3F46-8B01-D65F9FAE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1341AB-4715-6D4E-B7E5-B0CB256A1039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B8F9BF-127F-4041-BED9-2BAAB1B2C46B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Down Arrow 71">
            <a:extLst>
              <a:ext uri="{FF2B5EF4-FFF2-40B4-BE49-F238E27FC236}">
                <a16:creationId xmlns:a16="http://schemas.microsoft.com/office/drawing/2014/main" id="{13DAA1EE-DCE2-A54B-85D6-9B2AC097FE91}"/>
              </a:ext>
            </a:extLst>
          </p:cNvPr>
          <p:cNvSpPr/>
          <p:nvPr/>
        </p:nvSpPr>
        <p:spPr>
          <a:xfrm>
            <a:off x="3538338" y="3649658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80C5DBA0-3063-FB44-963B-5E2394928DE6}"/>
              </a:ext>
            </a:extLst>
          </p:cNvPr>
          <p:cNvSpPr/>
          <p:nvPr/>
        </p:nvSpPr>
        <p:spPr>
          <a:xfrm>
            <a:off x="5674337" y="3642080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40E277CC-145F-4D47-963A-E92C7C44DFCA}"/>
              </a:ext>
            </a:extLst>
          </p:cNvPr>
          <p:cNvSpPr/>
          <p:nvPr/>
        </p:nvSpPr>
        <p:spPr>
          <a:xfrm>
            <a:off x="7814423" y="3642079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421DB9B-7CFE-9C44-BE0E-026D0E381DB9}"/>
              </a:ext>
            </a:extLst>
          </p:cNvPr>
          <p:cNvSpPr/>
          <p:nvPr/>
        </p:nvSpPr>
        <p:spPr>
          <a:xfrm rot="16200000">
            <a:off x="5699178" y="1632171"/>
            <a:ext cx="291437" cy="5636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CA11C4-A4A8-AE49-9DBB-5371AE21C09E}"/>
              </a:ext>
            </a:extLst>
          </p:cNvPr>
          <p:cNvCxnSpPr>
            <a:cxnSpLocks/>
          </p:cNvCxnSpPr>
          <p:nvPr/>
        </p:nvCxnSpPr>
        <p:spPr>
          <a:xfrm flipH="1">
            <a:off x="3928970" y="1287277"/>
            <a:ext cx="1884288" cy="8667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2BC330-0703-CF41-9EAD-41C93BA54290}"/>
              </a:ext>
            </a:extLst>
          </p:cNvPr>
          <p:cNvCxnSpPr>
            <a:cxnSpLocks/>
          </p:cNvCxnSpPr>
          <p:nvPr/>
        </p:nvCxnSpPr>
        <p:spPr>
          <a:xfrm>
            <a:off x="5813258" y="1287277"/>
            <a:ext cx="2" cy="7855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542AE2-260B-4E47-867F-00A17C2FEE7F}"/>
              </a:ext>
            </a:extLst>
          </p:cNvPr>
          <p:cNvCxnSpPr>
            <a:cxnSpLocks/>
          </p:cNvCxnSpPr>
          <p:nvPr/>
        </p:nvCxnSpPr>
        <p:spPr>
          <a:xfrm>
            <a:off x="5813259" y="1290680"/>
            <a:ext cx="1809690" cy="8978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F1CF47-E30F-F544-8352-62CC7EA06DEB}"/>
              </a:ext>
            </a:extLst>
          </p:cNvPr>
          <p:cNvCxnSpPr>
            <a:cxnSpLocks/>
          </p:cNvCxnSpPr>
          <p:nvPr/>
        </p:nvCxnSpPr>
        <p:spPr>
          <a:xfrm>
            <a:off x="3858041" y="2422823"/>
            <a:ext cx="209943" cy="2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A00747F-6FB3-1C4E-8F7B-1FC7BE2586E7}"/>
              </a:ext>
            </a:extLst>
          </p:cNvPr>
          <p:cNvCxnSpPr>
            <a:cxnSpLocks/>
          </p:cNvCxnSpPr>
          <p:nvPr/>
        </p:nvCxnSpPr>
        <p:spPr>
          <a:xfrm>
            <a:off x="4140684" y="2926168"/>
            <a:ext cx="124848" cy="2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340695-5F25-CD4A-8A83-EFF77FBBB861}"/>
              </a:ext>
            </a:extLst>
          </p:cNvPr>
          <p:cNvCxnSpPr>
            <a:cxnSpLocks/>
          </p:cNvCxnSpPr>
          <p:nvPr/>
        </p:nvCxnSpPr>
        <p:spPr>
          <a:xfrm>
            <a:off x="5850341" y="2523016"/>
            <a:ext cx="192601" cy="2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F460D0-0400-E24E-B8D6-6D4C082A3A35}"/>
              </a:ext>
            </a:extLst>
          </p:cNvPr>
          <p:cNvCxnSpPr>
            <a:cxnSpLocks/>
          </p:cNvCxnSpPr>
          <p:nvPr/>
        </p:nvCxnSpPr>
        <p:spPr>
          <a:xfrm flipH="1">
            <a:off x="5927662" y="2930112"/>
            <a:ext cx="89505" cy="23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46090-EAD5-894D-9D7F-0E08843F6118}"/>
              </a:ext>
            </a:extLst>
          </p:cNvPr>
          <p:cNvCxnSpPr>
            <a:cxnSpLocks/>
          </p:cNvCxnSpPr>
          <p:nvPr/>
        </p:nvCxnSpPr>
        <p:spPr>
          <a:xfrm flipH="1">
            <a:off x="7549840" y="2446264"/>
            <a:ext cx="201459" cy="23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034B09-AEE2-134D-96D3-FB9A1A5F2019}"/>
              </a:ext>
            </a:extLst>
          </p:cNvPr>
          <p:cNvCxnSpPr>
            <a:cxnSpLocks/>
          </p:cNvCxnSpPr>
          <p:nvPr/>
        </p:nvCxnSpPr>
        <p:spPr>
          <a:xfrm flipH="1">
            <a:off x="7405472" y="2935308"/>
            <a:ext cx="100730" cy="2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2327B9A-8EA1-AF4C-A011-F6DB971A27CD}"/>
              </a:ext>
            </a:extLst>
          </p:cNvPr>
          <p:cNvSpPr/>
          <p:nvPr/>
        </p:nvSpPr>
        <p:spPr>
          <a:xfrm>
            <a:off x="3181376" y="40850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DBD20-E38A-1043-B4B8-2304FA7B4021}"/>
              </a:ext>
            </a:extLst>
          </p:cNvPr>
          <p:cNvSpPr/>
          <p:nvPr/>
        </p:nvSpPr>
        <p:spPr>
          <a:xfrm>
            <a:off x="5264861" y="411395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DB0910-D1B4-3741-8DF6-AD640F1B7A7C}"/>
              </a:ext>
            </a:extLst>
          </p:cNvPr>
          <p:cNvSpPr/>
          <p:nvPr/>
        </p:nvSpPr>
        <p:spPr>
          <a:xfrm>
            <a:off x="7464095" y="411025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8B9ACC-9D2C-3D46-A06C-C81F2932AB18}"/>
              </a:ext>
            </a:extLst>
          </p:cNvPr>
          <p:cNvSpPr/>
          <p:nvPr/>
        </p:nvSpPr>
        <p:spPr>
          <a:xfrm>
            <a:off x="5387384" y="47432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EA31A3-4ABA-C04B-833D-FDD7950D1E6E}"/>
              </a:ext>
            </a:extLst>
          </p:cNvPr>
          <p:cNvGrpSpPr/>
          <p:nvPr/>
        </p:nvGrpSpPr>
        <p:grpSpPr>
          <a:xfrm>
            <a:off x="5368717" y="758183"/>
            <a:ext cx="953579" cy="517542"/>
            <a:chOff x="10022220" y="908302"/>
            <a:chExt cx="953579" cy="51754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0E2EC5-4A96-2E40-BC20-F83C8A6AFEDE}"/>
                </a:ext>
              </a:extLst>
            </p:cNvPr>
            <p:cNvSpPr/>
            <p:nvPr/>
          </p:nvSpPr>
          <p:spPr>
            <a:xfrm>
              <a:off x="10022220" y="908302"/>
              <a:ext cx="889082" cy="51754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045687-8B3F-5143-BEFE-6DA4192404E7}"/>
                </a:ext>
              </a:extLst>
            </p:cNvPr>
            <p:cNvSpPr/>
            <p:nvPr/>
          </p:nvSpPr>
          <p:spPr>
            <a:xfrm>
              <a:off x="10210991" y="978094"/>
              <a:ext cx="764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M</a:t>
              </a:r>
              <a:r>
                <a:rPr lang="en-US" b="1" baseline="-250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/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Instance</a:t>
                </a:r>
              </a:p>
            </p:txBody>
          </p:sp>
        </mc:Choice>
        <mc:Fallback xmlns="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blipFill>
                <a:blip r:embed="rId3"/>
                <a:stretch>
                  <a:fillRect b="-3055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/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Decision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Trees</a:t>
                </a:r>
              </a:p>
            </p:txBody>
          </p:sp>
        </mc:Choice>
        <mc:Fallback xmlns="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/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Prediction</a:t>
                </a:r>
              </a:p>
            </p:txBody>
          </p:sp>
        </mc:Choice>
        <mc:Fallback xmlns="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blipFill>
                <a:blip r:embed="rId5"/>
                <a:stretch>
                  <a:fillRect b="-2702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/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Majority Vote</a:t>
                </a:r>
              </a:p>
            </p:txBody>
          </p:sp>
        </mc:Choice>
        <mc:Fallback xmlns="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blipFill>
                <a:blip r:embed="rId6"/>
                <a:stretch>
                  <a:fillRect b="-22642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E02AEE1-41DD-AD4E-924A-57F57D1DEE8D}"/>
              </a:ext>
            </a:extLst>
          </p:cNvPr>
          <p:cNvSpPr/>
          <p:nvPr/>
        </p:nvSpPr>
        <p:spPr>
          <a:xfrm>
            <a:off x="8822500" y="5606912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181281-F83E-F848-A3C5-2709864F1179}"/>
              </a:ext>
            </a:extLst>
          </p:cNvPr>
          <p:cNvSpPr/>
          <p:nvPr/>
        </p:nvSpPr>
        <p:spPr>
          <a:xfrm>
            <a:off x="125246" y="218501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16798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B3E-6B4D-AB48-86B1-B8234F22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CD2D-AA5A-4341-B313-82FC6123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C108-54B5-DC44-8BD8-DE8AF713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900E-74AB-394D-AD02-A2960279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C031E3-753C-F449-A650-DF4C56C2EAA2}"/>
              </a:ext>
            </a:extLst>
          </p:cNvPr>
          <p:cNvCxnSpPr>
            <a:cxnSpLocks/>
          </p:cNvCxnSpPr>
          <p:nvPr/>
        </p:nvCxnSpPr>
        <p:spPr>
          <a:xfrm flipV="1">
            <a:off x="4708254" y="1117600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BA2A7-4080-6941-9CC4-DAE75AAA0C03}"/>
              </a:ext>
            </a:extLst>
          </p:cNvPr>
          <p:cNvCxnSpPr>
            <a:cxnSpLocks/>
          </p:cNvCxnSpPr>
          <p:nvPr/>
        </p:nvCxnSpPr>
        <p:spPr>
          <a:xfrm>
            <a:off x="4708254" y="2354108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62A9AC81-9851-0043-AEDC-8DE10196F553}"/>
              </a:ext>
            </a:extLst>
          </p:cNvPr>
          <p:cNvSpPr/>
          <p:nvPr/>
        </p:nvSpPr>
        <p:spPr>
          <a:xfrm>
            <a:off x="4903075" y="1248109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5C1C10-E692-684B-9902-B40AB52DC74E}"/>
              </a:ext>
            </a:extLst>
          </p:cNvPr>
          <p:cNvSpPr/>
          <p:nvPr/>
        </p:nvSpPr>
        <p:spPr>
          <a:xfrm>
            <a:off x="5972881" y="1931617"/>
            <a:ext cx="1749973" cy="422491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526CC-1E4A-BB45-B1C3-6B64029B308B}"/>
              </a:ext>
            </a:extLst>
          </p:cNvPr>
          <p:cNvCxnSpPr>
            <a:cxnSpLocks/>
          </p:cNvCxnSpPr>
          <p:nvPr/>
        </p:nvCxnSpPr>
        <p:spPr>
          <a:xfrm flipV="1">
            <a:off x="4708254" y="3044613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C05D7-A1C6-A447-9410-B2FB963EE662}"/>
              </a:ext>
            </a:extLst>
          </p:cNvPr>
          <p:cNvCxnSpPr>
            <a:cxnSpLocks/>
          </p:cNvCxnSpPr>
          <p:nvPr/>
        </p:nvCxnSpPr>
        <p:spPr>
          <a:xfrm>
            <a:off x="4708254" y="4281121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6A8299F-5410-EC4A-B31D-65773AAC4049}"/>
              </a:ext>
            </a:extLst>
          </p:cNvPr>
          <p:cNvSpPr/>
          <p:nvPr/>
        </p:nvSpPr>
        <p:spPr>
          <a:xfrm>
            <a:off x="4903075" y="3460107"/>
            <a:ext cx="1749973" cy="82101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B0EA558-3DD3-0F41-B3E2-0856D96B9261}"/>
              </a:ext>
            </a:extLst>
          </p:cNvPr>
          <p:cNvSpPr/>
          <p:nvPr/>
        </p:nvSpPr>
        <p:spPr>
          <a:xfrm>
            <a:off x="5373791" y="3878318"/>
            <a:ext cx="2349063" cy="40280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52AE4-84CB-3A46-B9E1-CE4548508F1D}"/>
              </a:ext>
            </a:extLst>
          </p:cNvPr>
          <p:cNvCxnSpPr>
            <a:cxnSpLocks/>
          </p:cNvCxnSpPr>
          <p:nvPr/>
        </p:nvCxnSpPr>
        <p:spPr>
          <a:xfrm flipV="1">
            <a:off x="4708254" y="4892496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252BE-1C0A-514C-BF83-586AD8433B35}"/>
              </a:ext>
            </a:extLst>
          </p:cNvPr>
          <p:cNvCxnSpPr>
            <a:cxnSpLocks/>
          </p:cNvCxnSpPr>
          <p:nvPr/>
        </p:nvCxnSpPr>
        <p:spPr>
          <a:xfrm>
            <a:off x="4708254" y="6129004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D86F823C-1623-734E-8D08-AA823387B931}"/>
              </a:ext>
            </a:extLst>
          </p:cNvPr>
          <p:cNvSpPr/>
          <p:nvPr/>
        </p:nvSpPr>
        <p:spPr>
          <a:xfrm>
            <a:off x="4903075" y="5023005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796BF8-D424-C94C-A17C-046BA81B6D23}"/>
              </a:ext>
            </a:extLst>
          </p:cNvPr>
          <p:cNvSpPr/>
          <p:nvPr/>
        </p:nvSpPr>
        <p:spPr>
          <a:xfrm>
            <a:off x="5640551" y="5023004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C873549-DD18-3640-AE86-5491381AAC18}"/>
              </a:ext>
            </a:extLst>
          </p:cNvPr>
          <p:cNvSpPr/>
          <p:nvPr/>
        </p:nvSpPr>
        <p:spPr>
          <a:xfrm rot="16200000">
            <a:off x="3875613" y="1529871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2DCF4D2-6EB7-4747-8B26-9C4F0F03E27C}"/>
              </a:ext>
            </a:extLst>
          </p:cNvPr>
          <p:cNvSpPr/>
          <p:nvPr/>
        </p:nvSpPr>
        <p:spPr>
          <a:xfrm rot="16200000">
            <a:off x="3875613" y="352144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212C16-3235-D447-9B15-250D91BF2A9F}"/>
              </a:ext>
            </a:extLst>
          </p:cNvPr>
          <p:cNvSpPr/>
          <p:nvPr/>
        </p:nvSpPr>
        <p:spPr>
          <a:xfrm rot="16200000">
            <a:off x="3902012" y="534687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09451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FD1-6CC7-FA44-BB30-FF69B6F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A89-C165-3D4D-8A6C-94DFA9DD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00051-FBFD-8946-A8A3-0AC3037D75D8}"/>
              </a:ext>
            </a:extLst>
          </p:cNvPr>
          <p:cNvSpPr/>
          <p:nvPr/>
        </p:nvSpPr>
        <p:spPr>
          <a:xfrm>
            <a:off x="216700" y="135374"/>
            <a:ext cx="14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CAFBE-1342-3F4D-A3F9-FD1472F63450}"/>
              </a:ext>
            </a:extLst>
          </p:cNvPr>
          <p:cNvSpPr/>
          <p:nvPr/>
        </p:nvSpPr>
        <p:spPr>
          <a:xfrm>
            <a:off x="165662" y="272747"/>
            <a:ext cx="205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Entropy description</a:t>
            </a:r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14300</TotalTime>
  <Words>532</Words>
  <Application>Microsoft Macintosh PowerPoint</Application>
  <PresentationFormat>Widescreen</PresentationFormat>
  <Paragraphs>236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2020-03-10T21:40:48Z</dcterms:created>
  <dcterms:modified xsi:type="dcterms:W3CDTF">2020-08-01T06:27:58Z</dcterms:modified>
</cp:coreProperties>
</file>