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1"/>
    <p:restoredTop sz="86856"/>
  </p:normalViewPr>
  <p:slideViewPr>
    <p:cSldViewPr snapToGrid="0" snapToObjects="1">
      <p:cViewPr>
        <p:scale>
          <a:sx n="74" d="100"/>
          <a:sy n="7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36406" y="185075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2551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57299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5340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28760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484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0113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6011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4981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4786193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6071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228566" y="3497593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403760" y="3497593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289718" y="4115759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548140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548140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288" t="-149296" r="-3004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51309" y="1784195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513797" y="1784195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405054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933255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16779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472547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2737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020528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547850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320352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601161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80806" y="1741972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840359" y="1975087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01167" y="1731978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2551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57299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5340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28760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484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0113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6011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4981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4786193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6071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548140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548140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49296" r="-417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1784195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1784195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405054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933255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16779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472547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2737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020528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547850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320352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601161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1741972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1992779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1733203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483495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390812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185</Words>
  <Application>Microsoft Macintosh PowerPoint</Application>
  <PresentationFormat>Widescreen</PresentationFormat>
  <Paragraphs>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2020-03-10T21:40:48Z</dcterms:created>
  <dcterms:modified xsi:type="dcterms:W3CDTF">2020-05-03T18:50:34Z</dcterms:modified>
</cp:coreProperties>
</file>