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7"/>
    <p:restoredTop sz="93333"/>
  </p:normalViewPr>
  <p:slideViewPr>
    <p:cSldViewPr snapToGrid="0" snapToObjects="1">
      <p:cViewPr varScale="1">
        <p:scale>
          <a:sx n="62" d="100"/>
          <a:sy n="6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2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4/4/20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15464B-BE46-4B4F-99B4-897AB417A8C2}"/>
              </a:ext>
            </a:extLst>
          </p:cNvPr>
          <p:cNvGrpSpPr/>
          <p:nvPr/>
        </p:nvGrpSpPr>
        <p:grpSpPr>
          <a:xfrm>
            <a:off x="2809302" y="1834039"/>
            <a:ext cx="5420298" cy="865093"/>
            <a:chOff x="2809302" y="1834039"/>
            <a:chExt cx="5420298" cy="8650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D15313-7FB8-1A4A-BC7D-3B3D5ADB4D10}"/>
                </a:ext>
              </a:extLst>
            </p:cNvPr>
            <p:cNvSpPr/>
            <p:nvPr/>
          </p:nvSpPr>
          <p:spPr>
            <a:xfrm>
              <a:off x="2809302" y="2203372"/>
              <a:ext cx="4054207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23FDE2-1A2D-AD46-87DE-563D97062FF5}"/>
                </a:ext>
              </a:extLst>
            </p:cNvPr>
            <p:cNvSpPr/>
            <p:nvPr/>
          </p:nvSpPr>
          <p:spPr>
            <a:xfrm>
              <a:off x="6863509" y="2203372"/>
              <a:ext cx="1366091" cy="49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9B015D-8ECB-1F4B-891D-A109806027F1}"/>
                </a:ext>
              </a:extLst>
            </p:cNvPr>
            <p:cNvSpPr/>
            <p:nvPr/>
          </p:nvSpPr>
          <p:spPr>
            <a:xfrm>
              <a:off x="2809302" y="2303218"/>
              <a:ext cx="22525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4, 72, 132, 1, 3, 6, 9, 21…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B36562-0264-B341-80E8-7BC5A6B99636}"/>
                </a:ext>
              </a:extLst>
            </p:cNvPr>
            <p:cNvSpPr/>
            <p:nvPr/>
          </p:nvSpPr>
          <p:spPr>
            <a:xfrm>
              <a:off x="6849479" y="2325945"/>
              <a:ext cx="115929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venir Roman" panose="02000503020000020003" pitchFamily="2" charset="0"/>
                </a:rPr>
                <a:t>14, 90, 12…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B2E53C-33AB-9C4D-B571-F120C647D044}"/>
                </a:ext>
              </a:extLst>
            </p:cNvPr>
            <p:cNvSpPr/>
            <p:nvPr/>
          </p:nvSpPr>
          <p:spPr>
            <a:xfrm>
              <a:off x="6849479" y="1834039"/>
              <a:ext cx="971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venir Roman" panose="02000503020000020003" pitchFamily="2" charset="0"/>
                </a:rPr>
                <a:t>Test set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64DB46-D03F-C443-AC83-FDB51FE674CF}"/>
                </a:ext>
              </a:extLst>
            </p:cNvPr>
            <p:cNvSpPr/>
            <p:nvPr/>
          </p:nvSpPr>
          <p:spPr>
            <a:xfrm>
              <a:off x="4132315" y="1845749"/>
              <a:ext cx="13801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Training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B7637EA-599C-0642-9B7D-B88E26B96D72}"/>
              </a:ext>
            </a:extLst>
          </p:cNvPr>
          <p:cNvGrpSpPr/>
          <p:nvPr/>
        </p:nvGrpSpPr>
        <p:grpSpPr>
          <a:xfrm>
            <a:off x="2996589" y="1274190"/>
            <a:ext cx="3922632" cy="495760"/>
            <a:chOff x="3161841" y="1154934"/>
            <a:chExt cx="3922632" cy="495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89C55F-1712-144A-9D31-40609178AE03}"/>
                </a:ext>
              </a:extLst>
            </p:cNvPr>
            <p:cNvSpPr/>
            <p:nvPr/>
          </p:nvSpPr>
          <p:spPr>
            <a:xfrm>
              <a:off x="3161841" y="1154934"/>
              <a:ext cx="3922632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B159A4-CC9A-3648-9ED6-297C3BA48C87}"/>
                </a:ext>
              </a:extLst>
            </p:cNvPr>
            <p:cNvSpPr/>
            <p:nvPr/>
          </p:nvSpPr>
          <p:spPr>
            <a:xfrm>
              <a:off x="5905944" y="1272434"/>
              <a:ext cx="11785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1, 3, 6, 9, 21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8FD870-69BA-3345-B795-80AEC4F7EB81}"/>
              </a:ext>
            </a:extLst>
          </p:cNvPr>
          <p:cNvGrpSpPr/>
          <p:nvPr/>
        </p:nvGrpSpPr>
        <p:grpSpPr>
          <a:xfrm>
            <a:off x="2005072" y="1274190"/>
            <a:ext cx="1040427" cy="497687"/>
            <a:chOff x="6210501" y="659174"/>
            <a:chExt cx="1040427" cy="4976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2C396F-9A09-134C-813F-F1B84493B293}"/>
                </a:ext>
              </a:extLst>
            </p:cNvPr>
            <p:cNvSpPr/>
            <p:nvPr/>
          </p:nvSpPr>
          <p:spPr>
            <a:xfrm>
              <a:off x="6210501" y="659174"/>
              <a:ext cx="977486" cy="4976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A6A735-7AE9-D346-B40D-E5EA3DC62CD9}"/>
                </a:ext>
              </a:extLst>
            </p:cNvPr>
            <p:cNvSpPr/>
            <p:nvPr/>
          </p:nvSpPr>
          <p:spPr>
            <a:xfrm>
              <a:off x="6296821" y="811040"/>
              <a:ext cx="9541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14a, 12…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D1CB50C-D8DA-7C4F-AA49-49D688A888B8}"/>
              </a:ext>
            </a:extLst>
          </p:cNvPr>
          <p:cNvSpPr/>
          <p:nvPr/>
        </p:nvSpPr>
        <p:spPr>
          <a:xfrm>
            <a:off x="7011946" y="2644835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Test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476DF-0DA1-F448-B2EE-75C9B47626E2}"/>
              </a:ext>
            </a:extLst>
          </p:cNvPr>
          <p:cNvSpPr/>
          <p:nvPr/>
        </p:nvSpPr>
        <p:spPr>
          <a:xfrm>
            <a:off x="7011947" y="2147148"/>
            <a:ext cx="1380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Training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63915-9C68-564A-90D0-BC55DEEEDE61}"/>
              </a:ext>
            </a:extLst>
          </p:cNvPr>
          <p:cNvSpPr/>
          <p:nvPr/>
        </p:nvSpPr>
        <p:spPr>
          <a:xfrm>
            <a:off x="2005072" y="1834127"/>
            <a:ext cx="977486" cy="497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6925AF-43DB-054C-9916-0BFD36AEE103}"/>
              </a:ext>
            </a:extLst>
          </p:cNvPr>
          <p:cNvSpPr/>
          <p:nvPr/>
        </p:nvSpPr>
        <p:spPr>
          <a:xfrm>
            <a:off x="2996589" y="1834127"/>
            <a:ext cx="977486" cy="497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02F3E8-F79F-FA46-A63B-1D3691A529DD}"/>
              </a:ext>
            </a:extLst>
          </p:cNvPr>
          <p:cNvGrpSpPr/>
          <p:nvPr/>
        </p:nvGrpSpPr>
        <p:grpSpPr>
          <a:xfrm>
            <a:off x="3974075" y="1836054"/>
            <a:ext cx="2945145" cy="495760"/>
            <a:chOff x="3161841" y="1154934"/>
            <a:chExt cx="2945145" cy="4957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35AE2E-DE5A-7B43-83BD-536232692C55}"/>
                </a:ext>
              </a:extLst>
            </p:cNvPr>
            <p:cNvSpPr/>
            <p:nvPr/>
          </p:nvSpPr>
          <p:spPr>
            <a:xfrm>
              <a:off x="3161841" y="1154934"/>
              <a:ext cx="2945145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2F59C8-1F7C-4B4A-984F-8F7597D94722}"/>
                </a:ext>
              </a:extLst>
            </p:cNvPr>
            <p:cNvSpPr/>
            <p:nvPr/>
          </p:nvSpPr>
          <p:spPr>
            <a:xfrm>
              <a:off x="4928458" y="1247961"/>
              <a:ext cx="11785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1, 3, 6, 9, 21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6B5C6FF-3810-B940-9CE2-C2759D50A606}"/>
              </a:ext>
            </a:extLst>
          </p:cNvPr>
          <p:cNvSpPr/>
          <p:nvPr/>
        </p:nvSpPr>
        <p:spPr>
          <a:xfrm>
            <a:off x="2091392" y="1898305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Roman" panose="02000503020000020003" pitchFamily="2" charset="0"/>
              </a:rPr>
              <a:t>14, 12…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94A4FB-2B17-2047-A0D2-8F68C635BF1A}"/>
              </a:ext>
            </a:extLst>
          </p:cNvPr>
          <p:cNvSpPr/>
          <p:nvPr/>
        </p:nvSpPr>
        <p:spPr>
          <a:xfrm>
            <a:off x="3974075" y="2393811"/>
            <a:ext cx="977486" cy="497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8424D8-35CE-0A49-80FC-EB53BF13A15A}"/>
              </a:ext>
            </a:extLst>
          </p:cNvPr>
          <p:cNvSpPr/>
          <p:nvPr/>
        </p:nvSpPr>
        <p:spPr>
          <a:xfrm>
            <a:off x="2005072" y="2395738"/>
            <a:ext cx="1969003" cy="497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55E66-D120-EA4A-AA74-2A86CE09C50D}"/>
              </a:ext>
            </a:extLst>
          </p:cNvPr>
          <p:cNvSpPr/>
          <p:nvPr/>
        </p:nvSpPr>
        <p:spPr>
          <a:xfrm>
            <a:off x="2091393" y="2459916"/>
            <a:ext cx="861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Roman" panose="02000503020000020003" pitchFamily="2" charset="0"/>
              </a:rPr>
              <a:t>14, 12…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5055CA-93E8-8E4F-B8EA-1530DFC84C70}"/>
              </a:ext>
            </a:extLst>
          </p:cNvPr>
          <p:cNvGrpSpPr/>
          <p:nvPr/>
        </p:nvGrpSpPr>
        <p:grpSpPr>
          <a:xfrm>
            <a:off x="4951561" y="2395738"/>
            <a:ext cx="1967658" cy="495760"/>
            <a:chOff x="4139328" y="1154934"/>
            <a:chExt cx="1967658" cy="4957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1F715-3BDE-B141-9990-86E37EC4CA39}"/>
                </a:ext>
              </a:extLst>
            </p:cNvPr>
            <p:cNvSpPr/>
            <p:nvPr/>
          </p:nvSpPr>
          <p:spPr>
            <a:xfrm>
              <a:off x="4139328" y="1154934"/>
              <a:ext cx="1967658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C94534-8F5A-D94C-9CEC-F68D1AD1E809}"/>
                </a:ext>
              </a:extLst>
            </p:cNvPr>
            <p:cNvSpPr/>
            <p:nvPr/>
          </p:nvSpPr>
          <p:spPr>
            <a:xfrm>
              <a:off x="4928458" y="1247961"/>
              <a:ext cx="11785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1, 3, 6, 9, 21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EEC7119-E310-5A44-A63A-7413437DD587}"/>
              </a:ext>
            </a:extLst>
          </p:cNvPr>
          <p:cNvSpPr/>
          <p:nvPr/>
        </p:nvSpPr>
        <p:spPr>
          <a:xfrm>
            <a:off x="2012087" y="2953495"/>
            <a:ext cx="2939474" cy="497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A3064-E8F1-8044-B83F-F198A86AD518}"/>
              </a:ext>
            </a:extLst>
          </p:cNvPr>
          <p:cNvSpPr/>
          <p:nvPr/>
        </p:nvSpPr>
        <p:spPr>
          <a:xfrm>
            <a:off x="2098408" y="3017673"/>
            <a:ext cx="12855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Roman" panose="02000503020000020003" pitchFamily="2" charset="0"/>
              </a:rPr>
              <a:t>14, 12…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46C7F-3DD4-D040-86D6-CC7FE02F8B2D}"/>
              </a:ext>
            </a:extLst>
          </p:cNvPr>
          <p:cNvSpPr/>
          <p:nvPr/>
        </p:nvSpPr>
        <p:spPr>
          <a:xfrm>
            <a:off x="4957905" y="2951956"/>
            <a:ext cx="977486" cy="497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9042E8-9D87-8540-B033-88BAF83845D4}"/>
              </a:ext>
            </a:extLst>
          </p:cNvPr>
          <p:cNvGrpSpPr/>
          <p:nvPr/>
        </p:nvGrpSpPr>
        <p:grpSpPr>
          <a:xfrm>
            <a:off x="5740691" y="2949641"/>
            <a:ext cx="1178528" cy="495760"/>
            <a:chOff x="4928458" y="1154934"/>
            <a:chExt cx="1178528" cy="49576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83BDC0-5B05-E840-BE7D-4882714FECCD}"/>
                </a:ext>
              </a:extLst>
            </p:cNvPr>
            <p:cNvSpPr/>
            <p:nvPr/>
          </p:nvSpPr>
          <p:spPr>
            <a:xfrm>
              <a:off x="5115470" y="1154934"/>
              <a:ext cx="991516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7A3CE25-D6F8-8F4A-9D91-6DE05A43E9AB}"/>
                </a:ext>
              </a:extLst>
            </p:cNvPr>
            <p:cNvSpPr/>
            <p:nvPr/>
          </p:nvSpPr>
          <p:spPr>
            <a:xfrm>
              <a:off x="4928458" y="1247961"/>
              <a:ext cx="11785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1, 3, 6, 9, 21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789BD4C-1F71-C74B-9A64-65D13D6703FF}"/>
              </a:ext>
            </a:extLst>
          </p:cNvPr>
          <p:cNvSpPr/>
          <p:nvPr/>
        </p:nvSpPr>
        <p:spPr>
          <a:xfrm>
            <a:off x="2005071" y="3519213"/>
            <a:ext cx="3922631" cy="4976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FC5656-9B52-3F47-BF5B-25C54A67645F}"/>
              </a:ext>
            </a:extLst>
          </p:cNvPr>
          <p:cNvSpPr/>
          <p:nvPr/>
        </p:nvSpPr>
        <p:spPr>
          <a:xfrm>
            <a:off x="2091393" y="3583391"/>
            <a:ext cx="17155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Roman" panose="02000503020000020003" pitchFamily="2" charset="0"/>
              </a:rPr>
              <a:t>14, 12…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34DFED-4255-9C4F-8B3A-183CD41C4705}"/>
              </a:ext>
            </a:extLst>
          </p:cNvPr>
          <p:cNvSpPr/>
          <p:nvPr/>
        </p:nvSpPr>
        <p:spPr>
          <a:xfrm>
            <a:off x="5941733" y="3515998"/>
            <a:ext cx="977486" cy="497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151A1E-A6BE-5048-9DC1-9717049F1A5A}"/>
              </a:ext>
            </a:extLst>
          </p:cNvPr>
          <p:cNvSpPr/>
          <p:nvPr/>
        </p:nvSpPr>
        <p:spPr>
          <a:xfrm>
            <a:off x="5740691" y="3610952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Roman" panose="02000503020000020003" pitchFamily="2" charset="0"/>
              </a:rPr>
              <a:t>1, 3, 6, 9, 21</a:t>
            </a:r>
          </a:p>
        </p:txBody>
      </p:sp>
    </p:spTree>
    <p:extLst>
      <p:ext uri="{BB962C8B-B14F-4D97-AF65-F5344CB8AC3E}">
        <p14:creationId xmlns:p14="http://schemas.microsoft.com/office/powerpoint/2010/main" val="33855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481F8C-A8CE-604F-99C5-07567559277D}"/>
              </a:ext>
            </a:extLst>
          </p:cNvPr>
          <p:cNvGrpSpPr/>
          <p:nvPr/>
        </p:nvGrpSpPr>
        <p:grpSpPr>
          <a:xfrm>
            <a:off x="3013945" y="1670430"/>
            <a:ext cx="4560595" cy="495760"/>
            <a:chOff x="2523877" y="1154934"/>
            <a:chExt cx="4560595" cy="495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701097-6219-C74B-8011-6139FDB1186E}"/>
                </a:ext>
              </a:extLst>
            </p:cNvPr>
            <p:cNvSpPr/>
            <p:nvPr/>
          </p:nvSpPr>
          <p:spPr>
            <a:xfrm>
              <a:off x="2523877" y="1154934"/>
              <a:ext cx="4560595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70FB68-4CC7-BE48-9F94-5FF41FA215A4}"/>
                </a:ext>
              </a:extLst>
            </p:cNvPr>
            <p:cNvSpPr/>
            <p:nvPr/>
          </p:nvSpPr>
          <p:spPr>
            <a:xfrm>
              <a:off x="6734341" y="1255253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0F45D0-F107-5846-8340-4D30978A48F1}"/>
              </a:ext>
            </a:extLst>
          </p:cNvPr>
          <p:cNvGrpSpPr/>
          <p:nvPr/>
        </p:nvGrpSpPr>
        <p:grpSpPr>
          <a:xfrm>
            <a:off x="2660393" y="1670430"/>
            <a:ext cx="1288998" cy="497687"/>
            <a:chOff x="6210502" y="659174"/>
            <a:chExt cx="1288998" cy="4976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AF795-C32D-C942-A928-594E31C0B80C}"/>
                </a:ext>
              </a:extLst>
            </p:cNvPr>
            <p:cNvSpPr/>
            <p:nvPr/>
          </p:nvSpPr>
          <p:spPr>
            <a:xfrm>
              <a:off x="6210502" y="659174"/>
              <a:ext cx="353552" cy="4976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A716A6-D080-5047-8994-95CE2EF96FE6}"/>
                </a:ext>
              </a:extLst>
            </p:cNvPr>
            <p:cNvSpPr/>
            <p:nvPr/>
          </p:nvSpPr>
          <p:spPr>
            <a:xfrm>
              <a:off x="6271279" y="753165"/>
              <a:ext cx="122822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1    2    3     4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A6053F5-DC1D-7D4C-ABD2-EA490872F7BD}"/>
              </a:ext>
            </a:extLst>
          </p:cNvPr>
          <p:cNvSpPr/>
          <p:nvPr/>
        </p:nvSpPr>
        <p:spPr>
          <a:xfrm>
            <a:off x="3013945" y="2211066"/>
            <a:ext cx="353552" cy="497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A75B19-78C4-8842-AD63-E34A8D2B2C72}"/>
              </a:ext>
            </a:extLst>
          </p:cNvPr>
          <p:cNvSpPr/>
          <p:nvPr/>
        </p:nvSpPr>
        <p:spPr>
          <a:xfrm>
            <a:off x="2660393" y="2211066"/>
            <a:ext cx="353552" cy="4976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AA7253-9BD4-F84A-9475-A4565E0591FB}"/>
              </a:ext>
            </a:extLst>
          </p:cNvPr>
          <p:cNvSpPr/>
          <p:nvPr/>
        </p:nvSpPr>
        <p:spPr>
          <a:xfrm>
            <a:off x="3367497" y="2212993"/>
            <a:ext cx="4207043" cy="49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A430F-A91F-E548-9F94-A3F40561DD29}"/>
              </a:ext>
            </a:extLst>
          </p:cNvPr>
          <p:cNvSpPr/>
          <p:nvPr/>
        </p:nvSpPr>
        <p:spPr>
          <a:xfrm>
            <a:off x="2721170" y="2306020"/>
            <a:ext cx="1228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Roman" panose="02000503020000020003" pitchFamily="2" charset="0"/>
              </a:rPr>
              <a:t>1    2    3     4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D9D545-F07D-534D-9749-63249AAE6064}"/>
              </a:ext>
            </a:extLst>
          </p:cNvPr>
          <p:cNvSpPr/>
          <p:nvPr/>
        </p:nvSpPr>
        <p:spPr>
          <a:xfrm>
            <a:off x="2660393" y="2751702"/>
            <a:ext cx="707104" cy="4976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423B1-C2CB-0548-AA8F-6164285E0148}"/>
              </a:ext>
            </a:extLst>
          </p:cNvPr>
          <p:cNvSpPr/>
          <p:nvPr/>
        </p:nvSpPr>
        <p:spPr>
          <a:xfrm>
            <a:off x="3367497" y="2751702"/>
            <a:ext cx="353552" cy="497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E71F5F-127C-894D-9D1D-082E25D493DC}"/>
              </a:ext>
            </a:extLst>
          </p:cNvPr>
          <p:cNvSpPr/>
          <p:nvPr/>
        </p:nvSpPr>
        <p:spPr>
          <a:xfrm>
            <a:off x="3721049" y="2753629"/>
            <a:ext cx="3853491" cy="4957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F4C2EC-963F-7249-953F-C6843DC0B7C7}"/>
              </a:ext>
            </a:extLst>
          </p:cNvPr>
          <p:cNvGrpSpPr/>
          <p:nvPr/>
        </p:nvGrpSpPr>
        <p:grpSpPr>
          <a:xfrm>
            <a:off x="2663814" y="4017172"/>
            <a:ext cx="4914148" cy="497687"/>
            <a:chOff x="2660392" y="3508818"/>
            <a:chExt cx="4914148" cy="4976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0A9A40-C755-7347-A51B-3AD017F16744}"/>
                </a:ext>
              </a:extLst>
            </p:cNvPr>
            <p:cNvSpPr/>
            <p:nvPr/>
          </p:nvSpPr>
          <p:spPr>
            <a:xfrm>
              <a:off x="2660392" y="3508818"/>
              <a:ext cx="4560595" cy="4957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6DFD67-2554-094F-B675-EDC2DC1FC58D}"/>
                </a:ext>
              </a:extLst>
            </p:cNvPr>
            <p:cNvSpPr/>
            <p:nvPr/>
          </p:nvSpPr>
          <p:spPr>
            <a:xfrm>
              <a:off x="7220988" y="3508818"/>
              <a:ext cx="353552" cy="4976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47543C-E225-D046-8D0E-C1EB93EF8A89}"/>
                </a:ext>
              </a:extLst>
            </p:cNvPr>
            <p:cNvSpPr/>
            <p:nvPr/>
          </p:nvSpPr>
          <p:spPr>
            <a:xfrm>
              <a:off x="7220987" y="3602809"/>
              <a:ext cx="32412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D5423F-9CC1-4E44-88A5-008C49D07EBB}"/>
              </a:ext>
            </a:extLst>
          </p:cNvPr>
          <p:cNvSpPr/>
          <p:nvPr/>
        </p:nvSpPr>
        <p:spPr>
          <a:xfrm>
            <a:off x="4994593" y="3126987"/>
            <a:ext cx="242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982C99-9E0F-1F4E-BB27-3C7910B7D444}"/>
              </a:ext>
            </a:extLst>
          </p:cNvPr>
          <p:cNvSpPr/>
          <p:nvPr/>
        </p:nvSpPr>
        <p:spPr>
          <a:xfrm>
            <a:off x="7670708" y="3021774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Test 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CAB86F-B20D-8C47-9EDD-FED9434C59D3}"/>
              </a:ext>
            </a:extLst>
          </p:cNvPr>
          <p:cNvSpPr/>
          <p:nvPr/>
        </p:nvSpPr>
        <p:spPr>
          <a:xfrm>
            <a:off x="7670709" y="2524087"/>
            <a:ext cx="1380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195423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117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2020-03-10T21:40:48Z</dcterms:created>
  <dcterms:modified xsi:type="dcterms:W3CDTF">2020-04-04T13:20:34Z</dcterms:modified>
</cp:coreProperties>
</file>