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57" r:id="rId6"/>
    <p:sldId id="261" r:id="rId7"/>
    <p:sldId id="265" r:id="rId8"/>
    <p:sldId id="262" r:id="rId9"/>
    <p:sldId id="267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/>
    <p:restoredTop sz="70696"/>
  </p:normalViewPr>
  <p:slideViewPr>
    <p:cSldViewPr snapToGrid="0" snapToObjects="1">
      <p:cViewPr varScale="1">
        <p:scale>
          <a:sx n="60" d="100"/>
          <a:sy n="60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D21E1-5BB0-0941-858B-CAA8A032E80C}"/>
              </a:ext>
            </a:extLst>
          </p:cNvPr>
          <p:cNvSpPr/>
          <p:nvPr/>
        </p:nvSpPr>
        <p:spPr>
          <a:xfrm>
            <a:off x="5013466" y="90193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Parent Visiting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72CE5A7-CCC7-AA42-A7AD-5FB688C441C8}"/>
              </a:ext>
            </a:extLst>
          </p:cNvPr>
          <p:cNvSpPr/>
          <p:nvPr/>
        </p:nvSpPr>
        <p:spPr>
          <a:xfrm>
            <a:off x="2936693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to Cinema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A68136F-873C-FB4E-A48E-CDDBD24E8A99}"/>
              </a:ext>
            </a:extLst>
          </p:cNvPr>
          <p:cNvSpPr/>
          <p:nvPr/>
        </p:nvSpPr>
        <p:spPr>
          <a:xfrm>
            <a:off x="7090239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Weather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31EDECC-FBF5-6F44-A5E5-A28F704DFDB2}"/>
              </a:ext>
            </a:extLst>
          </p:cNvPr>
          <p:cNvSpPr/>
          <p:nvPr/>
        </p:nvSpPr>
        <p:spPr>
          <a:xfrm>
            <a:off x="5332559" y="427505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Stay in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C80B2F4-C2D4-1344-8B82-2AA4E2F76A3C}"/>
              </a:ext>
            </a:extLst>
          </p:cNvPr>
          <p:cNvSpPr/>
          <p:nvPr/>
        </p:nvSpPr>
        <p:spPr>
          <a:xfrm>
            <a:off x="8685359" y="4287994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Shopping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3D6C4-13F6-EA49-8C9E-629928D4B884}"/>
              </a:ext>
            </a:extLst>
          </p:cNvPr>
          <p:cNvCxnSpPr>
            <a:cxnSpLocks/>
          </p:cNvCxnSpPr>
          <p:nvPr/>
        </p:nvCxnSpPr>
        <p:spPr>
          <a:xfrm flipH="1">
            <a:off x="4632960" y="1826573"/>
            <a:ext cx="51816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58D1A6-B95F-724E-B2FB-05F628A157D6}"/>
              </a:ext>
            </a:extLst>
          </p:cNvPr>
          <p:cNvCxnSpPr>
            <a:cxnSpLocks/>
          </p:cNvCxnSpPr>
          <p:nvPr/>
        </p:nvCxnSpPr>
        <p:spPr>
          <a:xfrm>
            <a:off x="7005782" y="1826573"/>
            <a:ext cx="40355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73FFC9-D0A2-1D41-B776-1390E7880E4B}"/>
              </a:ext>
            </a:extLst>
          </p:cNvPr>
          <p:cNvCxnSpPr>
            <a:cxnSpLocks/>
          </p:cNvCxnSpPr>
          <p:nvPr/>
        </p:nvCxnSpPr>
        <p:spPr>
          <a:xfrm flipH="1">
            <a:off x="6655633" y="3381053"/>
            <a:ext cx="651458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B9A680-7CC6-5A4D-8627-CE95E650F9D1}"/>
              </a:ext>
            </a:extLst>
          </p:cNvPr>
          <p:cNvCxnSpPr>
            <a:cxnSpLocks/>
          </p:cNvCxnSpPr>
          <p:nvPr/>
        </p:nvCxnSpPr>
        <p:spPr>
          <a:xfrm>
            <a:off x="9044435" y="3381053"/>
            <a:ext cx="679310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9C2F0-E9D8-3F4E-87E2-BCDED2C9095B}"/>
              </a:ext>
            </a:extLst>
          </p:cNvPr>
          <p:cNvSpPr/>
          <p:nvPr/>
        </p:nvSpPr>
        <p:spPr>
          <a:xfrm>
            <a:off x="4163553" y="182657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Yes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8D6FDD-821C-0848-A04D-A049091AF214}"/>
              </a:ext>
            </a:extLst>
          </p:cNvPr>
          <p:cNvSpPr/>
          <p:nvPr/>
        </p:nvSpPr>
        <p:spPr>
          <a:xfrm>
            <a:off x="7187099" y="18265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No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7911BA-0064-4C4D-805F-F3EC1A7915FA}"/>
              </a:ext>
            </a:extLst>
          </p:cNvPr>
          <p:cNvSpPr/>
          <p:nvPr/>
        </p:nvSpPr>
        <p:spPr>
          <a:xfrm>
            <a:off x="6264874" y="360365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Rainy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1DD877-8731-B945-9535-61A5FB4CFF98}"/>
              </a:ext>
            </a:extLst>
          </p:cNvPr>
          <p:cNvSpPr/>
          <p:nvPr/>
        </p:nvSpPr>
        <p:spPr>
          <a:xfrm>
            <a:off x="9565208" y="360365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Cloudy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173136" y="2747567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173136" y="6222287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22385" y="3026393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375005" y="336842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199121" y="397717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25106" y="350372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137969" y="5093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056848" y="499052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048061" y="527856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12113" y="4099474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087889" y="3989962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263083" y="3989962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49041" y="460812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717" t="-149296" r="-2575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710632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373120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484632" y="1897423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081691" y="1425624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822144" y="2660166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371748" y="296491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381412" y="176607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006950" y="1512897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5914499" y="2040219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4140" y="2812721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833962" y="309353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640129" y="2234341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699682" y="2467456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160490" y="2224347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93F92-EEB8-704D-B948-FD682B7073FF}"/>
              </a:ext>
            </a:extLst>
          </p:cNvPr>
          <p:cNvSpPr/>
          <p:nvPr/>
        </p:nvSpPr>
        <p:spPr>
          <a:xfrm>
            <a:off x="4927467" y="593714"/>
            <a:ext cx="32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Absolute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5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536552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6011272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815378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315741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76615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29270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88249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779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506754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88845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52857" r="-417" b="-20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2065549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2065549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6864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1214609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44915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753901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555062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301882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829204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601706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88251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2023326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2274133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2014557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764849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41894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B50FB-ED0F-FE49-8D68-D78F8AAB4D36}"/>
              </a:ext>
            </a:extLst>
          </p:cNvPr>
          <p:cNvSpPr/>
          <p:nvPr/>
        </p:nvSpPr>
        <p:spPr>
          <a:xfrm>
            <a:off x="5247469" y="542976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Square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EB5FCD-15C0-EA46-A743-94EC569A0323}"/>
              </a:ext>
            </a:extLst>
          </p:cNvPr>
          <p:cNvSpPr/>
          <p:nvPr/>
        </p:nvSpPr>
        <p:spPr>
          <a:xfrm>
            <a:off x="1399592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8E32-FD70-8245-ADA0-434379D9266B}"/>
              </a:ext>
            </a:extLst>
          </p:cNvPr>
          <p:cNvSpPr/>
          <p:nvPr/>
        </p:nvSpPr>
        <p:spPr>
          <a:xfrm>
            <a:off x="4915678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CB7D6-75B9-CA48-A301-E28F9ED746B3}"/>
              </a:ext>
            </a:extLst>
          </p:cNvPr>
          <p:cNvSpPr/>
          <p:nvPr/>
        </p:nvSpPr>
        <p:spPr>
          <a:xfrm>
            <a:off x="8431764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DEC888-776A-AD4B-9710-6F557E6638A0}"/>
              </a:ext>
            </a:extLst>
          </p:cNvPr>
          <p:cNvSpPr/>
          <p:nvPr/>
        </p:nvSpPr>
        <p:spPr>
          <a:xfrm>
            <a:off x="1892594" y="2387179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E17C0-2CD7-3D41-A76A-706EC825FD53}"/>
              </a:ext>
            </a:extLst>
          </p:cNvPr>
          <p:cNvSpPr/>
          <p:nvPr/>
        </p:nvSpPr>
        <p:spPr>
          <a:xfrm>
            <a:off x="2512368" y="2723834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01CBF-DFCD-E846-9C3C-592CADD2021F}"/>
              </a:ext>
            </a:extLst>
          </p:cNvPr>
          <p:cNvSpPr/>
          <p:nvPr/>
        </p:nvSpPr>
        <p:spPr>
          <a:xfrm>
            <a:off x="2020365" y="31941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93C16-C0FA-BC4F-B36E-527471520B4B}"/>
              </a:ext>
            </a:extLst>
          </p:cNvPr>
          <p:cNvSpPr/>
          <p:nvPr/>
        </p:nvSpPr>
        <p:spPr>
          <a:xfrm>
            <a:off x="2984318" y="3027933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F36AF1-C10C-F940-BAF1-6F139364FFC9}"/>
              </a:ext>
            </a:extLst>
          </p:cNvPr>
          <p:cNvSpPr/>
          <p:nvPr/>
        </p:nvSpPr>
        <p:spPr>
          <a:xfrm>
            <a:off x="2997495" y="2514951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31B5-A0EF-924C-B068-4ACECE5080D3}"/>
              </a:ext>
            </a:extLst>
          </p:cNvPr>
          <p:cNvSpPr/>
          <p:nvPr/>
        </p:nvSpPr>
        <p:spPr>
          <a:xfrm>
            <a:off x="5385889" y="24682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78A9B-0A17-5240-A5FB-B3458E181C34}"/>
              </a:ext>
            </a:extLst>
          </p:cNvPr>
          <p:cNvSpPr/>
          <p:nvPr/>
        </p:nvSpPr>
        <p:spPr>
          <a:xfrm>
            <a:off x="6005663" y="280494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5398A-4536-5449-B8E8-8A7D583D16DC}"/>
              </a:ext>
            </a:extLst>
          </p:cNvPr>
          <p:cNvSpPr/>
          <p:nvPr/>
        </p:nvSpPr>
        <p:spPr>
          <a:xfrm>
            <a:off x="5513660" y="327530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1D046A-F963-3D4A-B543-02C5BE15F686}"/>
              </a:ext>
            </a:extLst>
          </p:cNvPr>
          <p:cNvSpPr/>
          <p:nvPr/>
        </p:nvSpPr>
        <p:spPr>
          <a:xfrm>
            <a:off x="6490790" y="2596062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72817F-8CEC-D148-87CC-B1BCFCE463C2}"/>
              </a:ext>
            </a:extLst>
          </p:cNvPr>
          <p:cNvSpPr/>
          <p:nvPr/>
        </p:nvSpPr>
        <p:spPr>
          <a:xfrm>
            <a:off x="9169694" y="242163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88383-1E69-FB4E-AF61-FD0EBA5DAC79}"/>
              </a:ext>
            </a:extLst>
          </p:cNvPr>
          <p:cNvSpPr/>
          <p:nvPr/>
        </p:nvSpPr>
        <p:spPr>
          <a:xfrm>
            <a:off x="9789468" y="275828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3CD48-1DCD-DE47-8E8B-428FD46E679D}"/>
              </a:ext>
            </a:extLst>
          </p:cNvPr>
          <p:cNvSpPr/>
          <p:nvPr/>
        </p:nvSpPr>
        <p:spPr>
          <a:xfrm>
            <a:off x="9297465" y="322864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9CAE1-032D-8B42-9A41-C8D3C2BF87D9}"/>
              </a:ext>
            </a:extLst>
          </p:cNvPr>
          <p:cNvSpPr/>
          <p:nvPr/>
        </p:nvSpPr>
        <p:spPr>
          <a:xfrm>
            <a:off x="2240847" y="118057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0.97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A4CC2-9EB1-EF41-B6BE-58CA28445A48}"/>
              </a:ext>
            </a:extLst>
          </p:cNvPr>
          <p:cNvSpPr/>
          <p:nvPr/>
        </p:nvSpPr>
        <p:spPr>
          <a:xfrm>
            <a:off x="5822222" y="1221564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0.82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47E63-0F83-904B-92A5-89A9B81BE535}"/>
              </a:ext>
            </a:extLst>
          </p:cNvPr>
          <p:cNvSpPr/>
          <p:nvPr/>
        </p:nvSpPr>
        <p:spPr>
          <a:xfrm>
            <a:off x="9425237" y="12204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529EC-C32B-5540-9E16-B0CDFD649578}"/>
              </a:ext>
            </a:extLst>
          </p:cNvPr>
          <p:cNvCxnSpPr>
            <a:cxnSpLocks/>
          </p:cNvCxnSpPr>
          <p:nvPr/>
        </p:nvCxnSpPr>
        <p:spPr>
          <a:xfrm>
            <a:off x="2004706" y="4552627"/>
            <a:ext cx="819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3FAEA-FE55-0E46-9E73-90F6C6C35DEE}"/>
              </a:ext>
            </a:extLst>
          </p:cNvPr>
          <p:cNvSpPr/>
          <p:nvPr/>
        </p:nvSpPr>
        <p:spPr>
          <a:xfrm>
            <a:off x="4618809" y="4618361"/>
            <a:ext cx="277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Entropy Decreases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65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7BB8CB-AB80-D843-9B00-99D2E49FAECA}"/>
              </a:ext>
            </a:extLst>
          </p:cNvPr>
          <p:cNvGrpSpPr/>
          <p:nvPr/>
        </p:nvGrpSpPr>
        <p:grpSpPr>
          <a:xfrm>
            <a:off x="1206572" y="1237839"/>
            <a:ext cx="10206390" cy="4749181"/>
            <a:chOff x="1243895" y="901937"/>
            <a:chExt cx="10206390" cy="474918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A7D21E1-5BB0-0941-858B-CAA8A032E80C}"/>
                </a:ext>
              </a:extLst>
            </p:cNvPr>
            <p:cNvSpPr/>
            <p:nvPr/>
          </p:nvSpPr>
          <p:spPr>
            <a:xfrm>
              <a:off x="5013466" y="901937"/>
              <a:ext cx="2076773" cy="924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Outcast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2E79F3-0E75-344B-B735-185782119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82657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AD8233-0FED-6041-90C5-587B92CF5D12}"/>
                </a:ext>
              </a:extLst>
            </p:cNvPr>
            <p:cNvSpPr/>
            <p:nvPr/>
          </p:nvSpPr>
          <p:spPr>
            <a:xfrm>
              <a:off x="3842476" y="2141885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Sunny</a:t>
              </a:r>
              <a:endParaRPr lang="en-US" sz="24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B9566-6B59-FE46-BFC1-10623EE5B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1826573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19B148-4362-2641-B9F0-72D8534CCA47}"/>
                </a:ext>
              </a:extLst>
            </p:cNvPr>
            <p:cNvSpPr/>
            <p:nvPr/>
          </p:nvSpPr>
          <p:spPr>
            <a:xfrm>
              <a:off x="5538574" y="2372717"/>
              <a:ext cx="1165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Cloudy</a:t>
              </a:r>
              <a:endParaRPr lang="en-US" sz="24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2CB301-A51F-E145-9A63-481A789E153A}"/>
                </a:ext>
              </a:extLst>
            </p:cNvPr>
            <p:cNvCxnSpPr>
              <a:cxnSpLocks/>
            </p:cNvCxnSpPr>
            <p:nvPr/>
          </p:nvCxnSpPr>
          <p:spPr>
            <a:xfrm>
              <a:off x="6992350" y="182657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A03F-108A-A444-9BDE-091C0DC44912}"/>
                </a:ext>
              </a:extLst>
            </p:cNvPr>
            <p:cNvSpPr/>
            <p:nvPr/>
          </p:nvSpPr>
          <p:spPr>
            <a:xfrm>
              <a:off x="7259219" y="213001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Rainy</a:t>
              </a:r>
              <a:endParaRPr lang="en-US" sz="24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8D72D4-F7FB-AF4F-9EA9-D571A89F3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2168" y="252353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7FEA3-1278-154A-991D-A90446F90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2834382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5B4314-6541-F644-A2BE-446F9F775FD1}"/>
                </a:ext>
              </a:extLst>
            </p:cNvPr>
            <p:cNvSpPr/>
            <p:nvPr/>
          </p:nvSpPr>
          <p:spPr>
            <a:xfrm>
              <a:off x="2424756" y="2985198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Humidity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8B19E0-00F2-3640-9E40-8503C703E5E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566" y="252353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108309-BA36-5049-AFD7-0ABFDE709E7F}"/>
                </a:ext>
              </a:extLst>
            </p:cNvPr>
            <p:cNvSpPr/>
            <p:nvPr/>
          </p:nvSpPr>
          <p:spPr>
            <a:xfrm>
              <a:off x="8028870" y="2923325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Wind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DB9240-7A3C-1345-B0D2-D7522B9CF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856" y="392820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B924D7-749E-2146-B10A-1100FD17E555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1" y="392820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27FA58-E68C-8848-9230-86F287E278E0}"/>
                </a:ext>
              </a:extLst>
            </p:cNvPr>
            <p:cNvSpPr/>
            <p:nvPr/>
          </p:nvSpPr>
          <p:spPr>
            <a:xfrm>
              <a:off x="2283868" y="4327996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High</a:t>
              </a:r>
              <a:endParaRPr lang="en-US" sz="2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60A49-50D3-0C43-994A-4F0CA56DCAF2}"/>
                </a:ext>
              </a:extLst>
            </p:cNvPr>
            <p:cNvSpPr/>
            <p:nvPr/>
          </p:nvSpPr>
          <p:spPr>
            <a:xfrm>
              <a:off x="3650116" y="4349332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Normal</a:t>
              </a:r>
              <a:endParaRPr lang="en-US" sz="24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AE61A4-CCB3-0B44-AC41-D57611D4F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90" y="478966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4C091E-0728-2C41-A865-E51FA711835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863" y="477296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296997-C756-8545-93C8-73C943FB2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9025" y="386293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CF4069A-DFB5-5242-88D3-B154F305EC99}"/>
                </a:ext>
              </a:extLst>
            </p:cNvPr>
            <p:cNvCxnSpPr>
              <a:cxnSpLocks/>
            </p:cNvCxnSpPr>
            <p:nvPr/>
          </p:nvCxnSpPr>
          <p:spPr>
            <a:xfrm>
              <a:off x="9079640" y="386293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201F02-BE23-6848-AC52-D7BFCF1014E9}"/>
                </a:ext>
              </a:extLst>
            </p:cNvPr>
            <p:cNvSpPr/>
            <p:nvPr/>
          </p:nvSpPr>
          <p:spPr>
            <a:xfrm>
              <a:off x="7710309" y="4284061"/>
              <a:ext cx="11104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Strong</a:t>
              </a:r>
              <a:endParaRPr lang="en-US" sz="2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B1E38-C240-4B4F-9A26-D2C048DD7100}"/>
                </a:ext>
              </a:extLst>
            </p:cNvPr>
            <p:cNvSpPr/>
            <p:nvPr/>
          </p:nvSpPr>
          <p:spPr>
            <a:xfrm>
              <a:off x="9315285" y="4284062"/>
              <a:ext cx="9524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Weak</a:t>
              </a:r>
              <a:endParaRPr lang="en-US" sz="24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2CAE9F-D1DA-9242-9BFA-3B8939C49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259" y="472439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C7488D-604F-4242-849E-FD0460B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32" y="470769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67EEE79-3B5B-0040-8FBA-47062602B613}"/>
                </a:ext>
              </a:extLst>
            </p:cNvPr>
            <p:cNvSpPr/>
            <p:nvPr/>
          </p:nvSpPr>
          <p:spPr>
            <a:xfrm>
              <a:off x="5657485" y="3465006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FCE6CB-5250-6B44-B5F4-1DCFCCE683A2}"/>
                </a:ext>
              </a:extLst>
            </p:cNvPr>
            <p:cNvSpPr/>
            <p:nvPr/>
          </p:nvSpPr>
          <p:spPr>
            <a:xfrm>
              <a:off x="6993907" y="5124183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4A62603-FD49-9E48-BFCC-6452AA057A4A}"/>
                </a:ext>
              </a:extLst>
            </p:cNvPr>
            <p:cNvSpPr/>
            <p:nvPr/>
          </p:nvSpPr>
          <p:spPr>
            <a:xfrm>
              <a:off x="10522403" y="5107482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53F855-7645-A14A-A453-CB09D9984DA9}"/>
                </a:ext>
              </a:extLst>
            </p:cNvPr>
            <p:cNvSpPr/>
            <p:nvPr/>
          </p:nvSpPr>
          <p:spPr>
            <a:xfrm>
              <a:off x="4955319" y="5118885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193ED3E-E4BF-2E4D-9920-7E12E5111A6A}"/>
                </a:ext>
              </a:extLst>
            </p:cNvPr>
            <p:cNvSpPr/>
            <p:nvPr/>
          </p:nvSpPr>
          <p:spPr>
            <a:xfrm>
              <a:off x="1243895" y="5126935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3B0DB6B-A0F0-254C-B9D1-6C331933E7EE}"/>
              </a:ext>
            </a:extLst>
          </p:cNvPr>
          <p:cNvSpPr/>
          <p:nvPr/>
        </p:nvSpPr>
        <p:spPr>
          <a:xfrm>
            <a:off x="1205121" y="279592"/>
            <a:ext cx="1880268" cy="5411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Roman" panose="02000503020000020003" pitchFamily="2" charset="0"/>
              </a:rPr>
              <a:t>root node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80FC3D0-368A-0F41-BC72-432E2A4119EE}"/>
              </a:ext>
            </a:extLst>
          </p:cNvPr>
          <p:cNvSpPr/>
          <p:nvPr/>
        </p:nvSpPr>
        <p:spPr>
          <a:xfrm>
            <a:off x="1206572" y="926107"/>
            <a:ext cx="1880268" cy="516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internal node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603A14C-E4B6-0048-B3E2-C61757EAF338}"/>
              </a:ext>
            </a:extLst>
          </p:cNvPr>
          <p:cNvSpPr/>
          <p:nvPr/>
        </p:nvSpPr>
        <p:spPr>
          <a:xfrm>
            <a:off x="1202987" y="1548107"/>
            <a:ext cx="1883853" cy="5541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31F7319-77FA-F94E-9E5C-3AC199B9046A}"/>
              </a:ext>
            </a:extLst>
          </p:cNvPr>
          <p:cNvSpPr/>
          <p:nvPr/>
        </p:nvSpPr>
        <p:spPr>
          <a:xfrm>
            <a:off x="1202987" y="2207618"/>
            <a:ext cx="1882402" cy="5191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226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A937-857C-8643-93B5-6B414973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1EB6-E450-D040-9CF2-1703E344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74058" y="722231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95444" y="32399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09426" y="532423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4363376" y="441709"/>
            <a:ext cx="47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Absolute Percentage Error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A350B-D53A-B743-9291-30FC6D465A46}"/>
              </a:ext>
            </a:extLst>
          </p:cNvPr>
          <p:cNvSpPr/>
          <p:nvPr/>
        </p:nvSpPr>
        <p:spPr>
          <a:xfrm>
            <a:off x="6421859" y="3865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4A75C-A3B0-1840-935F-C3D62113CC01}"/>
              </a:ext>
            </a:extLst>
          </p:cNvPr>
          <p:cNvCxnSpPr>
            <a:cxnSpLocks/>
          </p:cNvCxnSpPr>
          <p:nvPr/>
        </p:nvCxnSpPr>
        <p:spPr>
          <a:xfrm>
            <a:off x="7134346" y="3734307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018E40-C072-8245-BD58-5B8EEDDFCD34}"/>
              </a:ext>
            </a:extLst>
          </p:cNvPr>
          <p:cNvCxnSpPr>
            <a:cxnSpLocks/>
          </p:cNvCxnSpPr>
          <p:nvPr/>
        </p:nvCxnSpPr>
        <p:spPr>
          <a:xfrm>
            <a:off x="7231730" y="5397656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81514-5C88-7C4F-AF3E-2135DBE842B9}"/>
              </a:ext>
            </a:extLst>
          </p:cNvPr>
          <p:cNvSpPr/>
          <p:nvPr/>
        </p:nvSpPr>
        <p:spPr>
          <a:xfrm>
            <a:off x="7618392" y="3741215"/>
            <a:ext cx="75587" cy="1662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/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/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/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/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blipFill>
                <a:blip r:embed="rId6"/>
                <a:stretch>
                  <a:fillRect l="-1173" t="-147887" r="-1760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4C1DA6B-58AC-9046-A4DE-87C268FF6CEB}"/>
              </a:ext>
            </a:extLst>
          </p:cNvPr>
          <p:cNvGrpSpPr/>
          <p:nvPr/>
        </p:nvGrpSpPr>
        <p:grpSpPr>
          <a:xfrm>
            <a:off x="8077185" y="997050"/>
            <a:ext cx="959109" cy="1248513"/>
            <a:chOff x="7201616" y="1036160"/>
            <a:chExt cx="959109" cy="1248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FE70B8-B4F4-E34A-A244-06C3495F07DA}"/>
                </a:ext>
              </a:extLst>
            </p:cNvPr>
            <p:cNvSpPr/>
            <p:nvPr/>
          </p:nvSpPr>
          <p:spPr>
            <a:xfrm>
              <a:off x="7511309" y="190107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37AA53-7511-9243-87E7-5072189110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57" y="1507959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F44C9E-C805-B54E-BD94-AAB9FC7FD296}"/>
                </a:ext>
              </a:extLst>
            </p:cNvPr>
            <p:cNvSpPr/>
            <p:nvPr/>
          </p:nvSpPr>
          <p:spPr>
            <a:xfrm>
              <a:off x="7201616" y="1036160"/>
              <a:ext cx="9591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Predicted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value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BF6434-F69D-A548-A818-D14A360FEE82}"/>
              </a:ext>
            </a:extLst>
          </p:cNvPr>
          <p:cNvGrpSpPr/>
          <p:nvPr/>
        </p:nvGrpSpPr>
        <p:grpSpPr>
          <a:xfrm>
            <a:off x="7376601" y="1879720"/>
            <a:ext cx="798617" cy="1239041"/>
            <a:chOff x="6491673" y="1859631"/>
            <a:chExt cx="798617" cy="1239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EBD6FE-EA92-A847-A8BE-F19BE24C9F5B}"/>
                </a:ext>
              </a:extLst>
            </p:cNvPr>
            <p:cNvSpPr/>
            <p:nvPr/>
          </p:nvSpPr>
          <p:spPr>
            <a:xfrm>
              <a:off x="6830556" y="185963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67FF75-04C7-E345-9B24-CFAF0A1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2069" y="227070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BDC104-7788-0F43-8FB1-61605E8A005A}"/>
                </a:ext>
              </a:extLst>
            </p:cNvPr>
            <p:cNvSpPr/>
            <p:nvPr/>
          </p:nvSpPr>
          <p:spPr>
            <a:xfrm>
              <a:off x="6491673" y="2575452"/>
              <a:ext cx="79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Ground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truth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A49BAB-190E-3F44-A568-125E77AC3778}"/>
              </a:ext>
            </a:extLst>
          </p:cNvPr>
          <p:cNvGrpSpPr/>
          <p:nvPr/>
        </p:nvGrpSpPr>
        <p:grpSpPr>
          <a:xfrm>
            <a:off x="6869468" y="1131806"/>
            <a:ext cx="748924" cy="577648"/>
            <a:chOff x="4544708" y="1136028"/>
            <a:chExt cx="748924" cy="5776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D987E7-E7BB-DC4A-A867-5B24A7811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37" y="134814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5FB42D-0E90-2245-A189-BAE478E1FCB8}"/>
                </a:ext>
              </a:extLst>
            </p:cNvPr>
            <p:cNvSpPr/>
            <p:nvPr/>
          </p:nvSpPr>
          <p:spPr>
            <a:xfrm>
              <a:off x="4544708" y="1136028"/>
              <a:ext cx="7489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Sum of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A77B56-EEA3-1247-BBC4-69EC41312942}"/>
              </a:ext>
            </a:extLst>
          </p:cNvPr>
          <p:cNvGrpSpPr/>
          <p:nvPr/>
        </p:nvGrpSpPr>
        <p:grpSpPr>
          <a:xfrm>
            <a:off x="5619281" y="2139218"/>
            <a:ext cx="1300356" cy="1006509"/>
            <a:chOff x="5084577" y="1638272"/>
            <a:chExt cx="1300356" cy="10065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EFD44C-3AA9-5B4E-92F4-F2134672C77C}"/>
                </a:ext>
              </a:extLst>
            </p:cNvPr>
            <p:cNvSpPr/>
            <p:nvPr/>
          </p:nvSpPr>
          <p:spPr>
            <a:xfrm>
              <a:off x="6009459" y="1638272"/>
              <a:ext cx="219819" cy="303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0007BF-2973-7948-BC51-16F26F6E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02" y="2012594"/>
              <a:ext cx="171187" cy="384736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2EB60D-02EC-6644-AD23-04E873F2907E}"/>
                </a:ext>
              </a:extLst>
            </p:cNvPr>
            <p:cNvSpPr/>
            <p:nvPr/>
          </p:nvSpPr>
          <p:spPr>
            <a:xfrm>
              <a:off x="5084577" y="2337004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Average of…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5EE4D-1775-814B-9211-3A3D35A21EC0}"/>
              </a:ext>
            </a:extLst>
          </p:cNvPr>
          <p:cNvGrpSpPr/>
          <p:nvPr/>
        </p:nvGrpSpPr>
        <p:grpSpPr>
          <a:xfrm>
            <a:off x="7475960" y="1329317"/>
            <a:ext cx="2850616" cy="969920"/>
            <a:chOff x="6623720" y="1365907"/>
            <a:chExt cx="2850616" cy="969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73E562-2CB2-0A47-88CC-687E4D489AE8}"/>
                </a:ext>
              </a:extLst>
            </p:cNvPr>
            <p:cNvSpPr/>
            <p:nvPr/>
          </p:nvSpPr>
          <p:spPr>
            <a:xfrm>
              <a:off x="6623720" y="1844877"/>
              <a:ext cx="1751076" cy="49095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0C7C68-DFC1-5E4B-B79A-E294C19FE5B2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8073862" y="1627517"/>
              <a:ext cx="401482" cy="197752"/>
            </a:xfrm>
            <a:prstGeom prst="line">
              <a:avLst/>
            </a:prstGeom>
            <a:ln w="952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1F0CF9-F996-8647-9845-C5223FB4B60F}"/>
                </a:ext>
              </a:extLst>
            </p:cNvPr>
            <p:cNvSpPr/>
            <p:nvPr/>
          </p:nvSpPr>
          <p:spPr>
            <a:xfrm>
              <a:off x="8475344" y="1365907"/>
              <a:ext cx="998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Absolute </a:t>
              </a:r>
            </a:p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value of…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269459" y="37134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34346" y="572016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</p:cNvCxnSpPr>
          <p:nvPr/>
        </p:nvCxnSpPr>
        <p:spPr>
          <a:xfrm>
            <a:off x="7158226" y="3726193"/>
            <a:ext cx="0" cy="193950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35290" y="469488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blipFill>
                <a:blip r:embed="rId3"/>
                <a:stretch>
                  <a:fillRect l="-2358" t="-9091" r="-33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31750" y="230103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32441" y="2640165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51377-0B67-BD45-8F2A-1379CE8179AD}"/>
              </a:ext>
            </a:extLst>
          </p:cNvPr>
          <p:cNvSpPr/>
          <p:nvPr/>
        </p:nvSpPr>
        <p:spPr>
          <a:xfrm>
            <a:off x="7815889" y="1422898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D920E-E5DC-E24A-AE32-8D267DEF499E}"/>
              </a:ext>
            </a:extLst>
          </p:cNvPr>
          <p:cNvCxnSpPr>
            <a:cxnSpLocks/>
          </p:cNvCxnSpPr>
          <p:nvPr/>
        </p:nvCxnSpPr>
        <p:spPr>
          <a:xfrm flipH="1">
            <a:off x="7631627" y="1725152"/>
            <a:ext cx="320780" cy="21666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5703008" y="560974"/>
            <a:ext cx="165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Error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7D82D-447D-8E4B-89FF-1E0B29475074}"/>
              </a:ext>
            </a:extLst>
          </p:cNvPr>
          <p:cNvCxnSpPr>
            <a:cxnSpLocks/>
          </p:cNvCxnSpPr>
          <p:nvPr/>
        </p:nvCxnSpPr>
        <p:spPr>
          <a:xfrm>
            <a:off x="5184180" y="4849055"/>
            <a:ext cx="0" cy="48494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FAEABC-5727-C246-BD0E-AB0F79E6A86C}"/>
              </a:ext>
            </a:extLst>
          </p:cNvPr>
          <p:cNvCxnSpPr>
            <a:cxnSpLocks/>
          </p:cNvCxnSpPr>
          <p:nvPr/>
        </p:nvCxnSpPr>
        <p:spPr>
          <a:xfrm>
            <a:off x="6335626" y="3835705"/>
            <a:ext cx="0" cy="54029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ECA55-E3FB-A046-9D74-4CE923D0FE9E}"/>
              </a:ext>
            </a:extLst>
          </p:cNvPr>
          <p:cNvCxnSpPr>
            <a:cxnSpLocks/>
          </p:cNvCxnSpPr>
          <p:nvPr/>
        </p:nvCxnSpPr>
        <p:spPr>
          <a:xfrm>
            <a:off x="7503713" y="3226962"/>
            <a:ext cx="0" cy="19887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87802-90EB-B74E-B3D6-1796FB8ADCCD}"/>
              </a:ext>
            </a:extLst>
          </p:cNvPr>
          <p:cNvCxnSpPr>
            <a:cxnSpLocks/>
          </p:cNvCxnSpPr>
          <p:nvPr/>
        </p:nvCxnSpPr>
        <p:spPr>
          <a:xfrm>
            <a:off x="7331058" y="3585699"/>
            <a:ext cx="0" cy="25000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6256</TotalTime>
  <Words>394</Words>
  <Application>Microsoft Macintosh PowerPoint</Application>
  <PresentationFormat>Widescreen</PresentationFormat>
  <Paragraphs>151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2020-03-10T21:40:48Z</dcterms:created>
  <dcterms:modified xsi:type="dcterms:W3CDTF">2020-06-27T22:38:33Z</dcterms:modified>
</cp:coreProperties>
</file>