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7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1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22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22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00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4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7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22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29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741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70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75"/>
    </mc:Choice>
    <mc:Fallback>
      <p:transition spd="slow" advTm="120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2815-312F-2EC9-8870-5D755B33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 EGORNOMICS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4D34-C1E7-1D4F-D124-C8A13C86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43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</vt:lpstr>
      <vt:lpstr>Banded</vt:lpstr>
      <vt:lpstr>PowerPoint Presentation</vt:lpstr>
      <vt:lpstr>BIO EGORNOMICS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Nnamdi Okpala</dc:creator>
  <cp:lastModifiedBy>Nnamdi Okpala</cp:lastModifiedBy>
  <cp:revision>2</cp:revision>
  <dcterms:created xsi:type="dcterms:W3CDTF">2025-09-09T19:01:30Z</dcterms:created>
  <dcterms:modified xsi:type="dcterms:W3CDTF">2025-09-09T19:05:40Z</dcterms:modified>
</cp:coreProperties>
</file>