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634D-EC2C-7389-5098-9DD95B697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4C2B-0485-B00E-16CD-017699C8C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F258-F800-FB54-1672-3614BD6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009B-51B0-2767-BB4A-9B12AE43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D367-43ED-1DAA-4B3B-A9A9AFF7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81ED-C40F-94F4-ED13-B5706C97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93D0-0849-11E8-AC8C-F4236A00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B5C1-A5CC-5481-7E3C-2EF44256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E999-4097-B5D1-3259-2E3D5F80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0D7B-30C8-D975-C833-030A8ABF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CFF4-D723-9C7D-2E64-4225F542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3F956-43A2-FDC0-BF3F-67CD16E5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9C33-49D1-5483-115E-6FD17A3E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3075-14F8-8DFD-8B33-6CE9CF85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B3A8F-D0AC-487A-864E-E1163F7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2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DE84-0FC8-EDAE-9EF2-C913DFE0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B6AE-BA54-DCFA-D29B-DDE2E6FA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BE135-5FF9-03DD-077C-091144B9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9D0D-A745-B184-3838-C825CE42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41E0-3FD1-FC89-B822-17E42FAD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9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D992-9D38-17CD-910B-9AF42C7C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FEDE-0075-FE44-AB1E-2F3039AF7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9885-1742-903E-9503-29A7B2A0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D4A8B-61BC-5B52-DF41-CB535D4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65F4-2B1F-9975-CD13-EDE7E3B7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C704-326C-47AA-4BEB-D2E6AFB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41CD-0E4E-3B04-74C4-2B9F26040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C5EF-F189-DDB6-A3EE-EAD842A8E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E5A6-337D-5E34-FE43-C1A6597E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2BA7-4406-9391-2C45-10886D03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1606D-A270-DE2D-6C2A-FA8AC2DA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3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B81A-6115-7D18-E0EE-B5FDC400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B64E7-69D7-7456-D150-6A9E6AB7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98224-BBB4-7BDB-3CE8-DC604950A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BCE76-F430-077C-A682-10C6349BF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076CF-A693-2674-134D-6F0AA202B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2D06C-DBB2-B508-E2E4-AE41F0A7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DCDC5-3C1F-FE0E-9B90-33DBFA8F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FDD10-4506-69D6-0CE5-9F13E312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24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2A4C-5F87-B1A0-3E69-26CB2CD9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CAE73-09E8-6A5F-5EC4-1D7D5F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C75AD-71EC-63B2-BBFD-A948D0C3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30096-5BA4-7BA4-022D-8355E829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67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327B8-3544-9EE1-F29D-341E122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7546C-919C-3167-3C4C-8E1C34B9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6A2F-6DA0-7DAA-0EC1-F659765F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9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B283-A1FB-8AFE-3C58-386CBCCC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60D3-D9BC-46D8-F9E2-6BE0E96A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BEBE-84C2-455B-D527-AC4CC75F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9C49A-69A5-8854-018B-81E1D5F1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B4F58-E083-24FE-E9B6-C3521C27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8B24-FAA8-7E5B-DBDC-EE8D7D32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7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BB98-9CEC-9717-B99B-74C2229A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4E434-0D62-48B0-9D97-16F29492C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EC822-423D-BD72-97D2-680F34A9C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2F3A-A3E9-5B9E-72D0-6410B655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E819-7483-A877-B8D8-70CA795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B9A9-39E7-C9BB-0077-EC85FCFC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A74D8-DC03-89AA-F0AC-BEA95429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1A41C-83E8-25F0-7456-B38F39D2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7421-6E56-7FE9-6803-3979CD929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AA140-99F6-4907-8ED0-B67967B4EA29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D34C-2AB4-DAA4-181D-5E1429642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CE53-D3E4-202E-BBCE-D3964CEAD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7B7A-A10F-4100-8BF2-773DDCC2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2B74-4092-9329-7C6A-1D1704288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4D4B-9386-CA61-4CF7-B721149BA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0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75"/>
    </mc:Choice>
    <mc:Fallback>
      <p:transition spd="slow" advTm="1207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Nnamdi Okpala</dc:creator>
  <cp:lastModifiedBy>Nnamdi Okpala</cp:lastModifiedBy>
  <cp:revision>1</cp:revision>
  <dcterms:created xsi:type="dcterms:W3CDTF">2025-09-09T19:01:30Z</dcterms:created>
  <dcterms:modified xsi:type="dcterms:W3CDTF">2025-09-09T19:03:13Z</dcterms:modified>
</cp:coreProperties>
</file>