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2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9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6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D662-E34A-4DE7-8928-23AD66968B3D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EE78-8191-46A4-8C87-7364114C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82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KTP REPORT</a:t>
            </a:r>
            <a:br>
              <a:rPr lang="en-GB" b="1" dirty="0" smtClean="0"/>
            </a:br>
            <a:r>
              <a:rPr lang="en-GB" b="1" dirty="0" smtClean="0"/>
              <a:t>System Associates/UoR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Obinna Onyimadu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1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8800" b="1" dirty="0" smtClean="0"/>
              <a:t>Thank You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35636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GB" b="1" dirty="0" smtClean="0"/>
              <a:t>Project till date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earch engine improvement and evolution</a:t>
            </a:r>
          </a:p>
          <a:p>
            <a:pPr lvl="1"/>
            <a:r>
              <a:rPr lang="en-GB" dirty="0" smtClean="0"/>
              <a:t>Design for intuitive user experience</a:t>
            </a:r>
          </a:p>
          <a:p>
            <a:pPr lvl="1"/>
            <a:r>
              <a:rPr lang="en-GB" dirty="0" smtClean="0"/>
              <a:t>Testing and Debugging </a:t>
            </a:r>
          </a:p>
          <a:p>
            <a:pPr lvl="1"/>
            <a:r>
              <a:rPr lang="en-GB" dirty="0" smtClean="0"/>
              <a:t>Updating development framework </a:t>
            </a:r>
          </a:p>
          <a:p>
            <a:pPr lvl="1"/>
            <a:r>
              <a:rPr lang="en-GB" dirty="0" smtClean="0"/>
              <a:t>Efficient code – Performance and memory bottlenecks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Revising and improving logic.</a:t>
            </a:r>
          </a:p>
          <a:p>
            <a:pPr lvl="1"/>
            <a:r>
              <a:rPr lang="en-GB" dirty="0" smtClean="0"/>
              <a:t>Implementing new features – Sentiment and opinion mining.</a:t>
            </a:r>
          </a:p>
          <a:p>
            <a:r>
              <a:rPr lang="en-GB" dirty="0" smtClean="0"/>
              <a:t>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9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till </a:t>
            </a:r>
            <a:r>
              <a:rPr lang="en-GB" b="1" dirty="0" smtClean="0"/>
              <a:t>date (</a:t>
            </a:r>
            <a:r>
              <a:rPr lang="en-GB" b="1" dirty="0" err="1" smtClean="0"/>
              <a:t>contd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JIST Conference</a:t>
            </a:r>
          </a:p>
          <a:p>
            <a:pPr lvl="1"/>
            <a:r>
              <a:rPr lang="en-GB" dirty="0" smtClean="0"/>
              <a:t>Presented research In-Use track</a:t>
            </a:r>
          </a:p>
          <a:p>
            <a:pPr lvl="1"/>
            <a:r>
              <a:rPr lang="en-GB" dirty="0" smtClean="0"/>
              <a:t>Well received</a:t>
            </a:r>
          </a:p>
          <a:p>
            <a:pPr lvl="1"/>
            <a:r>
              <a:rPr lang="en-GB" dirty="0" smtClean="0"/>
              <a:t>Published - LNCS </a:t>
            </a:r>
            <a:r>
              <a:rPr lang="en-GB" dirty="0"/>
              <a:t>7774 proceedings</a:t>
            </a:r>
          </a:p>
        </p:txBody>
      </p:sp>
    </p:spTree>
    <p:extLst>
      <p:ext uri="{BB962C8B-B14F-4D97-AF65-F5344CB8AC3E}">
        <p14:creationId xmlns:p14="http://schemas.microsoft.com/office/powerpoint/2010/main" val="12923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Achievements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400" dirty="0" smtClean="0"/>
              <a:t>We now know</a:t>
            </a:r>
          </a:p>
          <a:p>
            <a:r>
              <a:rPr lang="en-GB" sz="2800" dirty="0" smtClean="0"/>
              <a:t>Basic algorithms and logic </a:t>
            </a:r>
          </a:p>
          <a:p>
            <a:pPr lvl="1"/>
            <a:r>
              <a:rPr lang="en-GB" sz="2400" dirty="0" smtClean="0"/>
              <a:t>How to implement them</a:t>
            </a:r>
          </a:p>
          <a:p>
            <a:pPr lvl="1"/>
            <a:r>
              <a:rPr lang="en-GB" sz="2400" dirty="0" smtClean="0"/>
              <a:t>How to make them perform better</a:t>
            </a:r>
          </a:p>
          <a:p>
            <a:r>
              <a:rPr lang="en-GB" sz="2800" dirty="0" smtClean="0"/>
              <a:t>We have an Information Retrieval System designed around web 3.0 principles that is</a:t>
            </a:r>
          </a:p>
          <a:p>
            <a:pPr lvl="1"/>
            <a:r>
              <a:rPr lang="en-GB" sz="2400" dirty="0" smtClean="0"/>
              <a:t>Replicable</a:t>
            </a:r>
          </a:p>
          <a:p>
            <a:pPr lvl="1"/>
            <a:r>
              <a:rPr lang="en-GB" sz="2400" dirty="0" smtClean="0"/>
              <a:t>Open source</a:t>
            </a:r>
          </a:p>
          <a:p>
            <a:r>
              <a:rPr lang="en-GB" sz="2800" dirty="0" smtClean="0"/>
              <a:t>Supports more advance features like</a:t>
            </a:r>
            <a:endParaRPr lang="en-GB" sz="2800" dirty="0"/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Fact and snippet retrieval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Trend </a:t>
            </a:r>
            <a:r>
              <a:rPr lang="en-GB" sz="2400" dirty="0" smtClean="0">
                <a:solidFill>
                  <a:srgbClr val="FF0000"/>
                </a:solidFill>
              </a:rPr>
              <a:t>discovery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Social relationships</a:t>
            </a:r>
            <a:endParaRPr lang="en-GB" sz="2400" dirty="0">
              <a:solidFill>
                <a:srgbClr val="FF0000"/>
              </a:solidFill>
            </a:endParaRPr>
          </a:p>
          <a:p>
            <a:pPr lvl="1"/>
            <a:endParaRPr lang="en-GB" sz="2400" dirty="0" smtClean="0"/>
          </a:p>
          <a:p>
            <a:pPr marL="0" indent="0">
              <a:buNone/>
            </a:pPr>
            <a:endParaRPr lang="en-GB" sz="2800" dirty="0" smtClean="0"/>
          </a:p>
          <a:p>
            <a:endParaRPr lang="en-GB" sz="3400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486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Where we want to be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1245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5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Where we want to be (cont.)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00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4100" dirty="0" smtClean="0"/>
              <a:t>Black – Completed</a:t>
            </a:r>
          </a:p>
          <a:p>
            <a:r>
              <a:rPr lang="en-GB" sz="4100" dirty="0" smtClean="0">
                <a:solidFill>
                  <a:schemeClr val="tx2"/>
                </a:solidFill>
              </a:rPr>
              <a:t>Blue – On-going (Advanced but not completed)</a:t>
            </a:r>
          </a:p>
          <a:p>
            <a:r>
              <a:rPr lang="en-GB" sz="4100" dirty="0" smtClean="0">
                <a:solidFill>
                  <a:srgbClr val="FF0000"/>
                </a:solidFill>
              </a:rPr>
              <a:t>Red – Early stages or yet to be done</a:t>
            </a:r>
            <a:endParaRPr lang="en-GB" sz="4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412776"/>
            <a:ext cx="62674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9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609"/>
            <a:ext cx="8229600" cy="1143000"/>
          </a:xfrm>
        </p:spPr>
        <p:txBody>
          <a:bodyPr/>
          <a:lstStyle/>
          <a:p>
            <a:r>
              <a:rPr lang="en-GB" b="1" dirty="0" smtClean="0"/>
              <a:t>Current Objective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</a:t>
            </a:r>
            <a:r>
              <a:rPr lang="en-GB" dirty="0" smtClean="0"/>
              <a:t>urrent stable release</a:t>
            </a:r>
          </a:p>
          <a:p>
            <a:pPr lvl="1"/>
            <a:r>
              <a:rPr lang="en-GB" dirty="0" smtClean="0"/>
              <a:t>Debugging and testing</a:t>
            </a:r>
          </a:p>
          <a:p>
            <a:pPr lvl="1"/>
            <a:r>
              <a:rPr lang="en-GB" dirty="0" smtClean="0"/>
              <a:t>Develop stable interface</a:t>
            </a:r>
          </a:p>
          <a:p>
            <a:pPr lvl="1"/>
            <a:r>
              <a:rPr lang="en-GB" dirty="0" smtClean="0"/>
              <a:t>Improve logic – Rule base, Entity extractors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Standardize application framework</a:t>
            </a:r>
          </a:p>
          <a:p>
            <a:pPr lvl="2"/>
            <a:r>
              <a:rPr lang="en-GB" dirty="0" smtClean="0"/>
              <a:t>Code efficiency</a:t>
            </a:r>
          </a:p>
          <a:p>
            <a:pPr lvl="2"/>
            <a:r>
              <a:rPr lang="en-GB" dirty="0" smtClean="0"/>
              <a:t>Adhere to company standards</a:t>
            </a:r>
          </a:p>
          <a:p>
            <a:r>
              <a:rPr lang="en-GB" dirty="0" smtClean="0"/>
              <a:t>Iterative testing</a:t>
            </a:r>
          </a:p>
          <a:p>
            <a:r>
              <a:rPr lang="en-GB" dirty="0" smtClean="0"/>
              <a:t>Inclusion of latest data</a:t>
            </a:r>
          </a:p>
          <a:p>
            <a:r>
              <a:rPr lang="en-GB" dirty="0"/>
              <a:t>Sentiment and opinion </a:t>
            </a:r>
            <a:r>
              <a:rPr lang="en-GB" dirty="0" smtClean="0"/>
              <a:t>mining</a:t>
            </a:r>
          </a:p>
          <a:p>
            <a:r>
              <a:rPr lang="en-GB" dirty="0" smtClean="0"/>
              <a:t>Paper - ISWC</a:t>
            </a:r>
          </a:p>
          <a:p>
            <a:pPr lvl="2"/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9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531"/>
            <a:ext cx="8229600" cy="1143000"/>
          </a:xfrm>
        </p:spPr>
        <p:txBody>
          <a:bodyPr/>
          <a:lstStyle/>
          <a:p>
            <a:r>
              <a:rPr lang="en-GB" b="1" dirty="0" smtClean="0"/>
              <a:t>Personal Development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GB" dirty="0" smtClean="0"/>
              <a:t>Improved technical skills</a:t>
            </a:r>
          </a:p>
          <a:p>
            <a:pPr lvl="1"/>
            <a:r>
              <a:rPr lang="en-GB" dirty="0" smtClean="0"/>
              <a:t>Adhering towards company standards</a:t>
            </a:r>
          </a:p>
          <a:p>
            <a:r>
              <a:rPr lang="en-GB" dirty="0" smtClean="0"/>
              <a:t>PhD  </a:t>
            </a:r>
          </a:p>
          <a:p>
            <a:r>
              <a:rPr lang="en-GB" dirty="0" smtClean="0"/>
              <a:t>Written technical paper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0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Personal Development Goals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Write second paper before end of project</a:t>
            </a:r>
          </a:p>
          <a:p>
            <a:r>
              <a:rPr lang="en-GB" sz="3600" dirty="0" smtClean="0"/>
              <a:t>Advance business and entrepreneurship qualities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70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KTP REPORT System Associates/UoR</vt:lpstr>
      <vt:lpstr>Project till date</vt:lpstr>
      <vt:lpstr>Project till date (contd)</vt:lpstr>
      <vt:lpstr>Achievements</vt:lpstr>
      <vt:lpstr>Where we want to be</vt:lpstr>
      <vt:lpstr>Where we want to be (cont.)</vt:lpstr>
      <vt:lpstr>Current Objective</vt:lpstr>
      <vt:lpstr>Personal Development</vt:lpstr>
      <vt:lpstr>Personal Development Goals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KTP REPORT System Associates/UoR</dc:title>
  <dc:creator>Obinna Onyimadu</dc:creator>
  <cp:lastModifiedBy>Obinna Onyimadu</cp:lastModifiedBy>
  <cp:revision>12</cp:revision>
  <dcterms:created xsi:type="dcterms:W3CDTF">2012-11-27T15:43:35Z</dcterms:created>
  <dcterms:modified xsi:type="dcterms:W3CDTF">2013-04-18T09:17:24Z</dcterms:modified>
</cp:coreProperties>
</file>