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3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7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5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33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02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3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1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1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5F2A-1E89-44AB-9398-BF93CCE5FF93}" type="datetimeFigureOut">
              <a:rPr lang="en-GB" smtClean="0"/>
              <a:t>08/08/2016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2DC3-87C8-4411-859F-8B6A17176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4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Obinna ONYIMADU, 2016</a:t>
            </a:r>
          </a:p>
        </p:txBody>
      </p:sp>
    </p:spTree>
    <p:extLst>
      <p:ext uri="{BB962C8B-B14F-4D97-AF65-F5344CB8AC3E}">
        <p14:creationId xmlns:p14="http://schemas.microsoft.com/office/powerpoint/2010/main" val="355582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Health Information System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712" y="4962764"/>
            <a:ext cx="1798476" cy="9632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33950" y="2973630"/>
            <a:ext cx="1951892" cy="13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Centralized Health Information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6915" y="4976446"/>
            <a:ext cx="178483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 Citizens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6146" y="4962764"/>
            <a:ext cx="178483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Care Providers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95238" y="4962763"/>
            <a:ext cx="178483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Civil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6914" y="1526380"/>
            <a:ext cx="5292971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Regulators (NAFDAC, NUD, PHARM, </a:t>
            </a:r>
            <a:r>
              <a:rPr lang="en-GB" dirty="0" err="1"/>
              <a:t>MoHealth</a:t>
            </a:r>
            <a:r>
              <a:rPr lang="en-GB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30307" y="1526379"/>
            <a:ext cx="178483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Others (UN, UNESCO, WHO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</p:txBody>
      </p:sp>
      <p:cxnSp>
        <p:nvCxnSpPr>
          <p:cNvPr id="18" name="Connector: Elbow 17"/>
          <p:cNvCxnSpPr>
            <a:stCxn id="11" idx="2"/>
            <a:endCxn id="4" idx="1"/>
          </p:cNvCxnSpPr>
          <p:nvPr/>
        </p:nvCxnSpPr>
        <p:spPr>
          <a:xfrm rot="16200000" flipH="1">
            <a:off x="4053529" y="2765820"/>
            <a:ext cx="1170293" cy="590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12" idx="2"/>
            <a:endCxn id="4" idx="3"/>
          </p:cNvCxnSpPr>
          <p:nvPr/>
        </p:nvCxnSpPr>
        <p:spPr>
          <a:xfrm rot="5400000">
            <a:off x="7319138" y="2042653"/>
            <a:ext cx="1170294" cy="20368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5" idx="0"/>
          </p:cNvCxnSpPr>
          <p:nvPr/>
        </p:nvCxnSpPr>
        <p:spPr>
          <a:xfrm rot="5400000" flipH="1" flipV="1">
            <a:off x="3251688" y="3294185"/>
            <a:ext cx="1019908" cy="23446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8" idx="0"/>
            <a:endCxn id="4" idx="2"/>
          </p:cNvCxnSpPr>
          <p:nvPr/>
        </p:nvCxnSpPr>
        <p:spPr>
          <a:xfrm rot="5400000" flipH="1" flipV="1">
            <a:off x="5099968" y="4152836"/>
            <a:ext cx="643911" cy="9759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9" idx="0"/>
            <a:endCxn id="4" idx="2"/>
          </p:cNvCxnSpPr>
          <p:nvPr/>
        </p:nvCxnSpPr>
        <p:spPr>
          <a:xfrm rot="16200000" flipV="1">
            <a:off x="6272276" y="3956474"/>
            <a:ext cx="643911" cy="13686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10" idx="0"/>
          </p:cNvCxnSpPr>
          <p:nvPr/>
        </p:nvCxnSpPr>
        <p:spPr>
          <a:xfrm rot="16200000" flipV="1">
            <a:off x="7783637" y="3058742"/>
            <a:ext cx="1006226" cy="28018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4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Points of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National Health Information System</a:t>
            </a:r>
          </a:p>
          <a:p>
            <a:r>
              <a:rPr lang="en-GB" dirty="0"/>
              <a:t>Health Information System (Product)</a:t>
            </a:r>
          </a:p>
          <a:p>
            <a:r>
              <a:rPr lang="en-GB" dirty="0"/>
              <a:t>E-Market place/Health Information Portal</a:t>
            </a:r>
          </a:p>
          <a:p>
            <a:r>
              <a:rPr lang="en-GB" dirty="0"/>
              <a:t>Doctor on demand (Regulation might be an issue)</a:t>
            </a:r>
          </a:p>
        </p:txBody>
      </p:sp>
    </p:spTree>
    <p:extLst>
      <p:ext uri="{BB962C8B-B14F-4D97-AF65-F5344CB8AC3E}">
        <p14:creationId xmlns:p14="http://schemas.microsoft.com/office/powerpoint/2010/main" val="290654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National Health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central Health information repository commissioned by the Govt.</a:t>
            </a:r>
          </a:p>
          <a:p>
            <a:r>
              <a:rPr lang="en-GB" dirty="0"/>
              <a:t>System will be designed in such a way that information can be accrued over time </a:t>
            </a:r>
            <a:r>
              <a:rPr lang="en-GB" dirty="0" err="1"/>
              <a:t>e.g</a:t>
            </a:r>
            <a:endParaRPr lang="en-GB" dirty="0"/>
          </a:p>
          <a:p>
            <a:pPr lvl="1"/>
            <a:r>
              <a:rPr lang="en-GB" dirty="0"/>
              <a:t>When companies employ new staff they are required to provide basic health information which can be passed to the </a:t>
            </a:r>
            <a:r>
              <a:rPr lang="en-GB" dirty="0" err="1"/>
              <a:t>Govt</a:t>
            </a:r>
            <a:r>
              <a:rPr lang="en-GB" dirty="0"/>
              <a:t> system seamlessly.</a:t>
            </a:r>
          </a:p>
          <a:p>
            <a:pPr lvl="1"/>
            <a:r>
              <a:rPr lang="en-GB" dirty="0"/>
              <a:t>Hospital data (non-intrusive data) like number of people treated per day, number of surgeries </a:t>
            </a:r>
            <a:r>
              <a:rPr lang="en-GB" dirty="0" err="1"/>
              <a:t>etc</a:t>
            </a:r>
            <a:r>
              <a:rPr lang="en-GB" dirty="0"/>
              <a:t> can be moved to the system using simple open source technologies in a seamless manner.</a:t>
            </a:r>
          </a:p>
          <a:p>
            <a:r>
              <a:rPr lang="en-GB" dirty="0"/>
              <a:t>Information will be protected and accessible for research purposes and monitoring national health performance indicators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1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Health Information System (Product)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Information System for Hospitals </a:t>
            </a:r>
          </a:p>
          <a:p>
            <a:r>
              <a:rPr lang="en-GB" dirty="0"/>
              <a:t>Sold as a single package that will be deployed across the hospital</a:t>
            </a:r>
          </a:p>
          <a:p>
            <a:r>
              <a:rPr lang="en-GB" dirty="0"/>
              <a:t>Will support</a:t>
            </a:r>
          </a:p>
          <a:p>
            <a:pPr lvl="1"/>
            <a:r>
              <a:rPr lang="en-GB" dirty="0"/>
              <a:t>Patient information management</a:t>
            </a:r>
          </a:p>
          <a:p>
            <a:pPr lvl="1"/>
            <a:r>
              <a:rPr lang="en-GB" dirty="0"/>
              <a:t>Resources for learning and training for health care practitioners</a:t>
            </a:r>
          </a:p>
          <a:p>
            <a:pPr lvl="1"/>
            <a:r>
              <a:rPr lang="en-GB" dirty="0"/>
              <a:t>Manage diaries</a:t>
            </a:r>
          </a:p>
          <a:p>
            <a:pPr lvl="1"/>
            <a:r>
              <a:rPr lang="en-GB" dirty="0"/>
              <a:t>Manage appointments</a:t>
            </a:r>
          </a:p>
          <a:p>
            <a:pPr lvl="1"/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52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E-Market Place/Information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Organizations and individuals can buy health insurance or care</a:t>
            </a:r>
          </a:p>
          <a:p>
            <a:r>
              <a:rPr lang="en-GB" dirty="0"/>
              <a:t>Will also serve as a comprehensive information portal for doctors</a:t>
            </a:r>
          </a:p>
          <a:p>
            <a:pPr lvl="1"/>
            <a:r>
              <a:rPr lang="en-GB" dirty="0"/>
              <a:t>Latest research papers</a:t>
            </a:r>
          </a:p>
          <a:p>
            <a:pPr lvl="1"/>
            <a:r>
              <a:rPr lang="en-GB" dirty="0"/>
              <a:t>Latest techniques</a:t>
            </a:r>
          </a:p>
          <a:p>
            <a:pPr lvl="1"/>
            <a:r>
              <a:rPr lang="en-GB" dirty="0"/>
              <a:t>Latest drugs</a:t>
            </a:r>
          </a:p>
          <a:p>
            <a:r>
              <a:rPr lang="en-GB" dirty="0"/>
              <a:t>Messages and updates can be scrubbed off the website of key regulators like NAFDAC and WHO </a:t>
            </a:r>
          </a:p>
          <a:p>
            <a:r>
              <a:rPr lang="en-GB" dirty="0"/>
              <a:t>Members of the public can access key information on vital health care needs and how they can be addressed.</a:t>
            </a:r>
          </a:p>
          <a:p>
            <a:r>
              <a:rPr lang="en-GB" dirty="0"/>
              <a:t>Will provide information on the location of the nearest doctors in case of emergencies (assuming doctors have mobile apps)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2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Basic Ideas</vt:lpstr>
      <vt:lpstr>Health Information System</vt:lpstr>
      <vt:lpstr>Points of Entry</vt:lpstr>
      <vt:lpstr>National Health Information System</vt:lpstr>
      <vt:lpstr>Health Information System (Product)</vt:lpstr>
      <vt:lpstr>E-Market Place/Information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Obinna Onyimadu</dc:creator>
  <cp:lastModifiedBy>Obinna Onyimadu</cp:lastModifiedBy>
  <cp:revision>3</cp:revision>
  <dcterms:created xsi:type="dcterms:W3CDTF">2016-08-08T17:34:19Z</dcterms:created>
  <dcterms:modified xsi:type="dcterms:W3CDTF">2016-08-08T17:47:51Z</dcterms:modified>
</cp:coreProperties>
</file>