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49" r:id="rId2"/>
  </p:sldMasterIdLst>
  <p:notesMasterIdLst>
    <p:notesMasterId r:id="rId15"/>
  </p:notesMasterIdLst>
  <p:sldIdLst>
    <p:sldId id="256" r:id="rId3"/>
    <p:sldId id="319" r:id="rId4"/>
    <p:sldId id="315" r:id="rId5"/>
    <p:sldId id="360" r:id="rId6"/>
    <p:sldId id="347" r:id="rId7"/>
    <p:sldId id="343" r:id="rId8"/>
    <p:sldId id="350" r:id="rId9"/>
    <p:sldId id="342" r:id="rId10"/>
    <p:sldId id="353" r:id="rId11"/>
    <p:sldId id="361" r:id="rId12"/>
    <p:sldId id="356"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449800-2A34-4F3F-A574-1A1A750452A2}">
          <p14:sldIdLst>
            <p14:sldId id="256"/>
            <p14:sldId id="319"/>
            <p14:sldId id="315"/>
            <p14:sldId id="360"/>
            <p14:sldId id="347"/>
            <p14:sldId id="343"/>
            <p14:sldId id="350"/>
            <p14:sldId id="342"/>
            <p14:sldId id="353"/>
            <p14:sldId id="361"/>
            <p14:sldId id="356"/>
            <p14:sldId id="26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46100F-C28E-4D61-E796-FB5AF380B64C}" name="Jackson E Polk" initials="JEP" userId="S::polkjack@usc.edu::229f3658-2692-4531-a628-d43287312a1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2EBF02-68FB-4095-BD49-408A8A420BFA}" v="304" dt="2023-07-24T20:58:53.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88889" autoAdjust="0"/>
  </p:normalViewPr>
  <p:slideViewPr>
    <p:cSldViewPr snapToGrid="0">
      <p:cViewPr varScale="1">
        <p:scale>
          <a:sx n="70" d="100"/>
          <a:sy n="70" d="100"/>
        </p:scale>
        <p:origin x="85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son E Polk" userId="229f3658-2692-4531-a628-d43287312a17" providerId="ADAL" clId="{E5B5108A-E364-4A17-BCC9-833AE86B749B}"/>
    <pc:docChg chg="modSld">
      <pc:chgData name="Jackson E Polk" userId="229f3658-2692-4531-a628-d43287312a17" providerId="ADAL" clId="{E5B5108A-E364-4A17-BCC9-833AE86B749B}" dt="2023-07-06T20:55:33.599" v="200" actId="404"/>
      <pc:docMkLst>
        <pc:docMk/>
      </pc:docMkLst>
      <pc:sldChg chg="modSp mod">
        <pc:chgData name="Jackson E Polk" userId="229f3658-2692-4531-a628-d43287312a17" providerId="ADAL" clId="{E5B5108A-E364-4A17-BCC9-833AE86B749B}" dt="2023-07-06T20:55:33.599" v="200" actId="404"/>
        <pc:sldMkLst>
          <pc:docMk/>
          <pc:sldMk cId="2681641383" sldId="315"/>
        </pc:sldMkLst>
        <pc:spChg chg="mod">
          <ac:chgData name="Jackson E Polk" userId="229f3658-2692-4531-a628-d43287312a17" providerId="ADAL" clId="{E5B5108A-E364-4A17-BCC9-833AE86B749B}" dt="2023-07-06T20:55:33.599" v="200" actId="404"/>
          <ac:spMkLst>
            <pc:docMk/>
            <pc:sldMk cId="2681641383" sldId="315"/>
            <ac:spMk id="2" creationId="{90216A59-BC63-8B51-0768-F31F18B773D8}"/>
          </ac:spMkLst>
        </pc:spChg>
      </pc:sldChg>
    </pc:docChg>
  </pc:docChgLst>
  <pc:docChgLst>
    <pc:chgData name="Jackson E Polk" userId="229f3658-2692-4531-a628-d43287312a17" providerId="ADAL" clId="{DC2EBF02-68FB-4095-BD49-408A8A420BFA}"/>
    <pc:docChg chg="undo redo custSel addSld delSld modSld sldOrd addSection delSection modSection modShowInfo">
      <pc:chgData name="Jackson E Polk" userId="229f3658-2692-4531-a628-d43287312a17" providerId="ADAL" clId="{DC2EBF02-68FB-4095-BD49-408A8A420BFA}" dt="2023-07-24T20:58:53.386" v="13747" actId="14826"/>
      <pc:docMkLst>
        <pc:docMk/>
      </pc:docMkLst>
      <pc:sldChg chg="addSp delSp modSp mod modTransition delAnim modAnim modNotesTx">
        <pc:chgData name="Jackson E Polk" userId="229f3658-2692-4531-a628-d43287312a17" providerId="ADAL" clId="{DC2EBF02-68FB-4095-BD49-408A8A420BFA}" dt="2023-07-24T17:56:12.502" v="13716" actId="478"/>
        <pc:sldMkLst>
          <pc:docMk/>
          <pc:sldMk cId="3208744133" sldId="256"/>
        </pc:sldMkLst>
        <pc:spChg chg="mod">
          <ac:chgData name="Jackson E Polk" userId="229f3658-2692-4531-a628-d43287312a17" providerId="ADAL" clId="{DC2EBF02-68FB-4095-BD49-408A8A420BFA}" dt="2023-07-22T04:40:51.743" v="11624" actId="20577"/>
          <ac:spMkLst>
            <pc:docMk/>
            <pc:sldMk cId="3208744133" sldId="256"/>
            <ac:spMk id="2" creationId="{02F0C67C-AED7-4161-9FCA-CF36592E0BCC}"/>
          </ac:spMkLst>
        </pc:spChg>
        <pc:spChg chg="mod">
          <ac:chgData name="Jackson E Polk" userId="229f3658-2692-4531-a628-d43287312a17" providerId="ADAL" clId="{DC2EBF02-68FB-4095-BD49-408A8A420BFA}" dt="2023-07-22T04:41:14.770" v="11694" actId="1076"/>
          <ac:spMkLst>
            <pc:docMk/>
            <pc:sldMk cId="3208744133" sldId="256"/>
            <ac:spMk id="3" creationId="{EA32D73A-A897-4632-B581-3B0F4513C20D}"/>
          </ac:spMkLst>
        </pc:spChg>
        <pc:spChg chg="add mod">
          <ac:chgData name="Jackson E Polk" userId="229f3658-2692-4531-a628-d43287312a17" providerId="ADAL" clId="{DC2EBF02-68FB-4095-BD49-408A8A420BFA}" dt="2023-07-22T04:41:49.567" v="11737" actId="1076"/>
          <ac:spMkLst>
            <pc:docMk/>
            <pc:sldMk cId="3208744133" sldId="256"/>
            <ac:spMk id="4" creationId="{124E3ECF-C41A-8386-7ECC-7558E30D01AF}"/>
          </ac:spMkLst>
        </pc:spChg>
        <pc:picChg chg="add del mod ord">
          <ac:chgData name="Jackson E Polk" userId="229f3658-2692-4531-a628-d43287312a17" providerId="ADAL" clId="{DC2EBF02-68FB-4095-BD49-408A8A420BFA}" dt="2023-07-24T16:47:17.179" v="13451"/>
          <ac:picMkLst>
            <pc:docMk/>
            <pc:sldMk cId="3208744133" sldId="256"/>
            <ac:picMk id="6" creationId="{90DE468F-3AFF-DC4C-299B-4DF10F999870}"/>
          </ac:picMkLst>
        </pc:picChg>
        <pc:picChg chg="add del mod">
          <ac:chgData name="Jackson E Polk" userId="229f3658-2692-4531-a628-d43287312a17" providerId="ADAL" clId="{DC2EBF02-68FB-4095-BD49-408A8A420BFA}" dt="2023-07-24T16:49:15.172" v="13473"/>
          <ac:picMkLst>
            <pc:docMk/>
            <pc:sldMk cId="3208744133" sldId="256"/>
            <ac:picMk id="7" creationId="{BF81F73C-91F7-F4FD-DEAE-7E3FE634A899}"/>
          </ac:picMkLst>
        </pc:picChg>
        <pc:picChg chg="add del mod">
          <ac:chgData name="Jackson E Polk" userId="229f3658-2692-4531-a628-d43287312a17" providerId="ADAL" clId="{DC2EBF02-68FB-4095-BD49-408A8A420BFA}" dt="2023-07-24T01:47:11.563" v="12730" actId="478"/>
          <ac:picMkLst>
            <pc:docMk/>
            <pc:sldMk cId="3208744133" sldId="256"/>
            <ac:picMk id="8" creationId="{53768465-2B20-7C0F-C7E7-F47F95665DAF}"/>
          </ac:picMkLst>
        </pc:picChg>
        <pc:picChg chg="add del mod ord">
          <ac:chgData name="Jackson E Polk" userId="229f3658-2692-4531-a628-d43287312a17" providerId="ADAL" clId="{DC2EBF02-68FB-4095-BD49-408A8A420BFA}" dt="2023-07-24T16:49:50.277" v="13474"/>
          <ac:picMkLst>
            <pc:docMk/>
            <pc:sldMk cId="3208744133" sldId="256"/>
            <ac:picMk id="11" creationId="{A263A99B-249C-E742-7416-BA18E9ED4810}"/>
          </ac:picMkLst>
        </pc:picChg>
        <pc:picChg chg="add del mod">
          <ac:chgData name="Jackson E Polk" userId="229f3658-2692-4531-a628-d43287312a17" providerId="ADAL" clId="{DC2EBF02-68FB-4095-BD49-408A8A420BFA}" dt="2023-07-24T16:50:26.929" v="13476"/>
          <ac:picMkLst>
            <pc:docMk/>
            <pc:sldMk cId="3208744133" sldId="256"/>
            <ac:picMk id="12" creationId="{6D3E9A9B-459E-D8DB-B9A7-F83D91013D0F}"/>
          </ac:picMkLst>
        </pc:picChg>
        <pc:picChg chg="add del mod">
          <ac:chgData name="Jackson E Polk" userId="229f3658-2692-4531-a628-d43287312a17" providerId="ADAL" clId="{DC2EBF02-68FB-4095-BD49-408A8A420BFA}" dt="2023-07-24T04:36:47.484" v="12735"/>
          <ac:picMkLst>
            <pc:docMk/>
            <pc:sldMk cId="3208744133" sldId="256"/>
            <ac:picMk id="13" creationId="{B2BF3A33-EDBE-E6E6-C3D0-4AFAA62376D2}"/>
          </ac:picMkLst>
        </pc:picChg>
        <pc:picChg chg="add del mod">
          <ac:chgData name="Jackson E Polk" userId="229f3658-2692-4531-a628-d43287312a17" providerId="ADAL" clId="{DC2EBF02-68FB-4095-BD49-408A8A420BFA}" dt="2023-07-24T04:37:31.894" v="12737"/>
          <ac:picMkLst>
            <pc:docMk/>
            <pc:sldMk cId="3208744133" sldId="256"/>
            <ac:picMk id="14" creationId="{1F6FB861-F30B-72B9-BD35-9A1BCA80E6BD}"/>
          </ac:picMkLst>
        </pc:picChg>
        <pc:picChg chg="add del mod ord">
          <ac:chgData name="Jackson E Polk" userId="229f3658-2692-4531-a628-d43287312a17" providerId="ADAL" clId="{DC2EBF02-68FB-4095-BD49-408A8A420BFA}" dt="2023-07-24T16:50:56.864" v="13477"/>
          <ac:picMkLst>
            <pc:docMk/>
            <pc:sldMk cId="3208744133" sldId="256"/>
            <ac:picMk id="16" creationId="{260F35CF-A5A1-DD00-B629-25D3334D983E}"/>
          </ac:picMkLst>
        </pc:picChg>
        <pc:picChg chg="add del mod">
          <ac:chgData name="Jackson E Polk" userId="229f3658-2692-4531-a628-d43287312a17" providerId="ADAL" clId="{DC2EBF02-68FB-4095-BD49-408A8A420BFA}" dt="2023-07-24T17:03:22.178" v="13708" actId="478"/>
          <ac:picMkLst>
            <pc:docMk/>
            <pc:sldMk cId="3208744133" sldId="256"/>
            <ac:picMk id="17" creationId="{8D515EF5-B6F6-34A7-2350-3C3D1D43F65D}"/>
          </ac:picMkLst>
        </pc:picChg>
        <pc:picChg chg="add del mod ord">
          <ac:chgData name="Jackson E Polk" userId="229f3658-2692-4531-a628-d43287312a17" providerId="ADAL" clId="{DC2EBF02-68FB-4095-BD49-408A8A420BFA}" dt="2023-07-24T04:37:54.956" v="12738"/>
          <ac:picMkLst>
            <pc:docMk/>
            <pc:sldMk cId="3208744133" sldId="256"/>
            <ac:picMk id="19" creationId="{15A3849A-49BD-FB9B-5EB6-47B00A101608}"/>
          </ac:picMkLst>
        </pc:picChg>
        <pc:picChg chg="add del mod">
          <ac:chgData name="Jackson E Polk" userId="229f3658-2692-4531-a628-d43287312a17" providerId="ADAL" clId="{DC2EBF02-68FB-4095-BD49-408A8A420BFA}" dt="2023-07-24T04:37:59.825" v="12740"/>
          <ac:picMkLst>
            <pc:docMk/>
            <pc:sldMk cId="3208744133" sldId="256"/>
            <ac:picMk id="20" creationId="{7A2A0DCB-868B-A267-9D12-90B4C9A0364B}"/>
          </ac:picMkLst>
        </pc:picChg>
        <pc:picChg chg="add del mod ord">
          <ac:chgData name="Jackson E Polk" userId="229f3658-2692-4531-a628-d43287312a17" providerId="ADAL" clId="{DC2EBF02-68FB-4095-BD49-408A8A420BFA}" dt="2023-07-24T04:38:30.493" v="12741"/>
          <ac:picMkLst>
            <pc:docMk/>
            <pc:sldMk cId="3208744133" sldId="256"/>
            <ac:picMk id="23" creationId="{32C03B4C-867D-3890-D596-1481180F282A}"/>
          </ac:picMkLst>
        </pc:picChg>
        <pc:picChg chg="add del mod">
          <ac:chgData name="Jackson E Polk" userId="229f3658-2692-4531-a628-d43287312a17" providerId="ADAL" clId="{DC2EBF02-68FB-4095-BD49-408A8A420BFA}" dt="2023-07-24T04:38:44.182" v="12744"/>
          <ac:picMkLst>
            <pc:docMk/>
            <pc:sldMk cId="3208744133" sldId="256"/>
            <ac:picMk id="24" creationId="{62F29D35-CB21-3B15-24DA-AA5130A82BA4}"/>
          </ac:picMkLst>
        </pc:picChg>
        <pc:picChg chg="add del mod">
          <ac:chgData name="Jackson E Polk" userId="229f3658-2692-4531-a628-d43287312a17" providerId="ADAL" clId="{DC2EBF02-68FB-4095-BD49-408A8A420BFA}" dt="2023-07-24T17:31:25.716" v="13715"/>
          <ac:picMkLst>
            <pc:docMk/>
            <pc:sldMk cId="3208744133" sldId="256"/>
            <ac:picMk id="25" creationId="{A8FA3978-3E05-815C-0A3A-2073F9B0D841}"/>
          </ac:picMkLst>
        </pc:picChg>
        <pc:picChg chg="add del mod">
          <ac:chgData name="Jackson E Polk" userId="229f3658-2692-4531-a628-d43287312a17" providerId="ADAL" clId="{DC2EBF02-68FB-4095-BD49-408A8A420BFA}" dt="2023-07-24T17:56:12.502" v="13716" actId="478"/>
          <ac:picMkLst>
            <pc:docMk/>
            <pc:sldMk cId="3208744133" sldId="256"/>
            <ac:picMk id="26" creationId="{265B8F81-1E32-2309-5A96-214E5DE9667C}"/>
          </ac:picMkLst>
        </pc:picChg>
        <pc:picChg chg="add del mod ord">
          <ac:chgData name="Jackson E Polk" userId="229f3658-2692-4531-a628-d43287312a17" providerId="ADAL" clId="{DC2EBF02-68FB-4095-BD49-408A8A420BFA}" dt="2023-07-24T05:06:43.959" v="12745"/>
          <ac:picMkLst>
            <pc:docMk/>
            <pc:sldMk cId="3208744133" sldId="256"/>
            <ac:picMk id="28" creationId="{B980DF91-5BF1-C47D-BC8E-E6FE6976A04B}"/>
          </ac:picMkLst>
        </pc:picChg>
        <pc:picChg chg="add del mod">
          <ac:chgData name="Jackson E Polk" userId="229f3658-2692-4531-a628-d43287312a17" providerId="ADAL" clId="{DC2EBF02-68FB-4095-BD49-408A8A420BFA}" dt="2023-07-24T16:44:52.998" v="13450"/>
          <ac:picMkLst>
            <pc:docMk/>
            <pc:sldMk cId="3208744133" sldId="256"/>
            <ac:picMk id="29" creationId="{CB32567E-8428-02FD-0072-802AE980AAD6}"/>
          </ac:picMkLst>
        </pc:picChg>
      </pc:sldChg>
      <pc:sldChg chg="del">
        <pc:chgData name="Jackson E Polk" userId="229f3658-2692-4531-a628-d43287312a17" providerId="ADAL" clId="{DC2EBF02-68FB-4095-BD49-408A8A420BFA}" dt="2023-07-22T03:12:58.864" v="2190" actId="2696"/>
        <pc:sldMkLst>
          <pc:docMk/>
          <pc:sldMk cId="2547582519" sldId="272"/>
        </pc:sldMkLst>
      </pc:sldChg>
      <pc:sldChg chg="del">
        <pc:chgData name="Jackson E Polk" userId="229f3658-2692-4531-a628-d43287312a17" providerId="ADAL" clId="{DC2EBF02-68FB-4095-BD49-408A8A420BFA}" dt="2023-07-22T03:12:58.864" v="2190" actId="2696"/>
        <pc:sldMkLst>
          <pc:docMk/>
          <pc:sldMk cId="884850767" sldId="288"/>
        </pc:sldMkLst>
      </pc:sldChg>
      <pc:sldChg chg="del">
        <pc:chgData name="Jackson E Polk" userId="229f3658-2692-4531-a628-d43287312a17" providerId="ADAL" clId="{DC2EBF02-68FB-4095-BD49-408A8A420BFA}" dt="2023-07-22T03:12:58.864" v="2190" actId="2696"/>
        <pc:sldMkLst>
          <pc:docMk/>
          <pc:sldMk cId="2770357820" sldId="289"/>
        </pc:sldMkLst>
      </pc:sldChg>
      <pc:sldChg chg="del">
        <pc:chgData name="Jackson E Polk" userId="229f3658-2692-4531-a628-d43287312a17" providerId="ADAL" clId="{DC2EBF02-68FB-4095-BD49-408A8A420BFA}" dt="2023-07-22T03:12:58.864" v="2190" actId="2696"/>
        <pc:sldMkLst>
          <pc:docMk/>
          <pc:sldMk cId="3513914208" sldId="290"/>
        </pc:sldMkLst>
      </pc:sldChg>
      <pc:sldChg chg="addSp delSp modSp add del mod modTransition delAnim modAnim">
        <pc:chgData name="Jackson E Polk" userId="229f3658-2692-4531-a628-d43287312a17" providerId="ADAL" clId="{DC2EBF02-68FB-4095-BD49-408A8A420BFA}" dt="2023-07-24T17:56:18.200" v="13720" actId="478"/>
        <pc:sldMkLst>
          <pc:docMk/>
          <pc:sldMk cId="1836441798" sldId="291"/>
        </pc:sldMkLst>
        <pc:spChg chg="mod">
          <ac:chgData name="Jackson E Polk" userId="229f3658-2692-4531-a628-d43287312a17" providerId="ADAL" clId="{DC2EBF02-68FB-4095-BD49-408A8A420BFA}" dt="2023-07-24T14:35:26.828" v="12906" actId="20577"/>
          <ac:spMkLst>
            <pc:docMk/>
            <pc:sldMk cId="1836441798" sldId="291"/>
            <ac:spMk id="2" creationId="{56AFCD1D-C7A7-A00E-6A21-2019A5A0D306}"/>
          </ac:spMkLst>
        </pc:spChg>
        <pc:spChg chg="add mod">
          <ac:chgData name="Jackson E Polk" userId="229f3658-2692-4531-a628-d43287312a17" providerId="ADAL" clId="{DC2EBF02-68FB-4095-BD49-408A8A420BFA}" dt="2023-07-22T04:26:49.507" v="9345" actId="1076"/>
          <ac:spMkLst>
            <pc:docMk/>
            <pc:sldMk cId="1836441798" sldId="291"/>
            <ac:spMk id="4" creationId="{9EC115B7-41A0-BAFD-45E4-0DCF2AD7121F}"/>
          </ac:spMkLst>
        </pc:spChg>
        <pc:picChg chg="add del mod ord">
          <ac:chgData name="Jackson E Polk" userId="229f3658-2692-4531-a628-d43287312a17" providerId="ADAL" clId="{DC2EBF02-68FB-4095-BD49-408A8A420BFA}" dt="2023-07-24T16:47:46.544" v="13453" actId="478"/>
          <ac:picMkLst>
            <pc:docMk/>
            <pc:sldMk cId="1836441798" sldId="291"/>
            <ac:picMk id="6" creationId="{CB1BEE55-87FF-B39A-9F4E-17F67A593C23}"/>
          </ac:picMkLst>
        </pc:picChg>
        <pc:picChg chg="add del mod">
          <ac:chgData name="Jackson E Polk" userId="229f3658-2692-4531-a628-d43287312a17" providerId="ADAL" clId="{DC2EBF02-68FB-4095-BD49-408A8A420BFA}" dt="2023-07-24T16:44:52.998" v="13450"/>
          <ac:picMkLst>
            <pc:docMk/>
            <pc:sldMk cId="1836441798" sldId="291"/>
            <ac:picMk id="7" creationId="{91E02B11-9062-9044-DCA5-552E97A77F09}"/>
          </ac:picMkLst>
        </pc:picChg>
        <pc:picChg chg="add del mod">
          <ac:chgData name="Jackson E Polk" userId="229f3658-2692-4531-a628-d43287312a17" providerId="ADAL" clId="{DC2EBF02-68FB-4095-BD49-408A8A420BFA}" dt="2023-07-24T17:56:18.200" v="13720" actId="478"/>
          <ac:picMkLst>
            <pc:docMk/>
            <pc:sldMk cId="1836441798" sldId="291"/>
            <ac:picMk id="9" creationId="{72C70649-1F6F-04EE-9B13-E12ABB4550DF}"/>
          </ac:picMkLst>
        </pc:picChg>
      </pc:sldChg>
      <pc:sldChg chg="del addCm">
        <pc:chgData name="Jackson E Polk" userId="229f3658-2692-4531-a628-d43287312a17" providerId="ADAL" clId="{DC2EBF02-68FB-4095-BD49-408A8A420BFA}" dt="2023-07-09T23:13:28.933" v="206" actId="47"/>
        <pc:sldMkLst>
          <pc:docMk/>
          <pc:sldMk cId="1352155629" sldId="292"/>
        </pc:sldMkLst>
        <pc:extLst>
          <p:ext xmlns:p="http://schemas.openxmlformats.org/presentationml/2006/main" uri="{D6D511B9-2390-475A-947B-AFAB55BFBCF1}">
            <pc226:cmChg xmlns:pc226="http://schemas.microsoft.com/office/powerpoint/2022/06/main/command" chg="add">
              <pc226:chgData name="Jackson E Polk" userId="229f3658-2692-4531-a628-d43287312a17" providerId="ADAL" clId="{DC2EBF02-68FB-4095-BD49-408A8A420BFA}" dt="2023-07-09T21:43:39.477" v="0"/>
              <pc2:cmMkLst xmlns:pc2="http://schemas.microsoft.com/office/powerpoint/2019/9/main/command">
                <pc:docMk/>
                <pc:sldMk cId="1352155629" sldId="292"/>
                <pc2:cmMk id="{03A62D1F-B42F-4EF4-A3AC-079253A6D5DF}"/>
              </pc2:cmMkLst>
            </pc226:cmChg>
          </p:ext>
        </pc:extLst>
      </pc:sldChg>
      <pc:sldChg chg="addSp delSp modSp add del mod modTransition delAnim modAnim">
        <pc:chgData name="Jackson E Polk" userId="229f3658-2692-4531-a628-d43287312a17" providerId="ADAL" clId="{DC2EBF02-68FB-4095-BD49-408A8A420BFA}" dt="2023-07-24T17:56:19.474" v="13721" actId="478"/>
        <pc:sldMkLst>
          <pc:docMk/>
          <pc:sldMk cId="3190322668" sldId="293"/>
        </pc:sldMkLst>
        <pc:spChg chg="mod">
          <ac:chgData name="Jackson E Polk" userId="229f3658-2692-4531-a628-d43287312a17" providerId="ADAL" clId="{DC2EBF02-68FB-4095-BD49-408A8A420BFA}" dt="2023-07-22T03:35:49.888" v="4498" actId="27636"/>
          <ac:spMkLst>
            <pc:docMk/>
            <pc:sldMk cId="3190322668" sldId="293"/>
            <ac:spMk id="3" creationId="{D2330574-6171-777E-E9F6-52DD11014133}"/>
          </ac:spMkLst>
        </pc:spChg>
        <pc:spChg chg="mod">
          <ac:chgData name="Jackson E Polk" userId="229f3658-2692-4531-a628-d43287312a17" providerId="ADAL" clId="{DC2EBF02-68FB-4095-BD49-408A8A420BFA}" dt="2023-07-24T14:35:33.003" v="12907" actId="20577"/>
          <ac:spMkLst>
            <pc:docMk/>
            <pc:sldMk cId="3190322668" sldId="293"/>
            <ac:spMk id="16" creationId="{239D3366-969B-7D65-E90E-8430CBBD84F7}"/>
          </ac:spMkLst>
        </pc:spChg>
        <pc:graphicFrameChg chg="add del mod">
          <ac:chgData name="Jackson E Polk" userId="229f3658-2692-4531-a628-d43287312a17" providerId="ADAL" clId="{DC2EBF02-68FB-4095-BD49-408A8A420BFA}" dt="2023-07-16T15:08:58.263" v="1650"/>
          <ac:graphicFrameMkLst>
            <pc:docMk/>
            <pc:sldMk cId="3190322668" sldId="293"/>
            <ac:graphicFrameMk id="2" creationId="{988A86E6-C9FE-19E2-BC98-B6AA489BCF78}"/>
          </ac:graphicFrameMkLst>
        </pc:graphicFrameChg>
        <pc:picChg chg="add del mod ord">
          <ac:chgData name="Jackson E Polk" userId="229f3658-2692-4531-a628-d43287312a17" providerId="ADAL" clId="{DC2EBF02-68FB-4095-BD49-408A8A420BFA}" dt="2023-07-24T16:47:48.226" v="13454" actId="478"/>
          <ac:picMkLst>
            <pc:docMk/>
            <pc:sldMk cId="3190322668" sldId="293"/>
            <ac:picMk id="2" creationId="{C3C9E74A-42F9-CA64-5F99-D0A0B657F30D}"/>
          </ac:picMkLst>
        </pc:picChg>
        <pc:picChg chg="add del mod">
          <ac:chgData name="Jackson E Polk" userId="229f3658-2692-4531-a628-d43287312a17" providerId="ADAL" clId="{DC2EBF02-68FB-4095-BD49-408A8A420BFA}" dt="2023-07-24T16:44:52.998" v="13450"/>
          <ac:picMkLst>
            <pc:docMk/>
            <pc:sldMk cId="3190322668" sldId="293"/>
            <ac:picMk id="4" creationId="{BC5A793F-D71A-4ABB-8AC6-7E661A937D74}"/>
          </ac:picMkLst>
        </pc:picChg>
        <pc:picChg chg="add del mod">
          <ac:chgData name="Jackson E Polk" userId="229f3658-2692-4531-a628-d43287312a17" providerId="ADAL" clId="{DC2EBF02-68FB-4095-BD49-408A8A420BFA}" dt="2023-07-24T17:56:19.474" v="13721" actId="478"/>
          <ac:picMkLst>
            <pc:docMk/>
            <pc:sldMk cId="3190322668" sldId="293"/>
            <ac:picMk id="6" creationId="{5D8A6546-D13A-4721-409B-978FB5014BC7}"/>
          </ac:picMkLst>
        </pc:picChg>
        <pc:picChg chg="mod">
          <ac:chgData name="Jackson E Polk" userId="229f3658-2692-4531-a628-d43287312a17" providerId="ADAL" clId="{DC2EBF02-68FB-4095-BD49-408A8A420BFA}" dt="2023-07-09T22:09:49.600" v="18" actId="14826"/>
          <ac:picMkLst>
            <pc:docMk/>
            <pc:sldMk cId="3190322668" sldId="293"/>
            <ac:picMk id="17" creationId="{BC40E75A-25AE-984F-BD12-2BEC310B383C}"/>
          </ac:picMkLst>
        </pc:picChg>
      </pc:sldChg>
      <pc:sldChg chg="addSp delSp modSp add del mod modTransition delAnim modAnim">
        <pc:chgData name="Jackson E Polk" userId="229f3658-2692-4531-a628-d43287312a17" providerId="ADAL" clId="{DC2EBF02-68FB-4095-BD49-408A8A420BFA}" dt="2023-07-24T17:56:23.231" v="13723" actId="478"/>
        <pc:sldMkLst>
          <pc:docMk/>
          <pc:sldMk cId="1835804795" sldId="294"/>
        </pc:sldMkLst>
        <pc:spChg chg="add del mod">
          <ac:chgData name="Jackson E Polk" userId="229f3658-2692-4531-a628-d43287312a17" providerId="ADAL" clId="{DC2EBF02-68FB-4095-BD49-408A8A420BFA}" dt="2023-07-09T22:00:45.686" v="4" actId="478"/>
          <ac:spMkLst>
            <pc:docMk/>
            <pc:sldMk cId="1835804795" sldId="294"/>
            <ac:spMk id="3" creationId="{9A2DC11B-A861-C5C0-B89C-541AEE8E6E25}"/>
          </ac:spMkLst>
        </pc:spChg>
        <pc:spChg chg="add del mod">
          <ac:chgData name="Jackson E Polk" userId="229f3658-2692-4531-a628-d43287312a17" providerId="ADAL" clId="{DC2EBF02-68FB-4095-BD49-408A8A420BFA}" dt="2023-07-22T03:35:08.966" v="4458" actId="478"/>
          <ac:spMkLst>
            <pc:docMk/>
            <pc:sldMk cId="1835804795" sldId="294"/>
            <ac:spMk id="3" creationId="{EFA75A90-CE94-8B3B-D7CB-A098FFE724C2}"/>
          </ac:spMkLst>
        </pc:spChg>
        <pc:spChg chg="add mod">
          <ac:chgData name="Jackson E Polk" userId="229f3658-2692-4531-a628-d43287312a17" providerId="ADAL" clId="{DC2EBF02-68FB-4095-BD49-408A8A420BFA}" dt="2023-07-22T04:26:24.089" v="9316" actId="1076"/>
          <ac:spMkLst>
            <pc:docMk/>
            <pc:sldMk cId="1835804795" sldId="294"/>
            <ac:spMk id="5" creationId="{5D72D101-44A5-3D37-9CC7-3B8A1D425610}"/>
          </ac:spMkLst>
        </pc:spChg>
        <pc:spChg chg="mod">
          <ac:chgData name="Jackson E Polk" userId="229f3658-2692-4531-a628-d43287312a17" providerId="ADAL" clId="{DC2EBF02-68FB-4095-BD49-408A8A420BFA}" dt="2023-07-22T03:36:21.023" v="4526" actId="20577"/>
          <ac:spMkLst>
            <pc:docMk/>
            <pc:sldMk cId="1835804795" sldId="294"/>
            <ac:spMk id="6" creationId="{07A11A53-B874-3F58-3941-3F51C6CE23F4}"/>
          </ac:spMkLst>
        </pc:spChg>
        <pc:spChg chg="mod">
          <ac:chgData name="Jackson E Polk" userId="229f3658-2692-4531-a628-d43287312a17" providerId="ADAL" clId="{DC2EBF02-68FB-4095-BD49-408A8A420BFA}" dt="2023-07-24T14:36:02.861" v="12908" actId="2711"/>
          <ac:spMkLst>
            <pc:docMk/>
            <pc:sldMk cId="1835804795" sldId="294"/>
            <ac:spMk id="11" creationId="{FD98F52B-B211-E974-1948-0D50458D86A2}"/>
          </ac:spMkLst>
        </pc:spChg>
        <pc:spChg chg="mod">
          <ac:chgData name="Jackson E Polk" userId="229f3658-2692-4531-a628-d43287312a17" providerId="ADAL" clId="{DC2EBF02-68FB-4095-BD49-408A8A420BFA}" dt="2023-07-24T14:36:08.852" v="12909" actId="2711"/>
          <ac:spMkLst>
            <pc:docMk/>
            <pc:sldMk cId="1835804795" sldId="294"/>
            <ac:spMk id="12" creationId="{B3DB2E5F-74C3-398B-D0FB-BF7FC8DFAF31}"/>
          </ac:spMkLst>
        </pc:spChg>
        <pc:picChg chg="add del mod ord">
          <ac:chgData name="Jackson E Polk" userId="229f3658-2692-4531-a628-d43287312a17" providerId="ADAL" clId="{DC2EBF02-68FB-4095-BD49-408A8A420BFA}" dt="2023-07-24T16:47:51.693" v="13456" actId="478"/>
          <ac:picMkLst>
            <pc:docMk/>
            <pc:sldMk cId="1835804795" sldId="294"/>
            <ac:picMk id="2" creationId="{4271D6D1-14CC-D153-B397-DD547AFF106E}"/>
          </ac:picMkLst>
        </pc:picChg>
        <pc:picChg chg="add del mod">
          <ac:chgData name="Jackson E Polk" userId="229f3658-2692-4531-a628-d43287312a17" providerId="ADAL" clId="{DC2EBF02-68FB-4095-BD49-408A8A420BFA}" dt="2023-07-24T16:44:52.998" v="13450"/>
          <ac:picMkLst>
            <pc:docMk/>
            <pc:sldMk cId="1835804795" sldId="294"/>
            <ac:picMk id="3" creationId="{9EA9EBD7-39F7-A52C-8955-70EE631ED652}"/>
          </ac:picMkLst>
        </pc:picChg>
        <pc:picChg chg="add mod">
          <ac:chgData name="Jackson E Polk" userId="229f3658-2692-4531-a628-d43287312a17" providerId="ADAL" clId="{DC2EBF02-68FB-4095-BD49-408A8A420BFA}" dt="2023-07-22T03:35:12.267" v="4460" actId="1076"/>
          <ac:picMkLst>
            <pc:docMk/>
            <pc:sldMk cId="1835804795" sldId="294"/>
            <ac:picMk id="4" creationId="{399D9673-0540-70D4-062A-B994D1DC5FD6}"/>
          </ac:picMkLst>
        </pc:picChg>
        <pc:picChg chg="add del mod">
          <ac:chgData name="Jackson E Polk" userId="229f3658-2692-4531-a628-d43287312a17" providerId="ADAL" clId="{DC2EBF02-68FB-4095-BD49-408A8A420BFA}" dt="2023-07-24T17:56:23.231" v="13723" actId="478"/>
          <ac:picMkLst>
            <pc:docMk/>
            <pc:sldMk cId="1835804795" sldId="294"/>
            <ac:picMk id="8" creationId="{88AD282F-7B52-FEBA-543A-C85D69C9EAB5}"/>
          </ac:picMkLst>
        </pc:picChg>
        <pc:picChg chg="mod">
          <ac:chgData name="Jackson E Polk" userId="229f3658-2692-4531-a628-d43287312a17" providerId="ADAL" clId="{DC2EBF02-68FB-4095-BD49-408A8A420BFA}" dt="2023-07-09T22:07:03.536" v="8" actId="14826"/>
          <ac:picMkLst>
            <pc:docMk/>
            <pc:sldMk cId="1835804795" sldId="294"/>
            <ac:picMk id="9" creationId="{9B322478-021D-CFB8-C83E-9D590B04CD91}"/>
          </ac:picMkLst>
        </pc:picChg>
        <pc:picChg chg="add del mod">
          <ac:chgData name="Jackson E Polk" userId="229f3658-2692-4531-a628-d43287312a17" providerId="ADAL" clId="{DC2EBF02-68FB-4095-BD49-408A8A420BFA}" dt="2023-07-22T03:34:50.110" v="4451" actId="478"/>
          <ac:picMkLst>
            <pc:docMk/>
            <pc:sldMk cId="1835804795" sldId="294"/>
            <ac:picMk id="10" creationId="{A2AF52A2-6B73-52FD-40C5-5D16A97757BA}"/>
          </ac:picMkLst>
        </pc:picChg>
      </pc:sldChg>
      <pc:sldChg chg="del">
        <pc:chgData name="Jackson E Polk" userId="229f3658-2692-4531-a628-d43287312a17" providerId="ADAL" clId="{DC2EBF02-68FB-4095-BD49-408A8A420BFA}" dt="2023-07-22T03:12:58.864" v="2190" actId="2696"/>
        <pc:sldMkLst>
          <pc:docMk/>
          <pc:sldMk cId="2443595952" sldId="295"/>
        </pc:sldMkLst>
      </pc:sldChg>
      <pc:sldChg chg="del">
        <pc:chgData name="Jackson E Polk" userId="229f3658-2692-4531-a628-d43287312a17" providerId="ADAL" clId="{DC2EBF02-68FB-4095-BD49-408A8A420BFA}" dt="2023-07-22T03:12:58.864" v="2190" actId="2696"/>
        <pc:sldMkLst>
          <pc:docMk/>
          <pc:sldMk cId="539420950" sldId="296"/>
        </pc:sldMkLst>
      </pc:sldChg>
      <pc:sldChg chg="del">
        <pc:chgData name="Jackson E Polk" userId="229f3658-2692-4531-a628-d43287312a17" providerId="ADAL" clId="{DC2EBF02-68FB-4095-BD49-408A8A420BFA}" dt="2023-07-22T03:12:58.864" v="2190" actId="2696"/>
        <pc:sldMkLst>
          <pc:docMk/>
          <pc:sldMk cId="1888415405" sldId="297"/>
        </pc:sldMkLst>
      </pc:sldChg>
      <pc:sldChg chg="del">
        <pc:chgData name="Jackson E Polk" userId="229f3658-2692-4531-a628-d43287312a17" providerId="ADAL" clId="{DC2EBF02-68FB-4095-BD49-408A8A420BFA}" dt="2023-07-22T03:12:58.864" v="2190" actId="2696"/>
        <pc:sldMkLst>
          <pc:docMk/>
          <pc:sldMk cId="2931822324" sldId="298"/>
        </pc:sldMkLst>
      </pc:sldChg>
      <pc:sldChg chg="del">
        <pc:chgData name="Jackson E Polk" userId="229f3658-2692-4531-a628-d43287312a17" providerId="ADAL" clId="{DC2EBF02-68FB-4095-BD49-408A8A420BFA}" dt="2023-07-22T03:12:58.864" v="2190" actId="2696"/>
        <pc:sldMkLst>
          <pc:docMk/>
          <pc:sldMk cId="1505914771" sldId="299"/>
        </pc:sldMkLst>
      </pc:sldChg>
      <pc:sldChg chg="del">
        <pc:chgData name="Jackson E Polk" userId="229f3658-2692-4531-a628-d43287312a17" providerId="ADAL" clId="{DC2EBF02-68FB-4095-BD49-408A8A420BFA}" dt="2023-07-22T03:12:58.864" v="2190" actId="2696"/>
        <pc:sldMkLst>
          <pc:docMk/>
          <pc:sldMk cId="1205263834" sldId="300"/>
        </pc:sldMkLst>
      </pc:sldChg>
      <pc:sldChg chg="del">
        <pc:chgData name="Jackson E Polk" userId="229f3658-2692-4531-a628-d43287312a17" providerId="ADAL" clId="{DC2EBF02-68FB-4095-BD49-408A8A420BFA}" dt="2023-07-22T03:12:58.864" v="2190" actId="2696"/>
        <pc:sldMkLst>
          <pc:docMk/>
          <pc:sldMk cId="4059101167" sldId="301"/>
        </pc:sldMkLst>
      </pc:sldChg>
      <pc:sldChg chg="del">
        <pc:chgData name="Jackson E Polk" userId="229f3658-2692-4531-a628-d43287312a17" providerId="ADAL" clId="{DC2EBF02-68FB-4095-BD49-408A8A420BFA}" dt="2023-07-22T03:12:58.864" v="2190" actId="2696"/>
        <pc:sldMkLst>
          <pc:docMk/>
          <pc:sldMk cId="763918030" sldId="302"/>
        </pc:sldMkLst>
      </pc:sldChg>
      <pc:sldChg chg="del">
        <pc:chgData name="Jackson E Polk" userId="229f3658-2692-4531-a628-d43287312a17" providerId="ADAL" clId="{DC2EBF02-68FB-4095-BD49-408A8A420BFA}" dt="2023-07-22T03:12:58.864" v="2190" actId="2696"/>
        <pc:sldMkLst>
          <pc:docMk/>
          <pc:sldMk cId="3227182635" sldId="303"/>
        </pc:sldMkLst>
      </pc:sldChg>
      <pc:sldChg chg="del">
        <pc:chgData name="Jackson E Polk" userId="229f3658-2692-4531-a628-d43287312a17" providerId="ADAL" clId="{DC2EBF02-68FB-4095-BD49-408A8A420BFA}" dt="2023-07-22T03:12:58.864" v="2190" actId="2696"/>
        <pc:sldMkLst>
          <pc:docMk/>
          <pc:sldMk cId="1681079350" sldId="304"/>
        </pc:sldMkLst>
      </pc:sldChg>
      <pc:sldChg chg="del">
        <pc:chgData name="Jackson E Polk" userId="229f3658-2692-4531-a628-d43287312a17" providerId="ADAL" clId="{DC2EBF02-68FB-4095-BD49-408A8A420BFA}" dt="2023-07-22T03:12:58.864" v="2190" actId="2696"/>
        <pc:sldMkLst>
          <pc:docMk/>
          <pc:sldMk cId="3171401628" sldId="305"/>
        </pc:sldMkLst>
      </pc:sldChg>
      <pc:sldChg chg="del">
        <pc:chgData name="Jackson E Polk" userId="229f3658-2692-4531-a628-d43287312a17" providerId="ADAL" clId="{DC2EBF02-68FB-4095-BD49-408A8A420BFA}" dt="2023-07-22T03:12:58.864" v="2190" actId="2696"/>
        <pc:sldMkLst>
          <pc:docMk/>
          <pc:sldMk cId="4189021652" sldId="306"/>
        </pc:sldMkLst>
      </pc:sldChg>
      <pc:sldChg chg="del">
        <pc:chgData name="Jackson E Polk" userId="229f3658-2692-4531-a628-d43287312a17" providerId="ADAL" clId="{DC2EBF02-68FB-4095-BD49-408A8A420BFA}" dt="2023-07-22T03:12:58.864" v="2190" actId="2696"/>
        <pc:sldMkLst>
          <pc:docMk/>
          <pc:sldMk cId="267869167" sldId="307"/>
        </pc:sldMkLst>
      </pc:sldChg>
      <pc:sldChg chg="del">
        <pc:chgData name="Jackson E Polk" userId="229f3658-2692-4531-a628-d43287312a17" providerId="ADAL" clId="{DC2EBF02-68FB-4095-BD49-408A8A420BFA}" dt="2023-07-22T03:12:58.864" v="2190" actId="2696"/>
        <pc:sldMkLst>
          <pc:docMk/>
          <pc:sldMk cId="1415002547" sldId="308"/>
        </pc:sldMkLst>
      </pc:sldChg>
      <pc:sldChg chg="del">
        <pc:chgData name="Jackson E Polk" userId="229f3658-2692-4531-a628-d43287312a17" providerId="ADAL" clId="{DC2EBF02-68FB-4095-BD49-408A8A420BFA}" dt="2023-07-22T03:12:58.864" v="2190" actId="2696"/>
        <pc:sldMkLst>
          <pc:docMk/>
          <pc:sldMk cId="1062320060" sldId="309"/>
        </pc:sldMkLst>
      </pc:sldChg>
      <pc:sldChg chg="del">
        <pc:chgData name="Jackson E Polk" userId="229f3658-2692-4531-a628-d43287312a17" providerId="ADAL" clId="{DC2EBF02-68FB-4095-BD49-408A8A420BFA}" dt="2023-07-22T03:12:58.864" v="2190" actId="2696"/>
        <pc:sldMkLst>
          <pc:docMk/>
          <pc:sldMk cId="2285608788" sldId="310"/>
        </pc:sldMkLst>
      </pc:sldChg>
      <pc:sldChg chg="del">
        <pc:chgData name="Jackson E Polk" userId="229f3658-2692-4531-a628-d43287312a17" providerId="ADAL" clId="{DC2EBF02-68FB-4095-BD49-408A8A420BFA}" dt="2023-07-22T03:12:58.864" v="2190" actId="2696"/>
        <pc:sldMkLst>
          <pc:docMk/>
          <pc:sldMk cId="2812660792" sldId="311"/>
        </pc:sldMkLst>
      </pc:sldChg>
      <pc:sldChg chg="del">
        <pc:chgData name="Jackson E Polk" userId="229f3658-2692-4531-a628-d43287312a17" providerId="ADAL" clId="{DC2EBF02-68FB-4095-BD49-408A8A420BFA}" dt="2023-07-22T03:12:58.864" v="2190" actId="2696"/>
        <pc:sldMkLst>
          <pc:docMk/>
          <pc:sldMk cId="509888375" sldId="312"/>
        </pc:sldMkLst>
      </pc:sldChg>
      <pc:sldChg chg="del">
        <pc:chgData name="Jackson E Polk" userId="229f3658-2692-4531-a628-d43287312a17" providerId="ADAL" clId="{DC2EBF02-68FB-4095-BD49-408A8A420BFA}" dt="2023-07-22T03:12:58.864" v="2190" actId="2696"/>
        <pc:sldMkLst>
          <pc:docMk/>
          <pc:sldMk cId="1886627538" sldId="313"/>
        </pc:sldMkLst>
      </pc:sldChg>
      <pc:sldChg chg="del">
        <pc:chgData name="Jackson E Polk" userId="229f3658-2692-4531-a628-d43287312a17" providerId="ADAL" clId="{DC2EBF02-68FB-4095-BD49-408A8A420BFA}" dt="2023-07-22T03:12:58.864" v="2190" actId="2696"/>
        <pc:sldMkLst>
          <pc:docMk/>
          <pc:sldMk cId="3223310550" sldId="314"/>
        </pc:sldMkLst>
      </pc:sldChg>
      <pc:sldChg chg="addSp delSp modSp mod modTransition delAnim modAnim modNotesTx">
        <pc:chgData name="Jackson E Polk" userId="229f3658-2692-4531-a628-d43287312a17" providerId="ADAL" clId="{DC2EBF02-68FB-4095-BD49-408A8A420BFA}" dt="2023-07-24T17:56:13.810" v="13717" actId="478"/>
        <pc:sldMkLst>
          <pc:docMk/>
          <pc:sldMk cId="2681641383" sldId="315"/>
        </pc:sldMkLst>
        <pc:spChg chg="mod">
          <ac:chgData name="Jackson E Polk" userId="229f3658-2692-4531-a628-d43287312a17" providerId="ADAL" clId="{DC2EBF02-68FB-4095-BD49-408A8A420BFA}" dt="2023-07-24T14:32:52.088" v="12879" actId="20577"/>
          <ac:spMkLst>
            <pc:docMk/>
            <pc:sldMk cId="2681641383" sldId="315"/>
            <ac:spMk id="2" creationId="{90216A59-BC63-8B51-0768-F31F18B773D8}"/>
          </ac:spMkLst>
        </pc:spChg>
        <pc:spChg chg="mod">
          <ac:chgData name="Jackson E Polk" userId="229f3658-2692-4531-a628-d43287312a17" providerId="ADAL" clId="{DC2EBF02-68FB-4095-BD49-408A8A420BFA}" dt="2023-07-21T23:35:26.924" v="1679" actId="20577"/>
          <ac:spMkLst>
            <pc:docMk/>
            <pc:sldMk cId="2681641383" sldId="315"/>
            <ac:spMk id="3" creationId="{A2231923-0857-DF8D-1D10-18CE722E72A6}"/>
          </ac:spMkLst>
        </pc:spChg>
        <pc:picChg chg="add mod">
          <ac:chgData name="Jackson E Polk" userId="229f3658-2692-4531-a628-d43287312a17" providerId="ADAL" clId="{DC2EBF02-68FB-4095-BD49-408A8A420BFA}" dt="2023-07-22T03:23:05.144" v="3640" actId="1076"/>
          <ac:picMkLst>
            <pc:docMk/>
            <pc:sldMk cId="2681641383" sldId="315"/>
            <ac:picMk id="4" creationId="{EEA7D756-D29A-F518-F488-F63058A433D5}"/>
          </ac:picMkLst>
        </pc:picChg>
        <pc:picChg chg="add del mod ord">
          <ac:chgData name="Jackson E Polk" userId="229f3658-2692-4531-a628-d43287312a17" providerId="ADAL" clId="{DC2EBF02-68FB-4095-BD49-408A8A420BFA}" dt="2023-07-24T16:47:17.179" v="13451"/>
          <ac:picMkLst>
            <pc:docMk/>
            <pc:sldMk cId="2681641383" sldId="315"/>
            <ac:picMk id="5" creationId="{E94E0522-79ED-0A88-9B80-0419148D884C}"/>
          </ac:picMkLst>
        </pc:picChg>
        <pc:picChg chg="add del mod">
          <ac:chgData name="Jackson E Polk" userId="229f3658-2692-4531-a628-d43287312a17" providerId="ADAL" clId="{DC2EBF02-68FB-4095-BD49-408A8A420BFA}" dt="2023-07-24T01:47:07.453" v="12729" actId="478"/>
          <ac:picMkLst>
            <pc:docMk/>
            <pc:sldMk cId="2681641383" sldId="315"/>
            <ac:picMk id="6" creationId="{607A7C07-FB38-DFD3-2EBC-F20E2F129117}"/>
          </ac:picMkLst>
        </pc:picChg>
        <pc:picChg chg="add del mod">
          <ac:chgData name="Jackson E Polk" userId="229f3658-2692-4531-a628-d43287312a17" providerId="ADAL" clId="{DC2EBF02-68FB-4095-BD49-408A8A420BFA}" dt="2023-07-24T16:51:35.421" v="13478" actId="478"/>
          <ac:picMkLst>
            <pc:docMk/>
            <pc:sldMk cId="2681641383" sldId="315"/>
            <ac:picMk id="6" creationId="{7223C447-267B-09F8-718A-A29E46502EE4}"/>
          </ac:picMkLst>
        </pc:picChg>
        <pc:picChg chg="add del mod">
          <ac:chgData name="Jackson E Polk" userId="229f3658-2692-4531-a628-d43287312a17" providerId="ADAL" clId="{DC2EBF02-68FB-4095-BD49-408A8A420BFA}" dt="2023-07-24T05:06:43.959" v="12745"/>
          <ac:picMkLst>
            <pc:docMk/>
            <pc:sldMk cId="2681641383" sldId="315"/>
            <ac:picMk id="13" creationId="{28B62E8C-B311-573B-CC89-10E9F782F34C}"/>
          </ac:picMkLst>
        </pc:picChg>
        <pc:picChg chg="add del mod">
          <ac:chgData name="Jackson E Polk" userId="229f3658-2692-4531-a628-d43287312a17" providerId="ADAL" clId="{DC2EBF02-68FB-4095-BD49-408A8A420BFA}" dt="2023-07-24T16:44:52.998" v="13450"/>
          <ac:picMkLst>
            <pc:docMk/>
            <pc:sldMk cId="2681641383" sldId="315"/>
            <ac:picMk id="14" creationId="{1B1C2159-4FDA-66E7-1FFC-701FF8FEF736}"/>
          </ac:picMkLst>
        </pc:picChg>
        <pc:picChg chg="add del mod">
          <ac:chgData name="Jackson E Polk" userId="229f3658-2692-4531-a628-d43287312a17" providerId="ADAL" clId="{DC2EBF02-68FB-4095-BD49-408A8A420BFA}" dt="2023-07-24T16:53:19.318" v="13481"/>
          <ac:picMkLst>
            <pc:docMk/>
            <pc:sldMk cId="2681641383" sldId="315"/>
            <ac:picMk id="15" creationId="{91A853ED-D5E0-4A1C-01B3-F1D2D84560CB}"/>
          </ac:picMkLst>
        </pc:picChg>
        <pc:picChg chg="add del mod">
          <ac:chgData name="Jackson E Polk" userId="229f3658-2692-4531-a628-d43287312a17" providerId="ADAL" clId="{DC2EBF02-68FB-4095-BD49-408A8A420BFA}" dt="2023-07-24T17:03:24.010" v="13709" actId="478"/>
          <ac:picMkLst>
            <pc:docMk/>
            <pc:sldMk cId="2681641383" sldId="315"/>
            <ac:picMk id="16" creationId="{3C631709-4ED6-A75A-2B55-0CA3C647F682}"/>
          </ac:picMkLst>
        </pc:picChg>
        <pc:picChg chg="add del mod">
          <ac:chgData name="Jackson E Polk" userId="229f3658-2692-4531-a628-d43287312a17" providerId="ADAL" clId="{DC2EBF02-68FB-4095-BD49-408A8A420BFA}" dt="2023-07-24T17:31:25.716" v="13715"/>
          <ac:picMkLst>
            <pc:docMk/>
            <pc:sldMk cId="2681641383" sldId="315"/>
            <ac:picMk id="24" creationId="{0B968828-DC6D-C945-884A-A979DEFC356A}"/>
          </ac:picMkLst>
        </pc:picChg>
        <pc:picChg chg="add del mod">
          <ac:chgData name="Jackson E Polk" userId="229f3658-2692-4531-a628-d43287312a17" providerId="ADAL" clId="{DC2EBF02-68FB-4095-BD49-408A8A420BFA}" dt="2023-07-24T17:56:13.810" v="13717" actId="478"/>
          <ac:picMkLst>
            <pc:docMk/>
            <pc:sldMk cId="2681641383" sldId="315"/>
            <ac:picMk id="25" creationId="{65A39EB1-DEE8-204F-BBA7-7049AFE6DC30}"/>
          </ac:picMkLst>
        </pc:picChg>
      </pc:sldChg>
      <pc:sldChg chg="delSp modSp add del mod ord">
        <pc:chgData name="Jackson E Polk" userId="229f3658-2692-4531-a628-d43287312a17" providerId="ADAL" clId="{DC2EBF02-68FB-4095-BD49-408A8A420BFA}" dt="2023-07-09T23:16:19.169" v="350" actId="2696"/>
        <pc:sldMkLst>
          <pc:docMk/>
          <pc:sldMk cId="468784414" sldId="316"/>
        </pc:sldMkLst>
        <pc:spChg chg="del">
          <ac:chgData name="Jackson E Polk" userId="229f3658-2692-4531-a628-d43287312a17" providerId="ADAL" clId="{DC2EBF02-68FB-4095-BD49-408A8A420BFA}" dt="2023-07-09T23:06:15.849" v="22" actId="478"/>
          <ac:spMkLst>
            <pc:docMk/>
            <pc:sldMk cId="468784414" sldId="316"/>
            <ac:spMk id="4" creationId="{F15AFDE5-7042-B033-C73A-BBA7DCF419F8}"/>
          </ac:spMkLst>
        </pc:spChg>
        <pc:spChg chg="del mod">
          <ac:chgData name="Jackson E Polk" userId="229f3658-2692-4531-a628-d43287312a17" providerId="ADAL" clId="{DC2EBF02-68FB-4095-BD49-408A8A420BFA}" dt="2023-07-09T23:06:15.849" v="22" actId="478"/>
          <ac:spMkLst>
            <pc:docMk/>
            <pc:sldMk cId="468784414" sldId="316"/>
            <ac:spMk id="5" creationId="{B03B6466-BC80-5890-8230-81C181FBCFE5}"/>
          </ac:spMkLst>
        </pc:spChg>
        <pc:spChg chg="del">
          <ac:chgData name="Jackson E Polk" userId="229f3658-2692-4531-a628-d43287312a17" providerId="ADAL" clId="{DC2EBF02-68FB-4095-BD49-408A8A420BFA}" dt="2023-07-09T23:06:15.849" v="22" actId="478"/>
          <ac:spMkLst>
            <pc:docMk/>
            <pc:sldMk cId="468784414" sldId="316"/>
            <ac:spMk id="6" creationId="{5FC3C1B8-2A7F-B50A-FEB9-FEB9D733F0DF}"/>
          </ac:spMkLst>
        </pc:spChg>
        <pc:spChg chg="del">
          <ac:chgData name="Jackson E Polk" userId="229f3658-2692-4531-a628-d43287312a17" providerId="ADAL" clId="{DC2EBF02-68FB-4095-BD49-408A8A420BFA}" dt="2023-07-09T23:06:15.849" v="22" actId="478"/>
          <ac:spMkLst>
            <pc:docMk/>
            <pc:sldMk cId="468784414" sldId="316"/>
            <ac:spMk id="7" creationId="{3B7A9332-6C98-189C-8CF9-9E3E98EDB8BB}"/>
          </ac:spMkLst>
        </pc:spChg>
        <pc:spChg chg="mod">
          <ac:chgData name="Jackson E Polk" userId="229f3658-2692-4531-a628-d43287312a17" providerId="ADAL" clId="{DC2EBF02-68FB-4095-BD49-408A8A420BFA}" dt="2023-07-09T23:15:51.180" v="347" actId="20577"/>
          <ac:spMkLst>
            <pc:docMk/>
            <pc:sldMk cId="468784414" sldId="316"/>
            <ac:spMk id="16" creationId="{239D3366-969B-7D65-E90E-8430CBBD84F7}"/>
          </ac:spMkLst>
        </pc:spChg>
        <pc:picChg chg="del">
          <ac:chgData name="Jackson E Polk" userId="229f3658-2692-4531-a628-d43287312a17" providerId="ADAL" clId="{DC2EBF02-68FB-4095-BD49-408A8A420BFA}" dt="2023-07-09T23:06:10.299" v="20" actId="478"/>
          <ac:picMkLst>
            <pc:docMk/>
            <pc:sldMk cId="468784414" sldId="316"/>
            <ac:picMk id="2" creationId="{C031796B-6EF0-D453-2C87-7BFECF6AA82D}"/>
          </ac:picMkLst>
        </pc:picChg>
      </pc:sldChg>
      <pc:sldChg chg="addSp delSp modSp new del mod">
        <pc:chgData name="Jackson E Polk" userId="229f3658-2692-4531-a628-d43287312a17" providerId="ADAL" clId="{DC2EBF02-68FB-4095-BD49-408A8A420BFA}" dt="2023-07-09T23:22:49.380" v="489" actId="47"/>
        <pc:sldMkLst>
          <pc:docMk/>
          <pc:sldMk cId="3846453737" sldId="316"/>
        </pc:sldMkLst>
        <pc:spChg chg="del mod">
          <ac:chgData name="Jackson E Polk" userId="229f3658-2692-4531-a628-d43287312a17" providerId="ADAL" clId="{DC2EBF02-68FB-4095-BD49-408A8A420BFA}" dt="2023-07-09T23:22:43.525" v="487" actId="478"/>
          <ac:spMkLst>
            <pc:docMk/>
            <pc:sldMk cId="3846453737" sldId="316"/>
            <ac:spMk id="2" creationId="{33A1DC87-16C8-D6D6-9249-6881D310EFAE}"/>
          </ac:spMkLst>
        </pc:spChg>
        <pc:spChg chg="mod">
          <ac:chgData name="Jackson E Polk" userId="229f3658-2692-4531-a628-d43287312a17" providerId="ADAL" clId="{DC2EBF02-68FB-4095-BD49-408A8A420BFA}" dt="2023-07-09T23:16:32.091" v="371" actId="20577"/>
          <ac:spMkLst>
            <pc:docMk/>
            <pc:sldMk cId="3846453737" sldId="316"/>
            <ac:spMk id="3" creationId="{43F384E4-9EC1-E6B3-1529-F9C6AE864F9F}"/>
          </ac:spMkLst>
        </pc:spChg>
        <pc:spChg chg="add mod">
          <ac:chgData name="Jackson E Polk" userId="229f3658-2692-4531-a628-d43287312a17" providerId="ADAL" clId="{DC2EBF02-68FB-4095-BD49-408A8A420BFA}" dt="2023-07-09T23:22:43.525" v="487" actId="478"/>
          <ac:spMkLst>
            <pc:docMk/>
            <pc:sldMk cId="3846453737" sldId="316"/>
            <ac:spMk id="5" creationId="{6945EB8D-B810-589E-852B-E0DAD67EAAAF}"/>
          </ac:spMkLst>
        </pc:spChg>
      </pc:sldChg>
      <pc:sldChg chg="addSp delSp modSp new del mod modNotesTx">
        <pc:chgData name="Jackson E Polk" userId="229f3658-2692-4531-a628-d43287312a17" providerId="ADAL" clId="{DC2EBF02-68FB-4095-BD49-408A8A420BFA}" dt="2023-07-22T03:12:58.864" v="2190" actId="2696"/>
        <pc:sldMkLst>
          <pc:docMk/>
          <pc:sldMk cId="2714860345" sldId="317"/>
        </pc:sldMkLst>
        <pc:spChg chg="add mod">
          <ac:chgData name="Jackson E Polk" userId="229f3658-2692-4531-a628-d43287312a17" providerId="ADAL" clId="{DC2EBF02-68FB-4095-BD49-408A8A420BFA}" dt="2023-07-10T22:14:40.649" v="1174" actId="1076"/>
          <ac:spMkLst>
            <pc:docMk/>
            <pc:sldMk cId="2714860345" sldId="317"/>
            <ac:spMk id="2" creationId="{28E5FDBF-8007-AECE-E7FD-2987128AF399}"/>
          </ac:spMkLst>
        </pc:spChg>
        <pc:spChg chg="del">
          <ac:chgData name="Jackson E Polk" userId="229f3658-2692-4531-a628-d43287312a17" providerId="ADAL" clId="{DC2EBF02-68FB-4095-BD49-408A8A420BFA}" dt="2023-07-09T23:23:21.661" v="573" actId="3680"/>
          <ac:spMkLst>
            <pc:docMk/>
            <pc:sldMk cId="2714860345" sldId="317"/>
            <ac:spMk id="2" creationId="{BA827AC0-F4DE-063F-4E45-69B37E5505FD}"/>
          </ac:spMkLst>
        </pc:spChg>
        <pc:spChg chg="del mod">
          <ac:chgData name="Jackson E Polk" userId="229f3658-2692-4531-a628-d43287312a17" providerId="ADAL" clId="{DC2EBF02-68FB-4095-BD49-408A8A420BFA}" dt="2023-07-09T23:24:32.190" v="660" actId="478"/>
          <ac:spMkLst>
            <pc:docMk/>
            <pc:sldMk cId="2714860345" sldId="317"/>
            <ac:spMk id="3" creationId="{724343EC-408F-A568-A2FE-99CA4155D141}"/>
          </ac:spMkLst>
        </pc:spChg>
        <pc:spChg chg="del">
          <ac:chgData name="Jackson E Polk" userId="229f3658-2692-4531-a628-d43287312a17" providerId="ADAL" clId="{DC2EBF02-68FB-4095-BD49-408A8A420BFA}" dt="2023-07-09T23:23:13.761" v="572" actId="478"/>
          <ac:spMkLst>
            <pc:docMk/>
            <pc:sldMk cId="2714860345" sldId="317"/>
            <ac:spMk id="4" creationId="{2163DC11-A41C-5C97-78AD-FF93712B8390}"/>
          </ac:spMkLst>
        </pc:spChg>
        <pc:spChg chg="add del mod">
          <ac:chgData name="Jackson E Polk" userId="229f3658-2692-4531-a628-d43287312a17" providerId="ADAL" clId="{DC2EBF02-68FB-4095-BD49-408A8A420BFA}" dt="2023-07-09T23:24:31.130" v="659"/>
          <ac:spMkLst>
            <pc:docMk/>
            <pc:sldMk cId="2714860345" sldId="317"/>
            <ac:spMk id="6" creationId="{11381DAD-9D98-C64D-7133-49F15331B955}"/>
          </ac:spMkLst>
        </pc:spChg>
        <pc:spChg chg="add del mod">
          <ac:chgData name="Jackson E Polk" userId="229f3658-2692-4531-a628-d43287312a17" providerId="ADAL" clId="{DC2EBF02-68FB-4095-BD49-408A8A420BFA}" dt="2023-07-09T23:24:34.912" v="664" actId="478"/>
          <ac:spMkLst>
            <pc:docMk/>
            <pc:sldMk cId="2714860345" sldId="317"/>
            <ac:spMk id="8" creationId="{3A4EFC73-2AF4-6D32-7DA4-83762529AF4F}"/>
          </ac:spMkLst>
        </pc:spChg>
        <pc:spChg chg="add del mod">
          <ac:chgData name="Jackson E Polk" userId="229f3658-2692-4531-a628-d43287312a17" providerId="ADAL" clId="{DC2EBF02-68FB-4095-BD49-408A8A420BFA}" dt="2023-07-09T23:24:33.649" v="662"/>
          <ac:spMkLst>
            <pc:docMk/>
            <pc:sldMk cId="2714860345" sldId="317"/>
            <ac:spMk id="9" creationId="{78AA8265-C639-33EC-D3FC-71AA6170FF2B}"/>
          </ac:spMkLst>
        </pc:spChg>
        <pc:spChg chg="add mod">
          <ac:chgData name="Jackson E Polk" userId="229f3658-2692-4531-a628-d43287312a17" providerId="ADAL" clId="{DC2EBF02-68FB-4095-BD49-408A8A420BFA}" dt="2023-07-09T23:29:57.606" v="975" actId="20577"/>
          <ac:spMkLst>
            <pc:docMk/>
            <pc:sldMk cId="2714860345" sldId="317"/>
            <ac:spMk id="10" creationId="{E36B4A61-D8C7-B1C8-DA40-9FEB56118F5A}"/>
          </ac:spMkLst>
        </pc:spChg>
        <pc:spChg chg="add mod">
          <ac:chgData name="Jackson E Polk" userId="229f3658-2692-4531-a628-d43287312a17" providerId="ADAL" clId="{DC2EBF02-68FB-4095-BD49-408A8A420BFA}" dt="2023-07-10T22:14:17.962" v="1117" actId="1076"/>
          <ac:spMkLst>
            <pc:docMk/>
            <pc:sldMk cId="2714860345" sldId="317"/>
            <ac:spMk id="11" creationId="{3EA1B779-2B42-95DC-2A65-17ADF36F95D3}"/>
          </ac:spMkLst>
        </pc:spChg>
        <pc:graphicFrameChg chg="add mod ord modGraphic">
          <ac:chgData name="Jackson E Polk" userId="229f3658-2692-4531-a628-d43287312a17" providerId="ADAL" clId="{DC2EBF02-68FB-4095-BD49-408A8A420BFA}" dt="2023-07-11T05:51:05.306" v="1350" actId="20577"/>
          <ac:graphicFrameMkLst>
            <pc:docMk/>
            <pc:sldMk cId="2714860345" sldId="317"/>
            <ac:graphicFrameMk id="5" creationId="{E61C1B97-2BF0-0FFC-52F6-31780D4F198F}"/>
          </ac:graphicFrameMkLst>
        </pc:graphicFrameChg>
      </pc:sldChg>
      <pc:sldChg chg="addSp delSp modSp new del mod">
        <pc:chgData name="Jackson E Polk" userId="229f3658-2692-4531-a628-d43287312a17" providerId="ADAL" clId="{DC2EBF02-68FB-4095-BD49-408A8A420BFA}" dt="2023-07-22T03:12:58.864" v="2190" actId="2696"/>
        <pc:sldMkLst>
          <pc:docMk/>
          <pc:sldMk cId="754111137" sldId="318"/>
        </pc:sldMkLst>
        <pc:spChg chg="mod">
          <ac:chgData name="Jackson E Polk" userId="229f3658-2692-4531-a628-d43287312a17" providerId="ADAL" clId="{DC2EBF02-68FB-4095-BD49-408A8A420BFA}" dt="2023-07-11T20:46:49.907" v="1648" actId="13926"/>
          <ac:spMkLst>
            <pc:docMk/>
            <pc:sldMk cId="754111137" sldId="318"/>
            <ac:spMk id="2" creationId="{1789DDFB-1B86-0F7A-3BF4-C8ECF0A3CB4D}"/>
          </ac:spMkLst>
        </pc:spChg>
        <pc:spChg chg="mod">
          <ac:chgData name="Jackson E Polk" userId="229f3658-2692-4531-a628-d43287312a17" providerId="ADAL" clId="{DC2EBF02-68FB-4095-BD49-408A8A420BFA}" dt="2023-07-11T20:35:36.130" v="1375" actId="20577"/>
          <ac:spMkLst>
            <pc:docMk/>
            <pc:sldMk cId="754111137" sldId="318"/>
            <ac:spMk id="3" creationId="{DFA05783-ECCC-8B9F-81FB-479706F67DC7}"/>
          </ac:spMkLst>
        </pc:spChg>
        <pc:spChg chg="del">
          <ac:chgData name="Jackson E Polk" userId="229f3658-2692-4531-a628-d43287312a17" providerId="ADAL" clId="{DC2EBF02-68FB-4095-BD49-408A8A420BFA}" dt="2023-07-11T20:35:23.083" v="1352" actId="931"/>
          <ac:spMkLst>
            <pc:docMk/>
            <pc:sldMk cId="754111137" sldId="318"/>
            <ac:spMk id="4" creationId="{A88AB2D8-49F2-3BD8-4E69-6FA71F877DDE}"/>
          </ac:spMkLst>
        </pc:spChg>
        <pc:picChg chg="add mod">
          <ac:chgData name="Jackson E Polk" userId="229f3658-2692-4531-a628-d43287312a17" providerId="ADAL" clId="{DC2EBF02-68FB-4095-BD49-408A8A420BFA}" dt="2023-07-11T20:35:29.650" v="1355" actId="14826"/>
          <ac:picMkLst>
            <pc:docMk/>
            <pc:sldMk cId="754111137" sldId="318"/>
            <ac:picMk id="6" creationId="{01B6C2BF-8C11-6FCC-69CE-B909D63791D0}"/>
          </ac:picMkLst>
        </pc:picChg>
      </pc:sldChg>
      <pc:sldChg chg="addSp delSp modSp new mod modTransition delAnim modAnim">
        <pc:chgData name="Jackson E Polk" userId="229f3658-2692-4531-a628-d43287312a17" providerId="ADAL" clId="{DC2EBF02-68FB-4095-BD49-408A8A420BFA}" dt="2023-07-24T17:56:15.189" v="13718" actId="478"/>
        <pc:sldMkLst>
          <pc:docMk/>
          <pc:sldMk cId="2161318728" sldId="319"/>
        </pc:sldMkLst>
        <pc:spChg chg="mod">
          <ac:chgData name="Jackson E Polk" userId="229f3658-2692-4531-a628-d43287312a17" providerId="ADAL" clId="{DC2EBF02-68FB-4095-BD49-408A8A420BFA}" dt="2023-07-24T14:34:58.094" v="12886" actId="20577"/>
          <ac:spMkLst>
            <pc:docMk/>
            <pc:sldMk cId="2161318728" sldId="319"/>
            <ac:spMk id="2" creationId="{AF4A60F2-BC97-5717-9BF3-9A8930501056}"/>
          </ac:spMkLst>
        </pc:spChg>
        <pc:spChg chg="mod">
          <ac:chgData name="Jackson E Polk" userId="229f3658-2692-4531-a628-d43287312a17" providerId="ADAL" clId="{DC2EBF02-68FB-4095-BD49-408A8A420BFA}" dt="2023-07-21T23:39:13.834" v="1935" actId="20577"/>
          <ac:spMkLst>
            <pc:docMk/>
            <pc:sldMk cId="2161318728" sldId="319"/>
            <ac:spMk id="3" creationId="{44B4A1AF-6A53-124E-C3B0-40658ED968AF}"/>
          </ac:spMkLst>
        </pc:spChg>
        <pc:spChg chg="add mod">
          <ac:chgData name="Jackson E Polk" userId="229f3658-2692-4531-a628-d43287312a17" providerId="ADAL" clId="{DC2EBF02-68FB-4095-BD49-408A8A420BFA}" dt="2023-07-22T04:42:29.874" v="11760" actId="1076"/>
          <ac:spMkLst>
            <pc:docMk/>
            <pc:sldMk cId="2161318728" sldId="319"/>
            <ac:spMk id="6" creationId="{6809CC6E-5C06-B2DC-29EC-2E5E29FC8008}"/>
          </ac:spMkLst>
        </pc:spChg>
        <pc:picChg chg="add del mod ord">
          <ac:chgData name="Jackson E Polk" userId="229f3658-2692-4531-a628-d43287312a17" providerId="ADAL" clId="{DC2EBF02-68FB-4095-BD49-408A8A420BFA}" dt="2023-07-24T16:47:43.979" v="13452" actId="478"/>
          <ac:picMkLst>
            <pc:docMk/>
            <pc:sldMk cId="2161318728" sldId="319"/>
            <ac:picMk id="4" creationId="{2CF23E78-E3AE-21D5-D77E-2505F818DCBE}"/>
          </ac:picMkLst>
        </pc:picChg>
        <pc:picChg chg="add del mod">
          <ac:chgData name="Jackson E Polk" userId="229f3658-2692-4531-a628-d43287312a17" providerId="ADAL" clId="{DC2EBF02-68FB-4095-BD49-408A8A420BFA}" dt="2023-07-22T03:27:46.683" v="4092" actId="478"/>
          <ac:picMkLst>
            <pc:docMk/>
            <pc:sldMk cId="2161318728" sldId="319"/>
            <ac:picMk id="4" creationId="{B3E4E1A1-6FCB-56C8-2E52-5A88ABB30CE7}"/>
          </ac:picMkLst>
        </pc:picChg>
        <pc:picChg chg="add mod">
          <ac:chgData name="Jackson E Polk" userId="229f3658-2692-4531-a628-d43287312a17" providerId="ADAL" clId="{DC2EBF02-68FB-4095-BD49-408A8A420BFA}" dt="2023-07-22T03:27:56.363" v="4096" actId="1076"/>
          <ac:picMkLst>
            <pc:docMk/>
            <pc:sldMk cId="2161318728" sldId="319"/>
            <ac:picMk id="5" creationId="{52DAA56C-1A5F-B440-5C36-ECE4284DEA85}"/>
          </ac:picMkLst>
        </pc:picChg>
        <pc:picChg chg="add del mod">
          <ac:chgData name="Jackson E Polk" userId="229f3658-2692-4531-a628-d43287312a17" providerId="ADAL" clId="{DC2EBF02-68FB-4095-BD49-408A8A420BFA}" dt="2023-07-24T16:44:52.998" v="13450"/>
          <ac:picMkLst>
            <pc:docMk/>
            <pc:sldMk cId="2161318728" sldId="319"/>
            <ac:picMk id="8" creationId="{4519415F-7581-1864-6888-B64981F26CBA}"/>
          </ac:picMkLst>
        </pc:picChg>
        <pc:picChg chg="add del mod">
          <ac:chgData name="Jackson E Polk" userId="229f3658-2692-4531-a628-d43287312a17" providerId="ADAL" clId="{DC2EBF02-68FB-4095-BD49-408A8A420BFA}" dt="2023-07-24T17:03:25.853" v="13710" actId="478"/>
          <ac:picMkLst>
            <pc:docMk/>
            <pc:sldMk cId="2161318728" sldId="319"/>
            <ac:picMk id="12" creationId="{BF0D0725-A870-4BCF-1F2D-88237A60C2B7}"/>
          </ac:picMkLst>
        </pc:picChg>
        <pc:picChg chg="add del mod">
          <ac:chgData name="Jackson E Polk" userId="229f3658-2692-4531-a628-d43287312a17" providerId="ADAL" clId="{DC2EBF02-68FB-4095-BD49-408A8A420BFA}" dt="2023-07-24T17:31:25.716" v="13715"/>
          <ac:picMkLst>
            <pc:docMk/>
            <pc:sldMk cId="2161318728" sldId="319"/>
            <ac:picMk id="19" creationId="{00C6682E-5300-00F6-8881-90CBDAD59580}"/>
          </ac:picMkLst>
        </pc:picChg>
        <pc:picChg chg="add del mod">
          <ac:chgData name="Jackson E Polk" userId="229f3658-2692-4531-a628-d43287312a17" providerId="ADAL" clId="{DC2EBF02-68FB-4095-BD49-408A8A420BFA}" dt="2023-07-24T17:56:15.189" v="13718" actId="478"/>
          <ac:picMkLst>
            <pc:docMk/>
            <pc:sldMk cId="2161318728" sldId="319"/>
            <ac:picMk id="20" creationId="{7A591B29-8E60-EB05-B74C-71D055A499CB}"/>
          </ac:picMkLst>
        </pc:picChg>
      </pc:sldChg>
      <pc:sldChg chg="modSp new del mod">
        <pc:chgData name="Jackson E Polk" userId="229f3658-2692-4531-a628-d43287312a17" providerId="ADAL" clId="{DC2EBF02-68FB-4095-BD49-408A8A420BFA}" dt="2023-07-22T03:29:44.621" v="4170" actId="47"/>
        <pc:sldMkLst>
          <pc:docMk/>
          <pc:sldMk cId="3316833130" sldId="320"/>
        </pc:sldMkLst>
        <pc:spChg chg="mod">
          <ac:chgData name="Jackson E Polk" userId="229f3658-2692-4531-a628-d43287312a17" providerId="ADAL" clId="{DC2EBF02-68FB-4095-BD49-408A8A420BFA}" dt="2023-07-21T23:40:01.351" v="2018" actId="20577"/>
          <ac:spMkLst>
            <pc:docMk/>
            <pc:sldMk cId="3316833130" sldId="320"/>
            <ac:spMk id="3" creationId="{2F3A65B3-E8FA-91B0-AEA9-274CAD016CEB}"/>
          </ac:spMkLst>
        </pc:spChg>
      </pc:sldChg>
      <pc:sldChg chg="addSp delSp modSp new mod ord modTransition delAnim modAnim">
        <pc:chgData name="Jackson E Polk" userId="229f3658-2692-4531-a628-d43287312a17" providerId="ADAL" clId="{DC2EBF02-68FB-4095-BD49-408A8A420BFA}" dt="2023-07-24T17:56:33.541" v="13729" actId="478"/>
        <pc:sldMkLst>
          <pc:docMk/>
          <pc:sldMk cId="276879999" sldId="321"/>
        </pc:sldMkLst>
        <pc:spChg chg="mod">
          <ac:chgData name="Jackson E Polk" userId="229f3658-2692-4531-a628-d43287312a17" providerId="ADAL" clId="{DC2EBF02-68FB-4095-BD49-408A8A420BFA}" dt="2023-07-22T04:07:02.890" v="7752" actId="1076"/>
          <ac:spMkLst>
            <pc:docMk/>
            <pc:sldMk cId="276879999" sldId="321"/>
            <ac:spMk id="2" creationId="{7E630A61-9813-3D67-B5B4-1A88D133C9D3}"/>
          </ac:spMkLst>
        </pc:spChg>
        <pc:spChg chg="add del mod">
          <ac:chgData name="Jackson E Polk" userId="229f3658-2692-4531-a628-d43287312a17" providerId="ADAL" clId="{DC2EBF02-68FB-4095-BD49-408A8A420BFA}" dt="2023-07-22T04:46:06.241" v="12120" actId="20577"/>
          <ac:spMkLst>
            <pc:docMk/>
            <pc:sldMk cId="276879999" sldId="321"/>
            <ac:spMk id="3" creationId="{48EEE2C5-D536-25E6-1848-C18EF0E89179}"/>
          </ac:spMkLst>
        </pc:spChg>
        <pc:spChg chg="mod">
          <ac:chgData name="Jackson E Polk" userId="229f3658-2692-4531-a628-d43287312a17" providerId="ADAL" clId="{DC2EBF02-68FB-4095-BD49-408A8A420BFA}" dt="2023-07-22T04:07:02.890" v="7752" actId="1076"/>
          <ac:spMkLst>
            <pc:docMk/>
            <pc:sldMk cId="276879999" sldId="321"/>
            <ac:spMk id="4" creationId="{06C0570A-AC33-234D-E1E5-874F89341E90}"/>
          </ac:spMkLst>
        </pc:spChg>
        <pc:spChg chg="mod">
          <ac:chgData name="Jackson E Polk" userId="229f3658-2692-4531-a628-d43287312a17" providerId="ADAL" clId="{DC2EBF02-68FB-4095-BD49-408A8A420BFA}" dt="2023-07-24T14:43:38.304" v="13134" actId="20577"/>
          <ac:spMkLst>
            <pc:docMk/>
            <pc:sldMk cId="276879999" sldId="321"/>
            <ac:spMk id="5" creationId="{DED14CAD-6596-6B2B-10E0-3ABF0AB46A55}"/>
          </ac:spMkLst>
        </pc:spChg>
        <pc:spChg chg="mod">
          <ac:chgData name="Jackson E Polk" userId="229f3658-2692-4531-a628-d43287312a17" providerId="ADAL" clId="{DC2EBF02-68FB-4095-BD49-408A8A420BFA}" dt="2023-07-22T04:06:50.725" v="7751" actId="1076"/>
          <ac:spMkLst>
            <pc:docMk/>
            <pc:sldMk cId="276879999" sldId="321"/>
            <ac:spMk id="6" creationId="{FAC97D4C-440F-D19D-B9AE-0489ADB84AF9}"/>
          </ac:spMkLst>
        </pc:spChg>
        <pc:spChg chg="add del">
          <ac:chgData name="Jackson E Polk" userId="229f3658-2692-4531-a628-d43287312a17" providerId="ADAL" clId="{DC2EBF02-68FB-4095-BD49-408A8A420BFA}" dt="2023-07-22T03:45:37.218" v="5894" actId="478"/>
          <ac:spMkLst>
            <pc:docMk/>
            <pc:sldMk cId="276879999" sldId="321"/>
            <ac:spMk id="7" creationId="{DB400D28-D134-8136-1D7E-D5FE95E1DC46}"/>
          </ac:spMkLst>
        </pc:spChg>
        <pc:spChg chg="add mod">
          <ac:chgData name="Jackson E Polk" userId="229f3658-2692-4531-a628-d43287312a17" providerId="ADAL" clId="{DC2EBF02-68FB-4095-BD49-408A8A420BFA}" dt="2023-07-22T04:45:45.071" v="12094" actId="1076"/>
          <ac:spMkLst>
            <pc:docMk/>
            <pc:sldMk cId="276879999" sldId="321"/>
            <ac:spMk id="14" creationId="{22C9A75C-02D1-F42A-089B-60459121829D}"/>
          </ac:spMkLst>
        </pc:spChg>
        <pc:picChg chg="add del mod ord">
          <ac:chgData name="Jackson E Polk" userId="229f3658-2692-4531-a628-d43287312a17" providerId="ADAL" clId="{DC2EBF02-68FB-4095-BD49-408A8A420BFA}" dt="2023-07-24T16:47:58.937" v="13460" actId="478"/>
          <ac:picMkLst>
            <pc:docMk/>
            <pc:sldMk cId="276879999" sldId="321"/>
            <ac:picMk id="7" creationId="{CAD90A80-770B-7894-9873-E5FF57F2D769}"/>
          </ac:picMkLst>
        </pc:picChg>
        <pc:picChg chg="add del mod">
          <ac:chgData name="Jackson E Polk" userId="229f3658-2692-4531-a628-d43287312a17" providerId="ADAL" clId="{DC2EBF02-68FB-4095-BD49-408A8A420BFA}" dt="2023-07-22T03:45:25.714" v="5889"/>
          <ac:picMkLst>
            <pc:docMk/>
            <pc:sldMk cId="276879999" sldId="321"/>
            <ac:picMk id="8" creationId="{E3D71EEB-6CD7-8F13-2744-B438F8180945}"/>
          </ac:picMkLst>
        </pc:picChg>
        <pc:picChg chg="add del mod">
          <ac:chgData name="Jackson E Polk" userId="229f3658-2692-4531-a628-d43287312a17" providerId="ADAL" clId="{DC2EBF02-68FB-4095-BD49-408A8A420BFA}" dt="2023-07-24T16:44:52.998" v="13450"/>
          <ac:picMkLst>
            <pc:docMk/>
            <pc:sldMk cId="276879999" sldId="321"/>
            <ac:picMk id="8" creationId="{F7F52229-93CA-A784-4BB0-007D3138213A}"/>
          </ac:picMkLst>
        </pc:picChg>
        <pc:picChg chg="add del mod">
          <ac:chgData name="Jackson E Polk" userId="229f3658-2692-4531-a628-d43287312a17" providerId="ADAL" clId="{DC2EBF02-68FB-4095-BD49-408A8A420BFA}" dt="2023-07-22T03:45:31.277" v="5891"/>
          <ac:picMkLst>
            <pc:docMk/>
            <pc:sldMk cId="276879999" sldId="321"/>
            <ac:picMk id="9" creationId="{B131AD57-EFAC-36B4-ACF7-A7DB509A03D9}"/>
          </ac:picMkLst>
        </pc:picChg>
        <pc:picChg chg="add del mod">
          <ac:chgData name="Jackson E Polk" userId="229f3658-2692-4531-a628-d43287312a17" providerId="ADAL" clId="{DC2EBF02-68FB-4095-BD49-408A8A420BFA}" dt="2023-07-24T17:56:33.541" v="13729" actId="478"/>
          <ac:picMkLst>
            <pc:docMk/>
            <pc:sldMk cId="276879999" sldId="321"/>
            <ac:picMk id="10" creationId="{941BCD2E-EB79-9694-2094-C296B31F49E2}"/>
          </ac:picMkLst>
        </pc:picChg>
        <pc:picChg chg="add mod">
          <ac:chgData name="Jackson E Polk" userId="229f3658-2692-4531-a628-d43287312a17" providerId="ADAL" clId="{DC2EBF02-68FB-4095-BD49-408A8A420BFA}" dt="2023-07-22T03:45:33.464" v="5893"/>
          <ac:picMkLst>
            <pc:docMk/>
            <pc:sldMk cId="276879999" sldId="321"/>
            <ac:picMk id="10" creationId="{D5110126-8A46-D6F5-8736-F00B281E589E}"/>
          </ac:picMkLst>
        </pc:picChg>
        <pc:picChg chg="add del mod">
          <ac:chgData name="Jackson E Polk" userId="229f3658-2692-4531-a628-d43287312a17" providerId="ADAL" clId="{DC2EBF02-68FB-4095-BD49-408A8A420BFA}" dt="2023-07-22T03:45:54.950" v="5899" actId="478"/>
          <ac:picMkLst>
            <pc:docMk/>
            <pc:sldMk cId="276879999" sldId="321"/>
            <ac:picMk id="11" creationId="{C3CE7349-6E22-5839-E08B-DF1FFE1CC66F}"/>
          </ac:picMkLst>
        </pc:picChg>
        <pc:picChg chg="add mod ord">
          <ac:chgData name="Jackson E Polk" userId="229f3658-2692-4531-a628-d43287312a17" providerId="ADAL" clId="{DC2EBF02-68FB-4095-BD49-408A8A420BFA}" dt="2023-07-22T04:45:46.644" v="12095" actId="1076"/>
          <ac:picMkLst>
            <pc:docMk/>
            <pc:sldMk cId="276879999" sldId="321"/>
            <ac:picMk id="12" creationId="{37A6BCF9-5774-A6BA-8A27-A88CA73C020A}"/>
          </ac:picMkLst>
        </pc:picChg>
        <pc:picChg chg="add mod">
          <ac:chgData name="Jackson E Polk" userId="229f3658-2692-4531-a628-d43287312a17" providerId="ADAL" clId="{DC2EBF02-68FB-4095-BD49-408A8A420BFA}" dt="2023-07-22T03:47:21.688" v="6182"/>
          <ac:picMkLst>
            <pc:docMk/>
            <pc:sldMk cId="276879999" sldId="321"/>
            <ac:picMk id="13" creationId="{00D04540-2A1D-A6E2-7668-361E02CF2BE4}"/>
          </ac:picMkLst>
        </pc:picChg>
      </pc:sldChg>
      <pc:sldChg chg="modSp new del mod">
        <pc:chgData name="Jackson E Polk" userId="229f3658-2692-4531-a628-d43287312a17" providerId="ADAL" clId="{DC2EBF02-68FB-4095-BD49-408A8A420BFA}" dt="2023-07-22T03:12:58.864" v="2190" actId="2696"/>
        <pc:sldMkLst>
          <pc:docMk/>
          <pc:sldMk cId="2017167400" sldId="322"/>
        </pc:sldMkLst>
        <pc:spChg chg="mod">
          <ac:chgData name="Jackson E Polk" userId="229f3658-2692-4531-a628-d43287312a17" providerId="ADAL" clId="{DC2EBF02-68FB-4095-BD49-408A8A420BFA}" dt="2023-07-22T03:12:45.510" v="2187" actId="20577"/>
          <ac:spMkLst>
            <pc:docMk/>
            <pc:sldMk cId="2017167400" sldId="322"/>
            <ac:spMk id="6" creationId="{1D38E2FC-582E-52EB-6CF9-AA6212DBEAC1}"/>
          </ac:spMkLst>
        </pc:spChg>
      </pc:sldChg>
      <pc:sldChg chg="modSp new del mod">
        <pc:chgData name="Jackson E Polk" userId="229f3658-2692-4531-a628-d43287312a17" providerId="ADAL" clId="{DC2EBF02-68FB-4095-BD49-408A8A420BFA}" dt="2023-07-22T03:45:08.286" v="5887" actId="47"/>
        <pc:sldMkLst>
          <pc:docMk/>
          <pc:sldMk cId="2051963758" sldId="322"/>
        </pc:sldMkLst>
        <pc:spChg chg="mod">
          <ac:chgData name="Jackson E Polk" userId="229f3658-2692-4531-a628-d43287312a17" providerId="ADAL" clId="{DC2EBF02-68FB-4095-BD49-408A8A420BFA}" dt="2023-07-22T03:13:34.052" v="2251" actId="20577"/>
          <ac:spMkLst>
            <pc:docMk/>
            <pc:sldMk cId="2051963758" sldId="322"/>
            <ac:spMk id="2" creationId="{EDC8E05A-4CE6-7E9F-FAD9-7B39B96BEC2D}"/>
          </ac:spMkLst>
        </pc:spChg>
        <pc:spChg chg="mod">
          <ac:chgData name="Jackson E Polk" userId="229f3658-2692-4531-a628-d43287312a17" providerId="ADAL" clId="{DC2EBF02-68FB-4095-BD49-408A8A420BFA}" dt="2023-07-22T03:13:17.492" v="2206" actId="20577"/>
          <ac:spMkLst>
            <pc:docMk/>
            <pc:sldMk cId="2051963758" sldId="322"/>
            <ac:spMk id="3" creationId="{2EDE35E0-6F03-B385-85EC-ACFE5824836E}"/>
          </ac:spMkLst>
        </pc:spChg>
      </pc:sldChg>
      <pc:sldChg chg="delSp modSp new del mod">
        <pc:chgData name="Jackson E Polk" userId="229f3658-2692-4531-a628-d43287312a17" providerId="ADAL" clId="{DC2EBF02-68FB-4095-BD49-408A8A420BFA}" dt="2023-07-22T04:10:36.731" v="8051" actId="2696"/>
        <pc:sldMkLst>
          <pc:docMk/>
          <pc:sldMk cId="1012835889" sldId="323"/>
        </pc:sldMkLst>
        <pc:spChg chg="del">
          <ac:chgData name="Jackson E Polk" userId="229f3658-2692-4531-a628-d43287312a17" providerId="ADAL" clId="{DC2EBF02-68FB-4095-BD49-408A8A420BFA}" dt="2023-07-22T03:14:29.452" v="2275" actId="478"/>
          <ac:spMkLst>
            <pc:docMk/>
            <pc:sldMk cId="1012835889" sldId="323"/>
            <ac:spMk id="2" creationId="{3F42CDE6-E31C-F71D-D4B2-5D90C41620AE}"/>
          </ac:spMkLst>
        </pc:spChg>
        <pc:spChg chg="del">
          <ac:chgData name="Jackson E Polk" userId="229f3658-2692-4531-a628-d43287312a17" providerId="ADAL" clId="{DC2EBF02-68FB-4095-BD49-408A8A420BFA}" dt="2023-07-22T03:14:32.297" v="2278" actId="478"/>
          <ac:spMkLst>
            <pc:docMk/>
            <pc:sldMk cId="1012835889" sldId="323"/>
            <ac:spMk id="3" creationId="{0A4256A5-FAE9-4D74-A1E4-E987714CFC8D}"/>
          </ac:spMkLst>
        </pc:spChg>
        <pc:spChg chg="del">
          <ac:chgData name="Jackson E Polk" userId="229f3658-2692-4531-a628-d43287312a17" providerId="ADAL" clId="{DC2EBF02-68FB-4095-BD49-408A8A420BFA}" dt="2023-07-22T03:14:30.581" v="2276" actId="478"/>
          <ac:spMkLst>
            <pc:docMk/>
            <pc:sldMk cId="1012835889" sldId="323"/>
            <ac:spMk id="4" creationId="{E945F05B-60C3-9C84-0E74-614524B3152B}"/>
          </ac:spMkLst>
        </pc:spChg>
        <pc:spChg chg="del">
          <ac:chgData name="Jackson E Polk" userId="229f3658-2692-4531-a628-d43287312a17" providerId="ADAL" clId="{DC2EBF02-68FB-4095-BD49-408A8A420BFA}" dt="2023-07-22T03:14:31.254" v="2277" actId="478"/>
          <ac:spMkLst>
            <pc:docMk/>
            <pc:sldMk cId="1012835889" sldId="323"/>
            <ac:spMk id="5" creationId="{49751025-9D6A-A948-96BB-A906B4C867B6}"/>
          </ac:spMkLst>
        </pc:spChg>
        <pc:spChg chg="mod">
          <ac:chgData name="Jackson E Polk" userId="229f3658-2692-4531-a628-d43287312a17" providerId="ADAL" clId="{DC2EBF02-68FB-4095-BD49-408A8A420BFA}" dt="2023-07-22T04:02:28.090" v="7607" actId="20577"/>
          <ac:spMkLst>
            <pc:docMk/>
            <pc:sldMk cId="1012835889" sldId="323"/>
            <ac:spMk id="6" creationId="{7F4728A2-3945-F0B4-9E41-587BCF29EF90}"/>
          </ac:spMkLst>
        </pc:spChg>
      </pc:sldChg>
      <pc:sldChg chg="new del">
        <pc:chgData name="Jackson E Polk" userId="229f3658-2692-4531-a628-d43287312a17" providerId="ADAL" clId="{DC2EBF02-68FB-4095-BD49-408A8A420BFA}" dt="2023-07-22T03:12:58.864" v="2190" actId="2696"/>
        <pc:sldMkLst>
          <pc:docMk/>
          <pc:sldMk cId="1903978174" sldId="323"/>
        </pc:sldMkLst>
      </pc:sldChg>
      <pc:sldChg chg="addSp delSp modSp add mod modTransition delAnim modAnim modNotesTx">
        <pc:chgData name="Jackson E Polk" userId="229f3658-2692-4531-a628-d43287312a17" providerId="ADAL" clId="{DC2EBF02-68FB-4095-BD49-408A8A420BFA}" dt="2023-07-24T17:56:32.518" v="13728" actId="478"/>
        <pc:sldMkLst>
          <pc:docMk/>
          <pc:sldMk cId="141541305" sldId="324"/>
        </pc:sldMkLst>
        <pc:spChg chg="mod">
          <ac:chgData name="Jackson E Polk" userId="229f3658-2692-4531-a628-d43287312a17" providerId="ADAL" clId="{DC2EBF02-68FB-4095-BD49-408A8A420BFA}" dt="2023-07-22T03:52:59.506" v="6990" actId="20577"/>
          <ac:spMkLst>
            <pc:docMk/>
            <pc:sldMk cId="141541305" sldId="324"/>
            <ac:spMk id="3" creationId="{48EEE2C5-D536-25E6-1848-C18EF0E89179}"/>
          </ac:spMkLst>
        </pc:spChg>
        <pc:spChg chg="mod">
          <ac:chgData name="Jackson E Polk" userId="229f3658-2692-4531-a628-d43287312a17" providerId="ADAL" clId="{DC2EBF02-68FB-4095-BD49-408A8A420BFA}" dt="2023-07-24T15:03:47.173" v="13424" actId="20577"/>
          <ac:spMkLst>
            <pc:docMk/>
            <pc:sldMk cId="141541305" sldId="324"/>
            <ac:spMk id="5" creationId="{DED14CAD-6596-6B2B-10E0-3ABF0AB46A55}"/>
          </ac:spMkLst>
        </pc:spChg>
        <pc:spChg chg="mod">
          <ac:chgData name="Jackson E Polk" userId="229f3658-2692-4531-a628-d43287312a17" providerId="ADAL" clId="{DC2EBF02-68FB-4095-BD49-408A8A420BFA}" dt="2023-07-22T03:14:54.204" v="2312" actId="20577"/>
          <ac:spMkLst>
            <pc:docMk/>
            <pc:sldMk cId="141541305" sldId="324"/>
            <ac:spMk id="6" creationId="{FAC97D4C-440F-D19D-B9AE-0489ADB84AF9}"/>
          </ac:spMkLst>
        </pc:spChg>
        <pc:spChg chg="del">
          <ac:chgData name="Jackson E Polk" userId="229f3658-2692-4531-a628-d43287312a17" providerId="ADAL" clId="{DC2EBF02-68FB-4095-BD49-408A8A420BFA}" dt="2023-07-22T03:51:36.822" v="6882" actId="478"/>
          <ac:spMkLst>
            <pc:docMk/>
            <pc:sldMk cId="141541305" sldId="324"/>
            <ac:spMk id="7" creationId="{DB400D28-D134-8136-1D7E-D5FE95E1DC46}"/>
          </ac:spMkLst>
        </pc:spChg>
        <pc:spChg chg="add mod">
          <ac:chgData name="Jackson E Polk" userId="229f3658-2692-4531-a628-d43287312a17" providerId="ADAL" clId="{DC2EBF02-68FB-4095-BD49-408A8A420BFA}" dt="2023-07-22T03:55:14.149" v="7069" actId="208"/>
          <ac:spMkLst>
            <pc:docMk/>
            <pc:sldMk cId="141541305" sldId="324"/>
            <ac:spMk id="18" creationId="{E2403BDB-90EA-BCAB-FD94-F8FDC4CAD489}"/>
          </ac:spMkLst>
        </pc:spChg>
        <pc:graphicFrameChg chg="add mod modGraphic">
          <ac:chgData name="Jackson E Polk" userId="229f3658-2692-4531-a628-d43287312a17" providerId="ADAL" clId="{DC2EBF02-68FB-4095-BD49-408A8A420BFA}" dt="2023-07-22T03:53:52.601" v="7034" actId="14100"/>
          <ac:graphicFrameMkLst>
            <pc:docMk/>
            <pc:sldMk cId="141541305" sldId="324"/>
            <ac:graphicFrameMk id="8" creationId="{A54313E3-AD80-BA4D-BD28-5D1F577A4A3F}"/>
          </ac:graphicFrameMkLst>
        </pc:graphicFrameChg>
        <pc:picChg chg="add del mod ord">
          <ac:chgData name="Jackson E Polk" userId="229f3658-2692-4531-a628-d43287312a17" providerId="ADAL" clId="{DC2EBF02-68FB-4095-BD49-408A8A420BFA}" dt="2023-07-24T16:48:01.401" v="13461" actId="478"/>
          <ac:picMkLst>
            <pc:docMk/>
            <pc:sldMk cId="141541305" sldId="324"/>
            <ac:picMk id="7" creationId="{BD3E5345-237A-0CA2-BC09-EB9EBE7BD750}"/>
          </ac:picMkLst>
        </pc:picChg>
        <pc:picChg chg="add del mod">
          <ac:chgData name="Jackson E Polk" userId="229f3658-2692-4531-a628-d43287312a17" providerId="ADAL" clId="{DC2EBF02-68FB-4095-BD49-408A8A420BFA}" dt="2023-07-24T16:44:52.998" v="13450"/>
          <ac:picMkLst>
            <pc:docMk/>
            <pc:sldMk cId="141541305" sldId="324"/>
            <ac:picMk id="9" creationId="{61382E50-5DAA-C1A0-DA6A-DFDDA731B8FA}"/>
          </ac:picMkLst>
        </pc:picChg>
        <pc:picChg chg="add del mod">
          <ac:chgData name="Jackson E Polk" userId="229f3658-2692-4531-a628-d43287312a17" providerId="ADAL" clId="{DC2EBF02-68FB-4095-BD49-408A8A420BFA}" dt="2023-07-24T17:56:32.518" v="13728" actId="478"/>
          <ac:picMkLst>
            <pc:docMk/>
            <pc:sldMk cId="141541305" sldId="324"/>
            <ac:picMk id="11" creationId="{ECA9FAE3-93C5-4999-D87F-D7DAFEEAC639}"/>
          </ac:picMkLst>
        </pc:picChg>
        <pc:cxnChg chg="add del mod">
          <ac:chgData name="Jackson E Polk" userId="229f3658-2692-4531-a628-d43287312a17" providerId="ADAL" clId="{DC2EBF02-68FB-4095-BD49-408A8A420BFA}" dt="2023-07-22T03:54:11.648" v="7039" actId="478"/>
          <ac:cxnSpMkLst>
            <pc:docMk/>
            <pc:sldMk cId="141541305" sldId="324"/>
            <ac:cxnSpMk id="10" creationId="{BF6BD1A4-EAA6-9A75-9AA5-8FAA5D279E58}"/>
          </ac:cxnSpMkLst>
        </pc:cxnChg>
        <pc:cxnChg chg="add">
          <ac:chgData name="Jackson E Polk" userId="229f3658-2692-4531-a628-d43287312a17" providerId="ADAL" clId="{DC2EBF02-68FB-4095-BD49-408A8A420BFA}" dt="2023-07-22T03:54:22.707" v="7040" actId="11529"/>
          <ac:cxnSpMkLst>
            <pc:docMk/>
            <pc:sldMk cId="141541305" sldId="324"/>
            <ac:cxnSpMk id="15" creationId="{72B900D7-8F1A-A4D0-E1E0-869D4D13E8BE}"/>
          </ac:cxnSpMkLst>
        </pc:cxnChg>
        <pc:cxnChg chg="add mod">
          <ac:chgData name="Jackson E Polk" userId="229f3658-2692-4531-a628-d43287312a17" providerId="ADAL" clId="{DC2EBF02-68FB-4095-BD49-408A8A420BFA}" dt="2023-07-22T03:54:29.449" v="7043" actId="14100"/>
          <ac:cxnSpMkLst>
            <pc:docMk/>
            <pc:sldMk cId="141541305" sldId="324"/>
            <ac:cxnSpMk id="16" creationId="{907F83A2-605C-04DE-6E06-9089B965FD00}"/>
          </ac:cxnSpMkLst>
        </pc:cxnChg>
      </pc:sldChg>
      <pc:sldChg chg="addSp delSp modSp new mod modTransition delAnim modAnim modNotesTx">
        <pc:chgData name="Jackson E Polk" userId="229f3658-2692-4531-a628-d43287312a17" providerId="ADAL" clId="{DC2EBF02-68FB-4095-BD49-408A8A420BFA}" dt="2023-07-24T17:56:51.914" v="13740" actId="478"/>
        <pc:sldMkLst>
          <pc:docMk/>
          <pc:sldMk cId="113623303" sldId="325"/>
        </pc:sldMkLst>
        <pc:spChg chg="mod">
          <ac:chgData name="Jackson E Polk" userId="229f3658-2692-4531-a628-d43287312a17" providerId="ADAL" clId="{DC2EBF02-68FB-4095-BD49-408A8A420BFA}" dt="2023-07-24T15:01:10.190" v="13375" actId="20577"/>
          <ac:spMkLst>
            <pc:docMk/>
            <pc:sldMk cId="113623303" sldId="325"/>
            <ac:spMk id="2" creationId="{25B7675E-651B-225A-5992-0CB72EE47E15}"/>
          </ac:spMkLst>
        </pc:spChg>
        <pc:spChg chg="mod">
          <ac:chgData name="Jackson E Polk" userId="229f3658-2692-4531-a628-d43287312a17" providerId="ADAL" clId="{DC2EBF02-68FB-4095-BD49-408A8A420BFA}" dt="2023-07-22T03:15:06.432" v="2323" actId="20577"/>
          <ac:spMkLst>
            <pc:docMk/>
            <pc:sldMk cId="113623303" sldId="325"/>
            <ac:spMk id="3" creationId="{E6C0404B-1FC8-ABF5-3950-697A18A9B890}"/>
          </ac:spMkLst>
        </pc:spChg>
        <pc:picChg chg="add del mod ord">
          <ac:chgData name="Jackson E Polk" userId="229f3658-2692-4531-a628-d43287312a17" providerId="ADAL" clId="{DC2EBF02-68FB-4095-BD49-408A8A420BFA}" dt="2023-07-24T16:48:22.654" v="13471" actId="478"/>
          <ac:picMkLst>
            <pc:docMk/>
            <pc:sldMk cId="113623303" sldId="325"/>
            <ac:picMk id="4" creationId="{EFD606E7-0832-EAC6-23F4-FF6FB332823A}"/>
          </ac:picMkLst>
        </pc:picChg>
        <pc:picChg chg="add del mod">
          <ac:chgData name="Jackson E Polk" userId="229f3658-2692-4531-a628-d43287312a17" providerId="ADAL" clId="{DC2EBF02-68FB-4095-BD49-408A8A420BFA}" dt="2023-07-24T16:44:52.998" v="13450"/>
          <ac:picMkLst>
            <pc:docMk/>
            <pc:sldMk cId="113623303" sldId="325"/>
            <ac:picMk id="5" creationId="{9980D4DA-D266-B53C-4CC1-ADB61BDCBB76}"/>
          </ac:picMkLst>
        </pc:picChg>
        <pc:picChg chg="add del mod">
          <ac:chgData name="Jackson E Polk" userId="229f3658-2692-4531-a628-d43287312a17" providerId="ADAL" clId="{DC2EBF02-68FB-4095-BD49-408A8A420BFA}" dt="2023-07-24T17:56:51.914" v="13740" actId="478"/>
          <ac:picMkLst>
            <pc:docMk/>
            <pc:sldMk cId="113623303" sldId="325"/>
            <ac:picMk id="8" creationId="{1DB29E71-5526-8882-309B-6A9B6EF5771A}"/>
          </ac:picMkLst>
        </pc:picChg>
      </pc:sldChg>
      <pc:sldChg chg="addSp delSp modSp new mod modTransition delAnim modAnim modNotesTx">
        <pc:chgData name="Jackson E Polk" userId="229f3658-2692-4531-a628-d43287312a17" providerId="ADAL" clId="{DC2EBF02-68FB-4095-BD49-408A8A420BFA}" dt="2023-07-24T20:58:53.386" v="13747" actId="14826"/>
        <pc:sldMkLst>
          <pc:docMk/>
          <pc:sldMk cId="306485395" sldId="326"/>
        </pc:sldMkLst>
        <pc:spChg chg="mod">
          <ac:chgData name="Jackson E Polk" userId="229f3658-2692-4531-a628-d43287312a17" providerId="ADAL" clId="{DC2EBF02-68FB-4095-BD49-408A8A420BFA}" dt="2023-07-24T02:29:42.553" v="12732" actId="20577"/>
          <ac:spMkLst>
            <pc:docMk/>
            <pc:sldMk cId="306485395" sldId="326"/>
            <ac:spMk id="2" creationId="{E2A504E8-815B-4F1A-397A-5F66BD25EF1D}"/>
          </ac:spMkLst>
        </pc:spChg>
        <pc:spChg chg="mod">
          <ac:chgData name="Jackson E Polk" userId="229f3658-2692-4531-a628-d43287312a17" providerId="ADAL" clId="{DC2EBF02-68FB-4095-BD49-408A8A420BFA}" dt="2023-07-22T03:32:30" v="4254" actId="20577"/>
          <ac:spMkLst>
            <pc:docMk/>
            <pc:sldMk cId="306485395" sldId="326"/>
            <ac:spMk id="3" creationId="{A7580FE5-2507-89E5-275B-DEEB84C464CA}"/>
          </ac:spMkLst>
        </pc:spChg>
        <pc:picChg chg="add mod">
          <ac:chgData name="Jackson E Polk" userId="229f3658-2692-4531-a628-d43287312a17" providerId="ADAL" clId="{DC2EBF02-68FB-4095-BD49-408A8A420BFA}" dt="2023-07-24T20:58:53.386" v="13747" actId="14826"/>
          <ac:picMkLst>
            <pc:docMk/>
            <pc:sldMk cId="306485395" sldId="326"/>
            <ac:picMk id="5" creationId="{A522AE72-D4FA-5051-E8E1-09B891ED5D55}"/>
          </ac:picMkLst>
        </pc:picChg>
        <pc:picChg chg="add del mod ord">
          <ac:chgData name="Jackson E Polk" userId="229f3658-2692-4531-a628-d43287312a17" providerId="ADAL" clId="{DC2EBF02-68FB-4095-BD49-408A8A420BFA}" dt="2023-07-24T16:47:50.117" v="13455" actId="478"/>
          <ac:picMkLst>
            <pc:docMk/>
            <pc:sldMk cId="306485395" sldId="326"/>
            <ac:picMk id="6" creationId="{E72926D4-FEB2-1B5A-AB34-EB1EA875AE8A}"/>
          </ac:picMkLst>
        </pc:picChg>
        <pc:picChg chg="add del mod">
          <ac:chgData name="Jackson E Polk" userId="229f3658-2692-4531-a628-d43287312a17" providerId="ADAL" clId="{DC2EBF02-68FB-4095-BD49-408A8A420BFA}" dt="2023-07-24T16:44:52.998" v="13450"/>
          <ac:picMkLst>
            <pc:docMk/>
            <pc:sldMk cId="306485395" sldId="326"/>
            <ac:picMk id="7" creationId="{EF4EF9FD-E183-1AD4-D4A4-458DEC136600}"/>
          </ac:picMkLst>
        </pc:picChg>
        <pc:picChg chg="add del mod">
          <ac:chgData name="Jackson E Polk" userId="229f3658-2692-4531-a628-d43287312a17" providerId="ADAL" clId="{DC2EBF02-68FB-4095-BD49-408A8A420BFA}" dt="2023-07-24T17:56:21.411" v="13722" actId="478"/>
          <ac:picMkLst>
            <pc:docMk/>
            <pc:sldMk cId="306485395" sldId="326"/>
            <ac:picMk id="9" creationId="{16DE92BC-99BB-2937-8C92-06260C475957}"/>
          </ac:picMkLst>
        </pc:picChg>
      </pc:sldChg>
      <pc:sldChg chg="addSp delSp modSp new del mod">
        <pc:chgData name="Jackson E Polk" userId="229f3658-2692-4531-a628-d43287312a17" providerId="ADAL" clId="{DC2EBF02-68FB-4095-BD49-408A8A420BFA}" dt="2023-07-22T03:31:58.101" v="4237" actId="47"/>
        <pc:sldMkLst>
          <pc:docMk/>
          <pc:sldMk cId="3239460216" sldId="326"/>
        </pc:sldMkLst>
        <pc:spChg chg="del">
          <ac:chgData name="Jackson E Polk" userId="229f3658-2692-4531-a628-d43287312a17" providerId="ADAL" clId="{DC2EBF02-68FB-4095-BD49-408A8A420BFA}" dt="2023-07-22T03:31:07.058" v="4227" actId="478"/>
          <ac:spMkLst>
            <pc:docMk/>
            <pc:sldMk cId="3239460216" sldId="326"/>
            <ac:spMk id="2" creationId="{9919DD1C-DA4E-88AD-F7F0-265012CAA30C}"/>
          </ac:spMkLst>
        </pc:spChg>
        <pc:spChg chg="mod">
          <ac:chgData name="Jackson E Polk" userId="229f3658-2692-4531-a628-d43287312a17" providerId="ADAL" clId="{DC2EBF02-68FB-4095-BD49-408A8A420BFA}" dt="2023-07-22T03:29:15.805" v="4164" actId="20577"/>
          <ac:spMkLst>
            <pc:docMk/>
            <pc:sldMk cId="3239460216" sldId="326"/>
            <ac:spMk id="3" creationId="{544D47CD-A751-5AE7-2B11-9871BFF1E158}"/>
          </ac:spMkLst>
        </pc:spChg>
        <pc:spChg chg="add del">
          <ac:chgData name="Jackson E Polk" userId="229f3658-2692-4531-a628-d43287312a17" providerId="ADAL" clId="{DC2EBF02-68FB-4095-BD49-408A8A420BFA}" dt="2023-07-22T03:30:45.251" v="4223" actId="478"/>
          <ac:spMkLst>
            <pc:docMk/>
            <pc:sldMk cId="3239460216" sldId="326"/>
            <ac:spMk id="4" creationId="{8A9CF087-D5F2-037A-B260-A0BDDD1477B4}"/>
          </ac:spMkLst>
        </pc:spChg>
        <pc:spChg chg="add">
          <ac:chgData name="Jackson E Polk" userId="229f3658-2692-4531-a628-d43287312a17" providerId="ADAL" clId="{DC2EBF02-68FB-4095-BD49-408A8A420BFA}" dt="2023-07-22T03:30:42.137" v="4222"/>
          <ac:spMkLst>
            <pc:docMk/>
            <pc:sldMk cId="3239460216" sldId="326"/>
            <ac:spMk id="6" creationId="{8BE5525E-8DB2-D179-868C-8B9C86963394}"/>
          </ac:spMkLst>
        </pc:spChg>
        <pc:graphicFrameChg chg="add mod">
          <ac:chgData name="Jackson E Polk" userId="229f3658-2692-4531-a628-d43287312a17" providerId="ADAL" clId="{DC2EBF02-68FB-4095-BD49-408A8A420BFA}" dt="2023-07-22T03:31:27.938" v="4235" actId="1076"/>
          <ac:graphicFrameMkLst>
            <pc:docMk/>
            <pc:sldMk cId="3239460216" sldId="326"/>
            <ac:graphicFrameMk id="7" creationId="{B7C1B7AE-3196-7CB1-91A8-C52C19CEB985}"/>
          </ac:graphicFrameMkLst>
        </pc:graphicFrameChg>
        <pc:picChg chg="add del mod">
          <ac:chgData name="Jackson E Polk" userId="229f3658-2692-4531-a628-d43287312a17" providerId="ADAL" clId="{DC2EBF02-68FB-4095-BD49-408A8A420BFA}" dt="2023-07-22T03:30:41.946" v="4221"/>
          <ac:picMkLst>
            <pc:docMk/>
            <pc:sldMk cId="3239460216" sldId="326"/>
            <ac:picMk id="5" creationId="{900F5B2D-1550-6266-C972-F962672BDAEF}"/>
          </ac:picMkLst>
        </pc:picChg>
      </pc:sldChg>
      <pc:sldChg chg="modSp new del mod">
        <pc:chgData name="Jackson E Polk" userId="229f3658-2692-4531-a628-d43287312a17" providerId="ADAL" clId="{DC2EBF02-68FB-4095-BD49-408A8A420BFA}" dt="2023-07-22T03:36:27.197" v="4527" actId="47"/>
        <pc:sldMkLst>
          <pc:docMk/>
          <pc:sldMk cId="473257607" sldId="327"/>
        </pc:sldMkLst>
        <pc:spChg chg="mod">
          <ac:chgData name="Jackson E Polk" userId="229f3658-2692-4531-a628-d43287312a17" providerId="ADAL" clId="{DC2EBF02-68FB-4095-BD49-408A8A420BFA}" dt="2023-07-22T03:36:16.679" v="4515" actId="20577"/>
          <ac:spMkLst>
            <pc:docMk/>
            <pc:sldMk cId="473257607" sldId="327"/>
            <ac:spMk id="3" creationId="{F3E1B9F3-65D1-5E62-70FF-64460119464C}"/>
          </ac:spMkLst>
        </pc:spChg>
      </pc:sldChg>
      <pc:sldChg chg="addSp delSp modSp new mod modTransition delAnim modAnim modNotesTx">
        <pc:chgData name="Jackson E Polk" userId="229f3658-2692-4531-a628-d43287312a17" providerId="ADAL" clId="{DC2EBF02-68FB-4095-BD49-408A8A420BFA}" dt="2023-07-24T17:56:24.776" v="13724" actId="478"/>
        <pc:sldMkLst>
          <pc:docMk/>
          <pc:sldMk cId="1864816822" sldId="327"/>
        </pc:sldMkLst>
        <pc:spChg chg="mod">
          <ac:chgData name="Jackson E Polk" userId="229f3658-2692-4531-a628-d43287312a17" providerId="ADAL" clId="{DC2EBF02-68FB-4095-BD49-408A8A420BFA}" dt="2023-07-24T14:36:16.801" v="12910" actId="20577"/>
          <ac:spMkLst>
            <pc:docMk/>
            <pc:sldMk cId="1864816822" sldId="327"/>
            <ac:spMk id="2" creationId="{1982A9EA-3D98-294E-253D-1E643E84BBC9}"/>
          </ac:spMkLst>
        </pc:spChg>
        <pc:spChg chg="mod">
          <ac:chgData name="Jackson E Polk" userId="229f3658-2692-4531-a628-d43287312a17" providerId="ADAL" clId="{DC2EBF02-68FB-4095-BD49-408A8A420BFA}" dt="2023-07-22T03:36:34.378" v="4544" actId="20577"/>
          <ac:spMkLst>
            <pc:docMk/>
            <pc:sldMk cId="1864816822" sldId="327"/>
            <ac:spMk id="3" creationId="{BA5C7A4D-A453-EB94-131F-46E981D43A6D}"/>
          </ac:spMkLst>
        </pc:spChg>
        <pc:spChg chg="del">
          <ac:chgData name="Jackson E Polk" userId="229f3658-2692-4531-a628-d43287312a17" providerId="ADAL" clId="{DC2EBF02-68FB-4095-BD49-408A8A420BFA}" dt="2023-07-22T03:36:50.930" v="4548" actId="478"/>
          <ac:spMkLst>
            <pc:docMk/>
            <pc:sldMk cId="1864816822" sldId="327"/>
            <ac:spMk id="4" creationId="{B7F1EB58-EE25-CAD7-FA3F-449362E1FEAF}"/>
          </ac:spMkLst>
        </pc:spChg>
        <pc:spChg chg="add mod">
          <ac:chgData name="Jackson E Polk" userId="229f3658-2692-4531-a628-d43287312a17" providerId="ADAL" clId="{DC2EBF02-68FB-4095-BD49-408A8A420BFA}" dt="2023-07-22T04:25:55.041" v="9278" actId="113"/>
          <ac:spMkLst>
            <pc:docMk/>
            <pc:sldMk cId="1864816822" sldId="327"/>
            <ac:spMk id="6" creationId="{269F074B-4341-D107-E798-F66298085766}"/>
          </ac:spMkLst>
        </pc:spChg>
        <pc:picChg chg="add del mod ord">
          <ac:chgData name="Jackson E Polk" userId="229f3658-2692-4531-a628-d43287312a17" providerId="ADAL" clId="{DC2EBF02-68FB-4095-BD49-408A8A420BFA}" dt="2023-07-24T16:47:53.790" v="13457" actId="478"/>
          <ac:picMkLst>
            <pc:docMk/>
            <pc:sldMk cId="1864816822" sldId="327"/>
            <ac:picMk id="4" creationId="{845B206D-BDDF-F443-64B5-4A8A6D7010C6}"/>
          </ac:picMkLst>
        </pc:picChg>
        <pc:picChg chg="add mod">
          <ac:chgData name="Jackson E Polk" userId="229f3658-2692-4531-a628-d43287312a17" providerId="ADAL" clId="{DC2EBF02-68FB-4095-BD49-408A8A420BFA}" dt="2023-07-22T03:36:57.018" v="4549" actId="1076"/>
          <ac:picMkLst>
            <pc:docMk/>
            <pc:sldMk cId="1864816822" sldId="327"/>
            <ac:picMk id="5" creationId="{2B1382EB-B001-E73F-F55D-7752162936FB}"/>
          </ac:picMkLst>
        </pc:picChg>
        <pc:picChg chg="add del mod">
          <ac:chgData name="Jackson E Polk" userId="229f3658-2692-4531-a628-d43287312a17" providerId="ADAL" clId="{DC2EBF02-68FB-4095-BD49-408A8A420BFA}" dt="2023-07-24T16:44:52.998" v="13450"/>
          <ac:picMkLst>
            <pc:docMk/>
            <pc:sldMk cId="1864816822" sldId="327"/>
            <ac:picMk id="7" creationId="{C471A566-BC65-0DE8-9100-04EB35174BF6}"/>
          </ac:picMkLst>
        </pc:picChg>
        <pc:picChg chg="add del mod">
          <ac:chgData name="Jackson E Polk" userId="229f3658-2692-4531-a628-d43287312a17" providerId="ADAL" clId="{DC2EBF02-68FB-4095-BD49-408A8A420BFA}" dt="2023-07-24T17:56:24.776" v="13724" actId="478"/>
          <ac:picMkLst>
            <pc:docMk/>
            <pc:sldMk cId="1864816822" sldId="327"/>
            <ac:picMk id="9" creationId="{52E478FA-D608-ECB2-FDB9-34A91B57380A}"/>
          </ac:picMkLst>
        </pc:picChg>
      </pc:sldChg>
      <pc:sldChg chg="addSp delSp modSp new mod modTransition delAnim modAnim modNotesTx">
        <pc:chgData name="Jackson E Polk" userId="229f3658-2692-4531-a628-d43287312a17" providerId="ADAL" clId="{DC2EBF02-68FB-4095-BD49-408A8A420BFA}" dt="2023-07-24T17:56:26.127" v="13725" actId="478"/>
        <pc:sldMkLst>
          <pc:docMk/>
          <pc:sldMk cId="2747212460" sldId="328"/>
        </pc:sldMkLst>
        <pc:spChg chg="add del mod">
          <ac:chgData name="Jackson E Polk" userId="229f3658-2692-4531-a628-d43287312a17" providerId="ADAL" clId="{DC2EBF02-68FB-4095-BD49-408A8A420BFA}" dt="2023-07-24T14:36:32.518" v="12913" actId="20577"/>
          <ac:spMkLst>
            <pc:docMk/>
            <pc:sldMk cId="2747212460" sldId="328"/>
            <ac:spMk id="2" creationId="{1AAF76B9-554C-F6A8-FFFC-54F002307E85}"/>
          </ac:spMkLst>
        </pc:spChg>
        <pc:spChg chg="mod">
          <ac:chgData name="Jackson E Polk" userId="229f3658-2692-4531-a628-d43287312a17" providerId="ADAL" clId="{DC2EBF02-68FB-4095-BD49-408A8A420BFA}" dt="2023-07-22T03:38:51.554" v="4912" actId="20577"/>
          <ac:spMkLst>
            <pc:docMk/>
            <pc:sldMk cId="2747212460" sldId="328"/>
            <ac:spMk id="3" creationId="{B585DA8C-626A-E0CC-7E6A-6036CCEE1353}"/>
          </ac:spMkLst>
        </pc:spChg>
        <pc:spChg chg="del">
          <ac:chgData name="Jackson E Polk" userId="229f3658-2692-4531-a628-d43287312a17" providerId="ADAL" clId="{DC2EBF02-68FB-4095-BD49-408A8A420BFA}" dt="2023-07-22T03:39:19.610" v="4915"/>
          <ac:spMkLst>
            <pc:docMk/>
            <pc:sldMk cId="2747212460" sldId="328"/>
            <ac:spMk id="4" creationId="{FB2913E8-884C-4285-15EF-06E6725C426B}"/>
          </ac:spMkLst>
        </pc:spChg>
        <pc:spChg chg="add mod">
          <ac:chgData name="Jackson E Polk" userId="229f3658-2692-4531-a628-d43287312a17" providerId="ADAL" clId="{DC2EBF02-68FB-4095-BD49-408A8A420BFA}" dt="2023-07-22T04:26:04.385" v="9280" actId="1076"/>
          <ac:spMkLst>
            <pc:docMk/>
            <pc:sldMk cId="2747212460" sldId="328"/>
            <ac:spMk id="7" creationId="{1FB235DF-493C-16DA-01B9-F4A5D64062CC}"/>
          </ac:spMkLst>
        </pc:spChg>
        <pc:picChg chg="add del mod ord">
          <ac:chgData name="Jackson E Polk" userId="229f3658-2692-4531-a628-d43287312a17" providerId="ADAL" clId="{DC2EBF02-68FB-4095-BD49-408A8A420BFA}" dt="2023-07-24T16:47:55.355" v="13458" actId="478"/>
          <ac:picMkLst>
            <pc:docMk/>
            <pc:sldMk cId="2747212460" sldId="328"/>
            <ac:picMk id="4" creationId="{3366E92D-A0FD-5F30-D3B3-65E8F6F1F816}"/>
          </ac:picMkLst>
        </pc:picChg>
        <pc:picChg chg="add del mod">
          <ac:chgData name="Jackson E Polk" userId="229f3658-2692-4531-a628-d43287312a17" providerId="ADAL" clId="{DC2EBF02-68FB-4095-BD49-408A8A420BFA}" dt="2023-07-24T16:44:52.998" v="13450"/>
          <ac:picMkLst>
            <pc:docMk/>
            <pc:sldMk cId="2747212460" sldId="328"/>
            <ac:picMk id="5" creationId="{622F14E1-EFB5-8AC6-94A0-F04AD3EC2CEB}"/>
          </ac:picMkLst>
        </pc:picChg>
        <pc:picChg chg="add del mod">
          <ac:chgData name="Jackson E Polk" userId="229f3658-2692-4531-a628-d43287312a17" providerId="ADAL" clId="{DC2EBF02-68FB-4095-BD49-408A8A420BFA}" dt="2023-07-22T03:39:17.640" v="4914"/>
          <ac:picMkLst>
            <pc:docMk/>
            <pc:sldMk cId="2747212460" sldId="328"/>
            <ac:picMk id="5" creationId="{F35D3B81-6BB1-3DD4-4990-45AE3C603A28}"/>
          </ac:picMkLst>
        </pc:picChg>
        <pc:picChg chg="add mod">
          <ac:chgData name="Jackson E Polk" userId="229f3658-2692-4531-a628-d43287312a17" providerId="ADAL" clId="{DC2EBF02-68FB-4095-BD49-408A8A420BFA}" dt="2023-07-22T03:39:26.534" v="4919" actId="1076"/>
          <ac:picMkLst>
            <pc:docMk/>
            <pc:sldMk cId="2747212460" sldId="328"/>
            <ac:picMk id="6" creationId="{3EB48B6D-5E85-875C-E421-C2BC440DB2BC}"/>
          </ac:picMkLst>
        </pc:picChg>
        <pc:picChg chg="add del mod">
          <ac:chgData name="Jackson E Polk" userId="229f3658-2692-4531-a628-d43287312a17" providerId="ADAL" clId="{DC2EBF02-68FB-4095-BD49-408A8A420BFA}" dt="2023-07-24T17:56:26.127" v="13725" actId="478"/>
          <ac:picMkLst>
            <pc:docMk/>
            <pc:sldMk cId="2747212460" sldId="328"/>
            <ac:picMk id="9" creationId="{9B74C8F1-A574-F869-578A-E4CE914E60DD}"/>
          </ac:picMkLst>
        </pc:picChg>
      </pc:sldChg>
      <pc:sldChg chg="addSp delSp modSp new mod modTransition delAnim modAnim modNotesTx">
        <pc:chgData name="Jackson E Polk" userId="229f3658-2692-4531-a628-d43287312a17" providerId="ADAL" clId="{DC2EBF02-68FB-4095-BD49-408A8A420BFA}" dt="2023-07-24T17:56:28.690" v="13726" actId="478"/>
        <pc:sldMkLst>
          <pc:docMk/>
          <pc:sldMk cId="4142547235" sldId="329"/>
        </pc:sldMkLst>
        <pc:spChg chg="mod">
          <ac:chgData name="Jackson E Polk" userId="229f3658-2692-4531-a628-d43287312a17" providerId="ADAL" clId="{DC2EBF02-68FB-4095-BD49-408A8A420BFA}" dt="2023-07-24T14:36:39.514" v="12915" actId="20577"/>
          <ac:spMkLst>
            <pc:docMk/>
            <pc:sldMk cId="4142547235" sldId="329"/>
            <ac:spMk id="2" creationId="{A12D47EE-F1D6-4DA1-C8E0-2FBC867D8E3D}"/>
          </ac:spMkLst>
        </pc:spChg>
        <pc:spChg chg="mod">
          <ac:chgData name="Jackson E Polk" userId="229f3658-2692-4531-a628-d43287312a17" providerId="ADAL" clId="{DC2EBF02-68FB-4095-BD49-408A8A420BFA}" dt="2023-07-22T03:42:11.202" v="5386" actId="20577"/>
          <ac:spMkLst>
            <pc:docMk/>
            <pc:sldMk cId="4142547235" sldId="329"/>
            <ac:spMk id="3" creationId="{2C938C7F-FCAC-5E17-4887-60D9EEA29607}"/>
          </ac:spMkLst>
        </pc:spChg>
        <pc:spChg chg="del mod">
          <ac:chgData name="Jackson E Polk" userId="229f3658-2692-4531-a628-d43287312a17" providerId="ADAL" clId="{DC2EBF02-68FB-4095-BD49-408A8A420BFA}" dt="2023-07-22T03:44:04.749" v="5757" actId="478"/>
          <ac:spMkLst>
            <pc:docMk/>
            <pc:sldMk cId="4142547235" sldId="329"/>
            <ac:spMk id="4" creationId="{23534EDE-E11A-E205-5B60-0A2E17232043}"/>
          </ac:spMkLst>
        </pc:spChg>
        <pc:spChg chg="add mod">
          <ac:chgData name="Jackson E Polk" userId="229f3658-2692-4531-a628-d43287312a17" providerId="ADAL" clId="{DC2EBF02-68FB-4095-BD49-408A8A420BFA}" dt="2023-07-22T04:25:49.490" v="9276" actId="1076"/>
          <ac:spMkLst>
            <pc:docMk/>
            <pc:sldMk cId="4142547235" sldId="329"/>
            <ac:spMk id="6" creationId="{10F0213A-2970-C2A8-E69A-58F9C2EDD410}"/>
          </ac:spMkLst>
        </pc:spChg>
        <pc:picChg chg="add del mod ord">
          <ac:chgData name="Jackson E Polk" userId="229f3658-2692-4531-a628-d43287312a17" providerId="ADAL" clId="{DC2EBF02-68FB-4095-BD49-408A8A420BFA}" dt="2023-07-24T16:47:56.917" v="13459" actId="478"/>
          <ac:picMkLst>
            <pc:docMk/>
            <pc:sldMk cId="4142547235" sldId="329"/>
            <ac:picMk id="4" creationId="{7C70EA16-9AD8-41D3-5DF6-DAACEC5DCAE0}"/>
          </ac:picMkLst>
        </pc:picChg>
        <pc:picChg chg="add mod">
          <ac:chgData name="Jackson E Polk" userId="229f3658-2692-4531-a628-d43287312a17" providerId="ADAL" clId="{DC2EBF02-68FB-4095-BD49-408A8A420BFA}" dt="2023-07-22T03:44:10.870" v="5760" actId="1076"/>
          <ac:picMkLst>
            <pc:docMk/>
            <pc:sldMk cId="4142547235" sldId="329"/>
            <ac:picMk id="5" creationId="{297DD821-7995-DFF6-76F8-94B6BB8A339F}"/>
          </ac:picMkLst>
        </pc:picChg>
        <pc:picChg chg="add del mod">
          <ac:chgData name="Jackson E Polk" userId="229f3658-2692-4531-a628-d43287312a17" providerId="ADAL" clId="{DC2EBF02-68FB-4095-BD49-408A8A420BFA}" dt="2023-07-24T16:44:52.998" v="13450"/>
          <ac:picMkLst>
            <pc:docMk/>
            <pc:sldMk cId="4142547235" sldId="329"/>
            <ac:picMk id="7" creationId="{0A65E03E-95BD-D84B-768B-2C7ED0BCB909}"/>
          </ac:picMkLst>
        </pc:picChg>
        <pc:picChg chg="add del mod">
          <ac:chgData name="Jackson E Polk" userId="229f3658-2692-4531-a628-d43287312a17" providerId="ADAL" clId="{DC2EBF02-68FB-4095-BD49-408A8A420BFA}" dt="2023-07-24T17:56:28.690" v="13726" actId="478"/>
          <ac:picMkLst>
            <pc:docMk/>
            <pc:sldMk cId="4142547235" sldId="329"/>
            <ac:picMk id="9" creationId="{E9836329-E696-B734-5D60-436FA3F1417F}"/>
          </ac:picMkLst>
        </pc:picChg>
      </pc:sldChg>
      <pc:sldChg chg="modSp new mod modTransition">
        <pc:chgData name="Jackson E Polk" userId="229f3658-2692-4531-a628-d43287312a17" providerId="ADAL" clId="{DC2EBF02-68FB-4095-BD49-408A8A420BFA}" dt="2023-07-24T17:03:36.138" v="13714"/>
        <pc:sldMkLst>
          <pc:docMk/>
          <pc:sldMk cId="2491636430" sldId="330"/>
        </pc:sldMkLst>
        <pc:spChg chg="mod">
          <ac:chgData name="Jackson E Polk" userId="229f3658-2692-4531-a628-d43287312a17" providerId="ADAL" clId="{DC2EBF02-68FB-4095-BD49-408A8A420BFA}" dt="2023-07-22T04:08:51.502" v="7944" actId="207"/>
          <ac:spMkLst>
            <pc:docMk/>
            <pc:sldMk cId="2491636430" sldId="330"/>
            <ac:spMk id="2" creationId="{01A114DD-7C12-D459-533E-EFBCB029E931}"/>
          </ac:spMkLst>
        </pc:spChg>
        <pc:spChg chg="mod">
          <ac:chgData name="Jackson E Polk" userId="229f3658-2692-4531-a628-d43287312a17" providerId="ADAL" clId="{DC2EBF02-68FB-4095-BD49-408A8A420BFA}" dt="2023-07-22T03:57:21.111" v="7095" actId="20577"/>
          <ac:spMkLst>
            <pc:docMk/>
            <pc:sldMk cId="2491636430" sldId="330"/>
            <ac:spMk id="3" creationId="{4CA5BDC0-3FC1-425F-12AE-CF0224446D65}"/>
          </ac:spMkLst>
        </pc:spChg>
      </pc:sldChg>
      <pc:sldChg chg="addSp delSp modSp new mod modTransition delAnim modAnim modNotesTx">
        <pc:chgData name="Jackson E Polk" userId="229f3658-2692-4531-a628-d43287312a17" providerId="ADAL" clId="{DC2EBF02-68FB-4095-BD49-408A8A420BFA}" dt="2023-07-24T17:56:39.034" v="13732" actId="478"/>
        <pc:sldMkLst>
          <pc:docMk/>
          <pc:sldMk cId="2552484683" sldId="331"/>
        </pc:sldMkLst>
        <pc:spChg chg="mod">
          <ac:chgData name="Jackson E Polk" userId="229f3658-2692-4531-a628-d43287312a17" providerId="ADAL" clId="{DC2EBF02-68FB-4095-BD49-408A8A420BFA}" dt="2023-07-22T04:02:15.367" v="7592" actId="20577"/>
          <ac:spMkLst>
            <pc:docMk/>
            <pc:sldMk cId="2552484683" sldId="331"/>
            <ac:spMk id="2" creationId="{18B1EB9F-0C52-AB19-375D-473EEF1A9780}"/>
          </ac:spMkLst>
        </pc:spChg>
        <pc:spChg chg="mod">
          <ac:chgData name="Jackson E Polk" userId="229f3658-2692-4531-a628-d43287312a17" providerId="ADAL" clId="{DC2EBF02-68FB-4095-BD49-408A8A420BFA}" dt="2023-07-22T03:59:21.751" v="7250" actId="20577"/>
          <ac:spMkLst>
            <pc:docMk/>
            <pc:sldMk cId="2552484683" sldId="331"/>
            <ac:spMk id="3" creationId="{6DC66907-A2CB-ECC7-D697-D363FD610105}"/>
          </ac:spMkLst>
        </pc:spChg>
        <pc:spChg chg="del">
          <ac:chgData name="Jackson E Polk" userId="229f3658-2692-4531-a628-d43287312a17" providerId="ADAL" clId="{DC2EBF02-68FB-4095-BD49-408A8A420BFA}" dt="2023-07-22T03:59:41.793" v="7251"/>
          <ac:spMkLst>
            <pc:docMk/>
            <pc:sldMk cId="2552484683" sldId="331"/>
            <ac:spMk id="4" creationId="{B3A32D65-EDC2-9EC7-B8DC-97B5A8A78FDF}"/>
          </ac:spMkLst>
        </pc:spChg>
        <pc:spChg chg="add mod">
          <ac:chgData name="Jackson E Polk" userId="229f3658-2692-4531-a628-d43287312a17" providerId="ADAL" clId="{DC2EBF02-68FB-4095-BD49-408A8A420BFA}" dt="2023-07-24T16:43:14.668" v="13428" actId="1076"/>
          <ac:spMkLst>
            <pc:docMk/>
            <pc:sldMk cId="2552484683" sldId="331"/>
            <ac:spMk id="6" creationId="{D949EC39-E05A-B1DD-D8F9-4F954AF632F6}"/>
          </ac:spMkLst>
        </pc:spChg>
        <pc:spChg chg="add del mod">
          <ac:chgData name="Jackson E Polk" userId="229f3658-2692-4531-a628-d43287312a17" providerId="ADAL" clId="{DC2EBF02-68FB-4095-BD49-408A8A420BFA}" dt="2023-07-22T04:12:12.864" v="8216"/>
          <ac:spMkLst>
            <pc:docMk/>
            <pc:sldMk cId="2552484683" sldId="331"/>
            <ac:spMk id="7" creationId="{A75A8BBA-459C-45D0-2606-EC81E5466511}"/>
          </ac:spMkLst>
        </pc:spChg>
        <pc:spChg chg="add mod">
          <ac:chgData name="Jackson E Polk" userId="229f3658-2692-4531-a628-d43287312a17" providerId="ADAL" clId="{DC2EBF02-68FB-4095-BD49-408A8A420BFA}" dt="2023-07-22T04:25:02.781" v="9195" actId="1076"/>
          <ac:spMkLst>
            <pc:docMk/>
            <pc:sldMk cId="2552484683" sldId="331"/>
            <ac:spMk id="10" creationId="{05C8293F-9E41-0D56-AAA2-CA935B59E798}"/>
          </ac:spMkLst>
        </pc:spChg>
        <pc:picChg chg="add del mod">
          <ac:chgData name="Jackson E Polk" userId="229f3658-2692-4531-a628-d43287312a17" providerId="ADAL" clId="{DC2EBF02-68FB-4095-BD49-408A8A420BFA}" dt="2023-07-22T04:12:02.143" v="8214" actId="21"/>
          <ac:picMkLst>
            <pc:docMk/>
            <pc:sldMk cId="2552484683" sldId="331"/>
            <ac:picMk id="5" creationId="{B2DC87F6-EC20-A576-197A-5FA7EC573828}"/>
          </ac:picMkLst>
        </pc:picChg>
        <pc:picChg chg="add del mod">
          <ac:chgData name="Jackson E Polk" userId="229f3658-2692-4531-a628-d43287312a17" providerId="ADAL" clId="{DC2EBF02-68FB-4095-BD49-408A8A420BFA}" dt="2023-07-24T16:44:52.998" v="13450"/>
          <ac:picMkLst>
            <pc:docMk/>
            <pc:sldMk cId="2552484683" sldId="331"/>
            <ac:picMk id="5" creationId="{DCAAEDD2-B838-9749-078C-BE8829248DC9}"/>
          </ac:picMkLst>
        </pc:picChg>
        <pc:picChg chg="add del mod ord">
          <ac:chgData name="Jackson E Polk" userId="229f3658-2692-4531-a628-d43287312a17" providerId="ADAL" clId="{DC2EBF02-68FB-4095-BD49-408A8A420BFA}" dt="2023-07-24T16:48:04.582" v="13462" actId="478"/>
          <ac:picMkLst>
            <pc:docMk/>
            <pc:sldMk cId="2552484683" sldId="331"/>
            <ac:picMk id="7" creationId="{08D1A14D-16BB-268C-7614-BEF95919236B}"/>
          </ac:picMkLst>
        </pc:picChg>
        <pc:picChg chg="add mod">
          <ac:chgData name="Jackson E Polk" userId="229f3658-2692-4531-a628-d43287312a17" providerId="ADAL" clId="{DC2EBF02-68FB-4095-BD49-408A8A420BFA}" dt="2023-07-22T04:12:58.729" v="8227" actId="1076"/>
          <ac:picMkLst>
            <pc:docMk/>
            <pc:sldMk cId="2552484683" sldId="331"/>
            <ac:picMk id="8" creationId="{A4C41B60-063E-B2D9-E490-5F3F852C6DC1}"/>
          </ac:picMkLst>
        </pc:picChg>
        <pc:picChg chg="add mod">
          <ac:chgData name="Jackson E Polk" userId="229f3658-2692-4531-a628-d43287312a17" providerId="ADAL" clId="{DC2EBF02-68FB-4095-BD49-408A8A420BFA}" dt="2023-07-22T04:12:56.532" v="8226" actId="1076"/>
          <ac:picMkLst>
            <pc:docMk/>
            <pc:sldMk cId="2552484683" sldId="331"/>
            <ac:picMk id="9" creationId="{DC0BF825-C3CF-F1D8-58EB-27F6046BF038}"/>
          </ac:picMkLst>
        </pc:picChg>
        <pc:picChg chg="add del mod">
          <ac:chgData name="Jackson E Polk" userId="229f3658-2692-4531-a628-d43287312a17" providerId="ADAL" clId="{DC2EBF02-68FB-4095-BD49-408A8A420BFA}" dt="2023-07-24T17:56:39.034" v="13732" actId="478"/>
          <ac:picMkLst>
            <pc:docMk/>
            <pc:sldMk cId="2552484683" sldId="331"/>
            <ac:picMk id="13" creationId="{AD49982E-57AD-4D8A-C530-58CE2266A86C}"/>
          </ac:picMkLst>
        </pc:picChg>
      </pc:sldChg>
      <pc:sldChg chg="addSp delSp modSp add mod ord modTransition delAnim modAnim">
        <pc:chgData name="Jackson E Polk" userId="229f3658-2692-4531-a628-d43287312a17" providerId="ADAL" clId="{DC2EBF02-68FB-4095-BD49-408A8A420BFA}" dt="2023-07-24T17:56:43.019" v="13734" actId="478"/>
        <pc:sldMkLst>
          <pc:docMk/>
          <pc:sldMk cId="2238522316" sldId="332"/>
        </pc:sldMkLst>
        <pc:spChg chg="mod">
          <ac:chgData name="Jackson E Polk" userId="229f3658-2692-4531-a628-d43287312a17" providerId="ADAL" clId="{DC2EBF02-68FB-4095-BD49-408A8A420BFA}" dt="2023-07-22T04:24:03.906" v="9136" actId="20577"/>
          <ac:spMkLst>
            <pc:docMk/>
            <pc:sldMk cId="2238522316" sldId="332"/>
            <ac:spMk id="2" creationId="{18B1EB9F-0C52-AB19-375D-473EEF1A9780}"/>
          </ac:spMkLst>
        </pc:spChg>
        <pc:spChg chg="mod">
          <ac:chgData name="Jackson E Polk" userId="229f3658-2692-4531-a628-d43287312a17" providerId="ADAL" clId="{DC2EBF02-68FB-4095-BD49-408A8A420BFA}" dt="2023-07-22T04:05:11.508" v="7631" actId="20577"/>
          <ac:spMkLst>
            <pc:docMk/>
            <pc:sldMk cId="2238522316" sldId="332"/>
            <ac:spMk id="3" creationId="{6DC66907-A2CB-ECC7-D697-D363FD610105}"/>
          </ac:spMkLst>
        </pc:spChg>
        <pc:spChg chg="add del mod">
          <ac:chgData name="Jackson E Polk" userId="229f3658-2692-4531-a628-d43287312a17" providerId="ADAL" clId="{DC2EBF02-68FB-4095-BD49-408A8A420BFA}" dt="2023-07-22T04:15:13.582" v="8440" actId="478"/>
          <ac:spMkLst>
            <pc:docMk/>
            <pc:sldMk cId="2238522316" sldId="332"/>
            <ac:spMk id="6" creationId="{7D99C6C8-643F-F380-48BD-9FD3D50928B2}"/>
          </ac:spMkLst>
        </pc:spChg>
        <pc:spChg chg="add del mod">
          <ac:chgData name="Jackson E Polk" userId="229f3658-2692-4531-a628-d43287312a17" providerId="ADAL" clId="{DC2EBF02-68FB-4095-BD49-408A8A420BFA}" dt="2023-07-22T04:23:40.919" v="9085" actId="478"/>
          <ac:spMkLst>
            <pc:docMk/>
            <pc:sldMk cId="2238522316" sldId="332"/>
            <ac:spMk id="9" creationId="{80578BF9-BAD0-4E15-8580-F39CA3194359}"/>
          </ac:spMkLst>
        </pc:spChg>
        <pc:spChg chg="add mod">
          <ac:chgData name="Jackson E Polk" userId="229f3658-2692-4531-a628-d43287312a17" providerId="ADAL" clId="{DC2EBF02-68FB-4095-BD49-408A8A420BFA}" dt="2023-07-22T04:24:33.458" v="9168" actId="1076"/>
          <ac:spMkLst>
            <pc:docMk/>
            <pc:sldMk cId="2238522316" sldId="332"/>
            <ac:spMk id="11" creationId="{A690FF16-D600-0E49-C1D5-549C1161F175}"/>
          </ac:spMkLst>
        </pc:spChg>
        <pc:picChg chg="add del mod ord">
          <ac:chgData name="Jackson E Polk" userId="229f3658-2692-4531-a628-d43287312a17" providerId="ADAL" clId="{DC2EBF02-68FB-4095-BD49-408A8A420BFA}" dt="2023-07-24T16:48:08.734" v="13464" actId="478"/>
          <ac:picMkLst>
            <pc:docMk/>
            <pc:sldMk cId="2238522316" sldId="332"/>
            <ac:picMk id="4" creationId="{AB589B60-151A-63C1-9670-53FE9BB3BEF1}"/>
          </ac:picMkLst>
        </pc:picChg>
        <pc:picChg chg="add del mod">
          <ac:chgData name="Jackson E Polk" userId="229f3658-2692-4531-a628-d43287312a17" providerId="ADAL" clId="{DC2EBF02-68FB-4095-BD49-408A8A420BFA}" dt="2023-07-24T16:44:52.998" v="13450"/>
          <ac:picMkLst>
            <pc:docMk/>
            <pc:sldMk cId="2238522316" sldId="332"/>
            <ac:picMk id="5" creationId="{4FD3A62A-9B3F-314A-73FE-9C609810C934}"/>
          </ac:picMkLst>
        </pc:picChg>
        <pc:picChg chg="del">
          <ac:chgData name="Jackson E Polk" userId="229f3658-2692-4531-a628-d43287312a17" providerId="ADAL" clId="{DC2EBF02-68FB-4095-BD49-408A8A420BFA}" dt="2023-07-22T04:05:13.656" v="7632" actId="478"/>
          <ac:picMkLst>
            <pc:docMk/>
            <pc:sldMk cId="2238522316" sldId="332"/>
            <ac:picMk id="5" creationId="{B2DC87F6-EC20-A576-197A-5FA7EC573828}"/>
          </ac:picMkLst>
        </pc:picChg>
        <pc:picChg chg="add del mod">
          <ac:chgData name="Jackson E Polk" userId="229f3658-2692-4531-a628-d43287312a17" providerId="ADAL" clId="{DC2EBF02-68FB-4095-BD49-408A8A420BFA}" dt="2023-07-22T04:15:12.188" v="8439"/>
          <ac:picMkLst>
            <pc:docMk/>
            <pc:sldMk cId="2238522316" sldId="332"/>
            <ac:picMk id="7" creationId="{44276081-4CAC-989B-603D-E012A0DD43DB}"/>
          </ac:picMkLst>
        </pc:picChg>
        <pc:picChg chg="add del mod">
          <ac:chgData name="Jackson E Polk" userId="229f3658-2692-4531-a628-d43287312a17" providerId="ADAL" clId="{DC2EBF02-68FB-4095-BD49-408A8A420BFA}" dt="2023-07-22T04:23:39.667" v="9084" actId="478"/>
          <ac:picMkLst>
            <pc:docMk/>
            <pc:sldMk cId="2238522316" sldId="332"/>
            <ac:picMk id="8" creationId="{22AEB6DD-49AE-6371-0984-01B241BF349F}"/>
          </ac:picMkLst>
        </pc:picChg>
        <pc:picChg chg="add del mod">
          <ac:chgData name="Jackson E Polk" userId="229f3658-2692-4531-a628-d43287312a17" providerId="ADAL" clId="{DC2EBF02-68FB-4095-BD49-408A8A420BFA}" dt="2023-07-24T17:56:43.019" v="13734" actId="478"/>
          <ac:picMkLst>
            <pc:docMk/>
            <pc:sldMk cId="2238522316" sldId="332"/>
            <ac:picMk id="8" creationId="{C4626C91-5B78-A189-EA96-CC93D7356062}"/>
          </ac:picMkLst>
        </pc:picChg>
        <pc:picChg chg="add mod">
          <ac:chgData name="Jackson E Polk" userId="229f3658-2692-4531-a628-d43287312a17" providerId="ADAL" clId="{DC2EBF02-68FB-4095-BD49-408A8A420BFA}" dt="2023-07-22T04:23:46.330" v="9089" actId="1076"/>
          <ac:picMkLst>
            <pc:docMk/>
            <pc:sldMk cId="2238522316" sldId="332"/>
            <ac:picMk id="10" creationId="{2767BA5C-572C-827A-27E3-2539999DF4A3}"/>
          </ac:picMkLst>
        </pc:picChg>
      </pc:sldChg>
      <pc:sldChg chg="addSp delSp modSp new mod modTransition delAnim modAnim modNotesTx">
        <pc:chgData name="Jackson E Polk" userId="229f3658-2692-4531-a628-d43287312a17" providerId="ADAL" clId="{DC2EBF02-68FB-4095-BD49-408A8A420BFA}" dt="2023-07-24T17:56:40.463" v="13733" actId="478"/>
        <pc:sldMkLst>
          <pc:docMk/>
          <pc:sldMk cId="1608278557" sldId="333"/>
        </pc:sldMkLst>
        <pc:spChg chg="mod">
          <ac:chgData name="Jackson E Polk" userId="229f3658-2692-4531-a628-d43287312a17" providerId="ADAL" clId="{DC2EBF02-68FB-4095-BD49-408A8A420BFA}" dt="2023-07-22T04:13:54.333" v="8316" actId="20577"/>
          <ac:spMkLst>
            <pc:docMk/>
            <pc:sldMk cId="1608278557" sldId="333"/>
            <ac:spMk id="2" creationId="{45C43259-AF32-1854-BCC0-FABC87D13288}"/>
          </ac:spMkLst>
        </pc:spChg>
        <pc:spChg chg="mod">
          <ac:chgData name="Jackson E Polk" userId="229f3658-2692-4531-a628-d43287312a17" providerId="ADAL" clId="{DC2EBF02-68FB-4095-BD49-408A8A420BFA}" dt="2023-07-22T04:10:55.336" v="8116" actId="20577"/>
          <ac:spMkLst>
            <pc:docMk/>
            <pc:sldMk cId="1608278557" sldId="333"/>
            <ac:spMk id="3" creationId="{5614F923-6315-5C82-0D21-E9A17607893C}"/>
          </ac:spMkLst>
        </pc:spChg>
        <pc:spChg chg="del">
          <ac:chgData name="Jackson E Polk" userId="229f3658-2692-4531-a628-d43287312a17" providerId="ADAL" clId="{DC2EBF02-68FB-4095-BD49-408A8A420BFA}" dt="2023-07-22T04:12:04.571" v="8215"/>
          <ac:spMkLst>
            <pc:docMk/>
            <pc:sldMk cId="1608278557" sldId="333"/>
            <ac:spMk id="4" creationId="{61F39CE8-EF2F-6FD1-34B2-4B92C53C76EC}"/>
          </ac:spMkLst>
        </pc:spChg>
        <pc:picChg chg="add del mod ord">
          <ac:chgData name="Jackson E Polk" userId="229f3658-2692-4531-a628-d43287312a17" providerId="ADAL" clId="{DC2EBF02-68FB-4095-BD49-408A8A420BFA}" dt="2023-07-24T16:48:06.560" v="13463" actId="478"/>
          <ac:picMkLst>
            <pc:docMk/>
            <pc:sldMk cId="1608278557" sldId="333"/>
            <ac:picMk id="4" creationId="{26DCE9F3-C6DC-E4BC-DDAE-CDA4B8523438}"/>
          </ac:picMkLst>
        </pc:picChg>
        <pc:picChg chg="add mod">
          <ac:chgData name="Jackson E Polk" userId="229f3658-2692-4531-a628-d43287312a17" providerId="ADAL" clId="{DC2EBF02-68FB-4095-BD49-408A8A420BFA}" dt="2023-07-22T04:12:04.571" v="8215"/>
          <ac:picMkLst>
            <pc:docMk/>
            <pc:sldMk cId="1608278557" sldId="333"/>
            <ac:picMk id="5" creationId="{0098C535-EDAE-491C-0177-0BF8579B99A7}"/>
          </ac:picMkLst>
        </pc:picChg>
        <pc:picChg chg="add del mod">
          <ac:chgData name="Jackson E Polk" userId="229f3658-2692-4531-a628-d43287312a17" providerId="ADAL" clId="{DC2EBF02-68FB-4095-BD49-408A8A420BFA}" dt="2023-07-24T16:44:52.998" v="13450"/>
          <ac:picMkLst>
            <pc:docMk/>
            <pc:sldMk cId="1608278557" sldId="333"/>
            <ac:picMk id="6" creationId="{CA750EA6-429C-6939-8006-F9ED34F8E76F}"/>
          </ac:picMkLst>
        </pc:picChg>
        <pc:picChg chg="add del mod">
          <ac:chgData name="Jackson E Polk" userId="229f3658-2692-4531-a628-d43287312a17" providerId="ADAL" clId="{DC2EBF02-68FB-4095-BD49-408A8A420BFA}" dt="2023-07-24T17:56:40.463" v="13733" actId="478"/>
          <ac:picMkLst>
            <pc:docMk/>
            <pc:sldMk cId="1608278557" sldId="333"/>
            <ac:picMk id="9" creationId="{3CC29CBA-48EC-962D-6542-6797C01421E5}"/>
          </ac:picMkLst>
        </pc:picChg>
      </pc:sldChg>
      <pc:sldChg chg="addSp delSp modSp add mod modTransition delAnim modAnim">
        <pc:chgData name="Jackson E Polk" userId="229f3658-2692-4531-a628-d43287312a17" providerId="ADAL" clId="{DC2EBF02-68FB-4095-BD49-408A8A420BFA}" dt="2023-07-24T17:56:44.235" v="13735" actId="478"/>
        <pc:sldMkLst>
          <pc:docMk/>
          <pc:sldMk cId="1440713104" sldId="334"/>
        </pc:sldMkLst>
        <pc:spChg chg="mod">
          <ac:chgData name="Jackson E Polk" userId="229f3658-2692-4531-a628-d43287312a17" providerId="ADAL" clId="{DC2EBF02-68FB-4095-BD49-408A8A420BFA}" dt="2023-07-22T04:18:53.182" v="8839" actId="20577"/>
          <ac:spMkLst>
            <pc:docMk/>
            <pc:sldMk cId="1440713104" sldId="334"/>
            <ac:spMk id="2" creationId="{18B1EB9F-0C52-AB19-375D-473EEF1A9780}"/>
          </ac:spMkLst>
        </pc:spChg>
        <pc:spChg chg="add mod">
          <ac:chgData name="Jackson E Polk" userId="229f3658-2692-4531-a628-d43287312a17" providerId="ADAL" clId="{DC2EBF02-68FB-4095-BD49-408A8A420BFA}" dt="2023-07-22T04:26:59.665" v="9347" actId="1076"/>
          <ac:spMkLst>
            <pc:docMk/>
            <pc:sldMk cId="1440713104" sldId="334"/>
            <ac:spMk id="5" creationId="{5F882685-6C4F-5664-8138-63122B08BC25}"/>
          </ac:spMkLst>
        </pc:spChg>
        <pc:picChg chg="add mod">
          <ac:chgData name="Jackson E Polk" userId="229f3658-2692-4531-a628-d43287312a17" providerId="ADAL" clId="{DC2EBF02-68FB-4095-BD49-408A8A420BFA}" dt="2023-07-22T04:17:11.294" v="8575" actId="1076"/>
          <ac:picMkLst>
            <pc:docMk/>
            <pc:sldMk cId="1440713104" sldId="334"/>
            <ac:picMk id="4" creationId="{A09E96B1-74E4-56B3-44D0-635EDE733202}"/>
          </ac:picMkLst>
        </pc:picChg>
        <pc:picChg chg="add del mod ord">
          <ac:chgData name="Jackson E Polk" userId="229f3658-2692-4531-a628-d43287312a17" providerId="ADAL" clId="{DC2EBF02-68FB-4095-BD49-408A8A420BFA}" dt="2023-07-24T16:48:10.868" v="13465" actId="478"/>
          <ac:picMkLst>
            <pc:docMk/>
            <pc:sldMk cId="1440713104" sldId="334"/>
            <ac:picMk id="6" creationId="{2E86D95D-A980-8A23-C6A0-CED3E6497981}"/>
          </ac:picMkLst>
        </pc:picChg>
        <pc:picChg chg="add del mod">
          <ac:chgData name="Jackson E Polk" userId="229f3658-2692-4531-a628-d43287312a17" providerId="ADAL" clId="{DC2EBF02-68FB-4095-BD49-408A8A420BFA}" dt="2023-07-24T16:44:52.998" v="13450"/>
          <ac:picMkLst>
            <pc:docMk/>
            <pc:sldMk cId="1440713104" sldId="334"/>
            <ac:picMk id="7" creationId="{52CADD47-081F-E838-283D-EF6C7D4B78E1}"/>
          </ac:picMkLst>
        </pc:picChg>
        <pc:picChg chg="del">
          <ac:chgData name="Jackson E Polk" userId="229f3658-2692-4531-a628-d43287312a17" providerId="ADAL" clId="{DC2EBF02-68FB-4095-BD49-408A8A420BFA}" dt="2023-07-22T04:17:01.431" v="8570" actId="478"/>
          <ac:picMkLst>
            <pc:docMk/>
            <pc:sldMk cId="1440713104" sldId="334"/>
            <ac:picMk id="8" creationId="{22AEB6DD-49AE-6371-0984-01B241BF349F}"/>
          </ac:picMkLst>
        </pc:picChg>
        <pc:picChg chg="add del mod">
          <ac:chgData name="Jackson E Polk" userId="229f3658-2692-4531-a628-d43287312a17" providerId="ADAL" clId="{DC2EBF02-68FB-4095-BD49-408A8A420BFA}" dt="2023-07-24T17:56:44.235" v="13735" actId="478"/>
          <ac:picMkLst>
            <pc:docMk/>
            <pc:sldMk cId="1440713104" sldId="334"/>
            <ac:picMk id="10" creationId="{80961DFB-5432-3F17-43A9-2514193F958D}"/>
          </ac:picMkLst>
        </pc:picChg>
      </pc:sldChg>
      <pc:sldChg chg="new del">
        <pc:chgData name="Jackson E Polk" userId="229f3658-2692-4531-a628-d43287312a17" providerId="ADAL" clId="{DC2EBF02-68FB-4095-BD49-408A8A420BFA}" dt="2023-07-22T04:19:35.014" v="8887" actId="47"/>
        <pc:sldMkLst>
          <pc:docMk/>
          <pc:sldMk cId="2394657084" sldId="335"/>
        </pc:sldMkLst>
      </pc:sldChg>
      <pc:sldChg chg="addSp delSp modSp new mod modTransition delAnim modAnim modNotesTx">
        <pc:chgData name="Jackson E Polk" userId="229f3658-2692-4531-a628-d43287312a17" providerId="ADAL" clId="{DC2EBF02-68FB-4095-BD49-408A8A420BFA}" dt="2023-07-24T17:56:45.863" v="13736" actId="478"/>
        <pc:sldMkLst>
          <pc:docMk/>
          <pc:sldMk cId="3217771116" sldId="335"/>
        </pc:sldMkLst>
        <pc:spChg chg="add del mod">
          <ac:chgData name="Jackson E Polk" userId="229f3658-2692-4531-a628-d43287312a17" providerId="ADAL" clId="{DC2EBF02-68FB-4095-BD49-408A8A420BFA}" dt="2023-07-22T04:30:19.734" v="9818" actId="20577"/>
          <ac:spMkLst>
            <pc:docMk/>
            <pc:sldMk cId="3217771116" sldId="335"/>
            <ac:spMk id="2" creationId="{1B0D09BF-E531-C045-71E1-B474A4D94370}"/>
          </ac:spMkLst>
        </pc:spChg>
        <pc:spChg chg="mod">
          <ac:chgData name="Jackson E Polk" userId="229f3658-2692-4531-a628-d43287312a17" providerId="ADAL" clId="{DC2EBF02-68FB-4095-BD49-408A8A420BFA}" dt="2023-07-22T04:21:21.680" v="8926" actId="20577"/>
          <ac:spMkLst>
            <pc:docMk/>
            <pc:sldMk cId="3217771116" sldId="335"/>
            <ac:spMk id="3" creationId="{A1D59CB0-84DC-0F38-0F20-E1A5143E1ED3}"/>
          </ac:spMkLst>
        </pc:spChg>
        <pc:spChg chg="add del">
          <ac:chgData name="Jackson E Polk" userId="229f3658-2692-4531-a628-d43287312a17" providerId="ADAL" clId="{DC2EBF02-68FB-4095-BD49-408A8A420BFA}" dt="2023-07-22T04:21:42.791" v="8931" actId="478"/>
          <ac:spMkLst>
            <pc:docMk/>
            <pc:sldMk cId="3217771116" sldId="335"/>
            <ac:spMk id="4" creationId="{D2FF51F1-0F61-6649-7ABF-9A9343F17055}"/>
          </ac:spMkLst>
        </pc:spChg>
        <pc:spChg chg="add del mod">
          <ac:chgData name="Jackson E Polk" userId="229f3658-2692-4531-a628-d43287312a17" providerId="ADAL" clId="{DC2EBF02-68FB-4095-BD49-408A8A420BFA}" dt="2023-07-22T04:27:10.030" v="9350" actId="478"/>
          <ac:spMkLst>
            <pc:docMk/>
            <pc:sldMk cId="3217771116" sldId="335"/>
            <ac:spMk id="9" creationId="{D2E2D14D-6134-9980-E4B0-8A1B46FBDC00}"/>
          </ac:spMkLst>
        </pc:spChg>
        <pc:spChg chg="add del mod">
          <ac:chgData name="Jackson E Polk" userId="229f3658-2692-4531-a628-d43287312a17" providerId="ADAL" clId="{DC2EBF02-68FB-4095-BD49-408A8A420BFA}" dt="2023-07-22T04:27:11.702" v="9353" actId="478"/>
          <ac:spMkLst>
            <pc:docMk/>
            <pc:sldMk cId="3217771116" sldId="335"/>
            <ac:spMk id="10" creationId="{4A4BA89C-7845-10BA-78F6-54A1933EBBC3}"/>
          </ac:spMkLst>
        </pc:spChg>
        <pc:spChg chg="add mod">
          <ac:chgData name="Jackson E Polk" userId="229f3658-2692-4531-a628-d43287312a17" providerId="ADAL" clId="{DC2EBF02-68FB-4095-BD49-408A8A420BFA}" dt="2023-07-22T04:29:50.390" v="9748" actId="1076"/>
          <ac:spMkLst>
            <pc:docMk/>
            <pc:sldMk cId="3217771116" sldId="335"/>
            <ac:spMk id="13" creationId="{94815B9B-5FEA-0F02-4432-F793A7E6A367}"/>
          </ac:spMkLst>
        </pc:spChg>
        <pc:picChg chg="add del mod ord">
          <ac:chgData name="Jackson E Polk" userId="229f3658-2692-4531-a628-d43287312a17" providerId="ADAL" clId="{DC2EBF02-68FB-4095-BD49-408A8A420BFA}" dt="2023-07-24T16:48:13.129" v="13467" actId="478"/>
          <ac:picMkLst>
            <pc:docMk/>
            <pc:sldMk cId="3217771116" sldId="335"/>
            <ac:picMk id="4" creationId="{BFBFD1B5-7841-D163-C9ED-95169641F8D7}"/>
          </ac:picMkLst>
        </pc:picChg>
        <pc:picChg chg="add del mod">
          <ac:chgData name="Jackson E Polk" userId="229f3658-2692-4531-a628-d43287312a17" providerId="ADAL" clId="{DC2EBF02-68FB-4095-BD49-408A8A420BFA}" dt="2023-07-22T04:21:38.226" v="8928"/>
          <ac:picMkLst>
            <pc:docMk/>
            <pc:sldMk cId="3217771116" sldId="335"/>
            <ac:picMk id="5" creationId="{3C554315-F0AA-3FE2-FAE7-34134891EA41}"/>
          </ac:picMkLst>
        </pc:picChg>
        <pc:picChg chg="add del mod">
          <ac:chgData name="Jackson E Polk" userId="229f3658-2692-4531-a628-d43287312a17" providerId="ADAL" clId="{DC2EBF02-68FB-4095-BD49-408A8A420BFA}" dt="2023-07-24T16:44:52.998" v="13450"/>
          <ac:picMkLst>
            <pc:docMk/>
            <pc:sldMk cId="3217771116" sldId="335"/>
            <ac:picMk id="5" creationId="{F590EE97-BF39-BADC-A059-99B1C31FE62A}"/>
          </ac:picMkLst>
        </pc:picChg>
        <pc:picChg chg="add del mod">
          <ac:chgData name="Jackson E Polk" userId="229f3658-2692-4531-a628-d43287312a17" providerId="ADAL" clId="{DC2EBF02-68FB-4095-BD49-408A8A420BFA}" dt="2023-07-22T04:21:41.300" v="8930"/>
          <ac:picMkLst>
            <pc:docMk/>
            <pc:sldMk cId="3217771116" sldId="335"/>
            <ac:picMk id="6" creationId="{388D2133-455E-FA8E-EA73-61B249930137}"/>
          </ac:picMkLst>
        </pc:picChg>
        <pc:picChg chg="add del mod">
          <ac:chgData name="Jackson E Polk" userId="229f3658-2692-4531-a628-d43287312a17" providerId="ADAL" clId="{DC2EBF02-68FB-4095-BD49-408A8A420BFA}" dt="2023-07-22T04:27:07.996" v="9349" actId="478"/>
          <ac:picMkLst>
            <pc:docMk/>
            <pc:sldMk cId="3217771116" sldId="335"/>
            <ac:picMk id="7" creationId="{0789D1D1-42A2-6E5B-7AA9-DEA297F7EB60}"/>
          </ac:picMkLst>
        </pc:picChg>
        <pc:picChg chg="add del mod">
          <ac:chgData name="Jackson E Polk" userId="229f3658-2692-4531-a628-d43287312a17" providerId="ADAL" clId="{DC2EBF02-68FB-4095-BD49-408A8A420BFA}" dt="2023-07-22T04:27:10.775" v="9351" actId="478"/>
          <ac:picMkLst>
            <pc:docMk/>
            <pc:sldMk cId="3217771116" sldId="335"/>
            <ac:picMk id="8" creationId="{637916F7-7F23-2320-3F4C-B2892FBB3737}"/>
          </ac:picMkLst>
        </pc:picChg>
        <pc:picChg chg="add del mod">
          <ac:chgData name="Jackson E Polk" userId="229f3658-2692-4531-a628-d43287312a17" providerId="ADAL" clId="{DC2EBF02-68FB-4095-BD49-408A8A420BFA}" dt="2023-07-24T17:56:45.863" v="13736" actId="478"/>
          <ac:picMkLst>
            <pc:docMk/>
            <pc:sldMk cId="3217771116" sldId="335"/>
            <ac:picMk id="8" creationId="{DEF5C621-BFC5-B5D4-3C64-C7407CA27A78}"/>
          </ac:picMkLst>
        </pc:picChg>
        <pc:picChg chg="add mod">
          <ac:chgData name="Jackson E Polk" userId="229f3658-2692-4531-a628-d43287312a17" providerId="ADAL" clId="{DC2EBF02-68FB-4095-BD49-408A8A420BFA}" dt="2023-07-22T04:27:30.103" v="9358" actId="1076"/>
          <ac:picMkLst>
            <pc:docMk/>
            <pc:sldMk cId="3217771116" sldId="335"/>
            <ac:picMk id="11" creationId="{ADB9D0B4-723E-6DF7-0C80-A1881A355EE1}"/>
          </ac:picMkLst>
        </pc:picChg>
        <pc:picChg chg="add mod">
          <ac:chgData name="Jackson E Polk" userId="229f3658-2692-4531-a628-d43287312a17" providerId="ADAL" clId="{DC2EBF02-68FB-4095-BD49-408A8A420BFA}" dt="2023-07-22T04:27:44.808" v="9360" actId="1076"/>
          <ac:picMkLst>
            <pc:docMk/>
            <pc:sldMk cId="3217771116" sldId="335"/>
            <ac:picMk id="12" creationId="{37BDE5BD-921C-A31C-556F-1E3D5567122F}"/>
          </ac:picMkLst>
        </pc:picChg>
      </pc:sldChg>
      <pc:sldChg chg="addSp delSp modSp new del mod">
        <pc:chgData name="Jackson E Polk" userId="229f3658-2692-4531-a628-d43287312a17" providerId="ADAL" clId="{DC2EBF02-68FB-4095-BD49-408A8A420BFA}" dt="2023-07-22T04:33:05.544" v="10292" actId="2696"/>
        <pc:sldMkLst>
          <pc:docMk/>
          <pc:sldMk cId="2450585431" sldId="336"/>
        </pc:sldMkLst>
        <pc:spChg chg="del">
          <ac:chgData name="Jackson E Polk" userId="229f3658-2692-4531-a628-d43287312a17" providerId="ADAL" clId="{DC2EBF02-68FB-4095-BD49-408A8A420BFA}" dt="2023-07-22T04:31:40.817" v="10104" actId="478"/>
          <ac:spMkLst>
            <pc:docMk/>
            <pc:sldMk cId="2450585431" sldId="336"/>
            <ac:spMk id="2" creationId="{79F63969-C5F0-F879-D4E7-165016BEB50E}"/>
          </ac:spMkLst>
        </pc:spChg>
        <pc:spChg chg="mod">
          <ac:chgData name="Jackson E Polk" userId="229f3658-2692-4531-a628-d43287312a17" providerId="ADAL" clId="{DC2EBF02-68FB-4095-BD49-408A8A420BFA}" dt="2023-07-22T04:31:31.814" v="10103" actId="20577"/>
          <ac:spMkLst>
            <pc:docMk/>
            <pc:sldMk cId="2450585431" sldId="336"/>
            <ac:spMk id="3" creationId="{82172396-E86B-6671-4A7E-07E984AE2E8C}"/>
          </ac:spMkLst>
        </pc:spChg>
        <pc:picChg chg="add mod">
          <ac:chgData name="Jackson E Polk" userId="229f3658-2692-4531-a628-d43287312a17" providerId="ADAL" clId="{DC2EBF02-68FB-4095-BD49-408A8A420BFA}" dt="2023-07-22T04:31:53.537" v="10108" actId="1076"/>
          <ac:picMkLst>
            <pc:docMk/>
            <pc:sldMk cId="2450585431" sldId="336"/>
            <ac:picMk id="4" creationId="{77C139B6-7E0B-5A58-3FDA-5D3D3CF0BBF8}"/>
          </ac:picMkLst>
        </pc:picChg>
      </pc:sldChg>
      <pc:sldChg chg="addSp delSp modSp new mod modTransition delAnim modAnim">
        <pc:chgData name="Jackson E Polk" userId="229f3658-2692-4531-a628-d43287312a17" providerId="ADAL" clId="{DC2EBF02-68FB-4095-BD49-408A8A420BFA}" dt="2023-07-24T20:58:33.302" v="13746" actId="14100"/>
        <pc:sldMkLst>
          <pc:docMk/>
          <pc:sldMk cId="2855990196" sldId="337"/>
        </pc:sldMkLst>
        <pc:spChg chg="mod">
          <ac:chgData name="Jackson E Polk" userId="229f3658-2692-4531-a628-d43287312a17" providerId="ADAL" clId="{DC2EBF02-68FB-4095-BD49-408A8A420BFA}" dt="2023-07-22T04:33:51.732" v="10378" actId="20577"/>
          <ac:spMkLst>
            <pc:docMk/>
            <pc:sldMk cId="2855990196" sldId="337"/>
            <ac:spMk id="2" creationId="{83CDA152-67FD-8179-1C06-0D4B38B19DC6}"/>
          </ac:spMkLst>
        </pc:spChg>
        <pc:spChg chg="mod">
          <ac:chgData name="Jackson E Polk" userId="229f3658-2692-4531-a628-d43287312a17" providerId="ADAL" clId="{DC2EBF02-68FB-4095-BD49-408A8A420BFA}" dt="2023-07-22T04:32:58.739" v="10291" actId="20577"/>
          <ac:spMkLst>
            <pc:docMk/>
            <pc:sldMk cId="2855990196" sldId="337"/>
            <ac:spMk id="3" creationId="{3CE713A4-D9BF-D693-42EE-077D1B7E0993}"/>
          </ac:spMkLst>
        </pc:spChg>
        <pc:spChg chg="add del">
          <ac:chgData name="Jackson E Polk" userId="229f3658-2692-4531-a628-d43287312a17" providerId="ADAL" clId="{DC2EBF02-68FB-4095-BD49-408A8A420BFA}" dt="2023-07-22T04:32:06.265" v="10112" actId="478"/>
          <ac:spMkLst>
            <pc:docMk/>
            <pc:sldMk cId="2855990196" sldId="337"/>
            <ac:spMk id="4" creationId="{28CEE30D-EB65-5C55-5756-7C0B6CFB419D}"/>
          </ac:spMkLst>
        </pc:spChg>
        <pc:spChg chg="add mod">
          <ac:chgData name="Jackson E Polk" userId="229f3658-2692-4531-a628-d43287312a17" providerId="ADAL" clId="{DC2EBF02-68FB-4095-BD49-408A8A420BFA}" dt="2023-07-22T04:33:24.551" v="10327" actId="1076"/>
          <ac:spMkLst>
            <pc:docMk/>
            <pc:sldMk cId="2855990196" sldId="337"/>
            <ac:spMk id="7" creationId="{2CE5560C-8ECC-06FB-420D-05ACD283A709}"/>
          </ac:spMkLst>
        </pc:spChg>
        <pc:picChg chg="add del mod ord">
          <ac:chgData name="Jackson E Polk" userId="229f3658-2692-4531-a628-d43287312a17" providerId="ADAL" clId="{DC2EBF02-68FB-4095-BD49-408A8A420BFA}" dt="2023-07-24T16:48:16.162" v="13468" actId="478"/>
          <ac:picMkLst>
            <pc:docMk/>
            <pc:sldMk cId="2855990196" sldId="337"/>
            <ac:picMk id="4" creationId="{26AD4262-E66A-8FAE-5B67-78489EC6577C}"/>
          </ac:picMkLst>
        </pc:picChg>
        <pc:picChg chg="add mod">
          <ac:chgData name="Jackson E Polk" userId="229f3658-2692-4531-a628-d43287312a17" providerId="ADAL" clId="{DC2EBF02-68FB-4095-BD49-408A8A420BFA}" dt="2023-07-24T20:58:33.302" v="13746" actId="14100"/>
          <ac:picMkLst>
            <pc:docMk/>
            <pc:sldMk cId="2855990196" sldId="337"/>
            <ac:picMk id="4" creationId="{75F034C0-86C1-7A0F-D9E1-C858C873A6B5}"/>
          </ac:picMkLst>
        </pc:picChg>
        <pc:picChg chg="add del mod">
          <ac:chgData name="Jackson E Polk" userId="229f3658-2692-4531-a628-d43287312a17" providerId="ADAL" clId="{DC2EBF02-68FB-4095-BD49-408A8A420BFA}" dt="2023-07-22T04:32:04.958" v="10111"/>
          <ac:picMkLst>
            <pc:docMk/>
            <pc:sldMk cId="2855990196" sldId="337"/>
            <ac:picMk id="5" creationId="{46292DA6-0110-1ACC-CA7B-A8AF3759D6D6}"/>
          </ac:picMkLst>
        </pc:picChg>
        <pc:picChg chg="add del mod">
          <ac:chgData name="Jackson E Polk" userId="229f3658-2692-4531-a628-d43287312a17" providerId="ADAL" clId="{DC2EBF02-68FB-4095-BD49-408A8A420BFA}" dt="2023-07-24T16:44:52.998" v="13450"/>
          <ac:picMkLst>
            <pc:docMk/>
            <pc:sldMk cId="2855990196" sldId="337"/>
            <ac:picMk id="5" creationId="{EEAF533E-88BC-CC0A-3AA0-5F1CF6D4D960}"/>
          </ac:picMkLst>
        </pc:picChg>
        <pc:picChg chg="add del mod">
          <ac:chgData name="Jackson E Polk" userId="229f3658-2692-4531-a628-d43287312a17" providerId="ADAL" clId="{DC2EBF02-68FB-4095-BD49-408A8A420BFA}" dt="2023-07-24T20:58:22.903" v="13742" actId="478"/>
          <ac:picMkLst>
            <pc:docMk/>
            <pc:sldMk cId="2855990196" sldId="337"/>
            <ac:picMk id="6" creationId="{2E7A2362-F86F-3481-828E-504881E10532}"/>
          </ac:picMkLst>
        </pc:picChg>
        <pc:picChg chg="add del mod">
          <ac:chgData name="Jackson E Polk" userId="229f3658-2692-4531-a628-d43287312a17" providerId="ADAL" clId="{DC2EBF02-68FB-4095-BD49-408A8A420BFA}" dt="2023-07-24T17:56:47.118" v="13737" actId="478"/>
          <ac:picMkLst>
            <pc:docMk/>
            <pc:sldMk cId="2855990196" sldId="337"/>
            <ac:picMk id="10" creationId="{A2D77B7A-A264-6440-1F4C-D33F14F7C598}"/>
          </ac:picMkLst>
        </pc:picChg>
      </pc:sldChg>
      <pc:sldChg chg="addSp delSp modSp add mod modTransition delAnim modAnim modNotesTx">
        <pc:chgData name="Jackson E Polk" userId="229f3658-2692-4531-a628-d43287312a17" providerId="ADAL" clId="{DC2EBF02-68FB-4095-BD49-408A8A420BFA}" dt="2023-07-24T17:56:48.475" v="13738" actId="478"/>
        <pc:sldMkLst>
          <pc:docMk/>
          <pc:sldMk cId="2637239501" sldId="338"/>
        </pc:sldMkLst>
        <pc:spChg chg="mod">
          <ac:chgData name="Jackson E Polk" userId="229f3658-2692-4531-a628-d43287312a17" providerId="ADAL" clId="{DC2EBF02-68FB-4095-BD49-408A8A420BFA}" dt="2023-07-22T04:51:14.997" v="12221" actId="20577"/>
          <ac:spMkLst>
            <pc:docMk/>
            <pc:sldMk cId="2637239501" sldId="338"/>
            <ac:spMk id="2" creationId="{83CDA152-67FD-8179-1C06-0D4B38B19DC6}"/>
          </ac:spMkLst>
        </pc:spChg>
        <pc:spChg chg="mod">
          <ac:chgData name="Jackson E Polk" userId="229f3658-2692-4531-a628-d43287312a17" providerId="ADAL" clId="{DC2EBF02-68FB-4095-BD49-408A8A420BFA}" dt="2023-07-22T04:34:05.666" v="10406" actId="20577"/>
          <ac:spMkLst>
            <pc:docMk/>
            <pc:sldMk cId="2637239501" sldId="338"/>
            <ac:spMk id="3" creationId="{3CE713A4-D9BF-D693-42EE-077D1B7E0993}"/>
          </ac:spMkLst>
        </pc:spChg>
        <pc:spChg chg="add mod">
          <ac:chgData name="Jackson E Polk" userId="229f3658-2692-4531-a628-d43287312a17" providerId="ADAL" clId="{DC2EBF02-68FB-4095-BD49-408A8A420BFA}" dt="2023-07-22T04:34:34.517" v="10449" actId="20577"/>
          <ac:spMkLst>
            <pc:docMk/>
            <pc:sldMk cId="2637239501" sldId="338"/>
            <ac:spMk id="5" creationId="{8AFF618B-029E-FB5A-9F90-4F557F91527C}"/>
          </ac:spMkLst>
        </pc:spChg>
        <pc:spChg chg="del">
          <ac:chgData name="Jackson E Polk" userId="229f3658-2692-4531-a628-d43287312a17" providerId="ADAL" clId="{DC2EBF02-68FB-4095-BD49-408A8A420BFA}" dt="2023-07-22T04:34:09.400" v="10408" actId="478"/>
          <ac:spMkLst>
            <pc:docMk/>
            <pc:sldMk cId="2637239501" sldId="338"/>
            <ac:spMk id="7" creationId="{2CE5560C-8ECC-06FB-420D-05ACD283A709}"/>
          </ac:spMkLst>
        </pc:spChg>
        <pc:picChg chg="add mod">
          <ac:chgData name="Jackson E Polk" userId="229f3658-2692-4531-a628-d43287312a17" providerId="ADAL" clId="{DC2EBF02-68FB-4095-BD49-408A8A420BFA}" dt="2023-07-22T04:34:20.275" v="10412" actId="1076"/>
          <ac:picMkLst>
            <pc:docMk/>
            <pc:sldMk cId="2637239501" sldId="338"/>
            <ac:picMk id="4" creationId="{AAE50537-FD64-C329-442F-5B44787390C2}"/>
          </ac:picMkLst>
        </pc:picChg>
        <pc:picChg chg="del">
          <ac:chgData name="Jackson E Polk" userId="229f3658-2692-4531-a628-d43287312a17" providerId="ADAL" clId="{DC2EBF02-68FB-4095-BD49-408A8A420BFA}" dt="2023-07-22T04:34:07.581" v="10407" actId="478"/>
          <ac:picMkLst>
            <pc:docMk/>
            <pc:sldMk cId="2637239501" sldId="338"/>
            <ac:picMk id="6" creationId="{2E7A2362-F86F-3481-828E-504881E10532}"/>
          </ac:picMkLst>
        </pc:picChg>
        <pc:picChg chg="add del mod ord">
          <ac:chgData name="Jackson E Polk" userId="229f3658-2692-4531-a628-d43287312a17" providerId="ADAL" clId="{DC2EBF02-68FB-4095-BD49-408A8A420BFA}" dt="2023-07-24T16:48:18.934" v="13469" actId="478"/>
          <ac:picMkLst>
            <pc:docMk/>
            <pc:sldMk cId="2637239501" sldId="338"/>
            <ac:picMk id="6" creationId="{3DD21E7C-BE5B-0612-A587-13683CAE6BFB}"/>
          </ac:picMkLst>
        </pc:picChg>
        <pc:picChg chg="add del mod">
          <ac:chgData name="Jackson E Polk" userId="229f3658-2692-4531-a628-d43287312a17" providerId="ADAL" clId="{DC2EBF02-68FB-4095-BD49-408A8A420BFA}" dt="2023-07-24T16:44:52.998" v="13450"/>
          <ac:picMkLst>
            <pc:docMk/>
            <pc:sldMk cId="2637239501" sldId="338"/>
            <ac:picMk id="7" creationId="{7CB5D1D4-36FF-4D34-4AB9-85DF0B1F66D1}"/>
          </ac:picMkLst>
        </pc:picChg>
        <pc:picChg chg="add del mod">
          <ac:chgData name="Jackson E Polk" userId="229f3658-2692-4531-a628-d43287312a17" providerId="ADAL" clId="{DC2EBF02-68FB-4095-BD49-408A8A420BFA}" dt="2023-07-22T04:47:18.650" v="12123" actId="478"/>
          <ac:picMkLst>
            <pc:docMk/>
            <pc:sldMk cId="2637239501" sldId="338"/>
            <ac:picMk id="8" creationId="{C544855E-C115-5058-D680-9AF27474500B}"/>
          </ac:picMkLst>
        </pc:picChg>
        <pc:picChg chg="add del mod">
          <ac:chgData name="Jackson E Polk" userId="229f3658-2692-4531-a628-d43287312a17" providerId="ADAL" clId="{DC2EBF02-68FB-4095-BD49-408A8A420BFA}" dt="2023-07-24T17:56:48.475" v="13738" actId="478"/>
          <ac:picMkLst>
            <pc:docMk/>
            <pc:sldMk cId="2637239501" sldId="338"/>
            <ac:picMk id="10" creationId="{C50FFB3E-1703-B4A3-6057-3459C71C5794}"/>
          </ac:picMkLst>
        </pc:picChg>
      </pc:sldChg>
      <pc:sldChg chg="addSp delSp modSp new mod modTransition delAnim modAnim">
        <pc:chgData name="Jackson E Polk" userId="229f3658-2692-4531-a628-d43287312a17" providerId="ADAL" clId="{DC2EBF02-68FB-4095-BD49-408A8A420BFA}" dt="2023-07-24T17:56:50.609" v="13739" actId="478"/>
        <pc:sldMkLst>
          <pc:docMk/>
          <pc:sldMk cId="2725085098" sldId="339"/>
        </pc:sldMkLst>
        <pc:spChg chg="del">
          <ac:chgData name="Jackson E Polk" userId="229f3658-2692-4531-a628-d43287312a17" providerId="ADAL" clId="{DC2EBF02-68FB-4095-BD49-408A8A420BFA}" dt="2023-07-22T04:47:36.473" v="12155" actId="478"/>
          <ac:spMkLst>
            <pc:docMk/>
            <pc:sldMk cId="2725085098" sldId="339"/>
            <ac:spMk id="2" creationId="{4453AFD6-46A2-9F2D-857C-7A975224DFB1}"/>
          </ac:spMkLst>
        </pc:spChg>
        <pc:spChg chg="mod">
          <ac:chgData name="Jackson E Polk" userId="229f3658-2692-4531-a628-d43287312a17" providerId="ADAL" clId="{DC2EBF02-68FB-4095-BD49-408A8A420BFA}" dt="2023-07-22T04:47:30.397" v="12154" actId="20577"/>
          <ac:spMkLst>
            <pc:docMk/>
            <pc:sldMk cId="2725085098" sldId="339"/>
            <ac:spMk id="3" creationId="{09A2EF3C-441D-EAC2-EA0F-7B406BFFDBAD}"/>
          </ac:spMkLst>
        </pc:spChg>
        <pc:spChg chg="add del mod">
          <ac:chgData name="Jackson E Polk" userId="229f3658-2692-4531-a628-d43287312a17" providerId="ADAL" clId="{DC2EBF02-68FB-4095-BD49-408A8A420BFA}" dt="2023-07-22T04:50:24.427" v="12204" actId="478"/>
          <ac:spMkLst>
            <pc:docMk/>
            <pc:sldMk cId="2725085098" sldId="339"/>
            <ac:spMk id="8" creationId="{6EDB5C5C-A46C-FADE-123D-BC5F19C9F24E}"/>
          </ac:spMkLst>
        </pc:spChg>
        <pc:spChg chg="add del mod">
          <ac:chgData name="Jackson E Polk" userId="229f3658-2692-4531-a628-d43287312a17" providerId="ADAL" clId="{DC2EBF02-68FB-4095-BD49-408A8A420BFA}" dt="2023-07-22T04:50:27.527" v="12205" actId="478"/>
          <ac:spMkLst>
            <pc:docMk/>
            <pc:sldMk cId="2725085098" sldId="339"/>
            <ac:spMk id="10" creationId="{FF9C6362-C1C7-F745-2824-609A17876401}"/>
          </ac:spMkLst>
        </pc:spChg>
        <pc:spChg chg="add del mod">
          <ac:chgData name="Jackson E Polk" userId="229f3658-2692-4531-a628-d43287312a17" providerId="ADAL" clId="{DC2EBF02-68FB-4095-BD49-408A8A420BFA}" dt="2023-07-22T04:50:51.058" v="12215"/>
          <ac:spMkLst>
            <pc:docMk/>
            <pc:sldMk cId="2725085098" sldId="339"/>
            <ac:spMk id="11" creationId="{DEFC068E-48B6-7F34-04DF-AD916D765AAF}"/>
          </ac:spMkLst>
        </pc:spChg>
        <pc:spChg chg="add del">
          <ac:chgData name="Jackson E Polk" userId="229f3658-2692-4531-a628-d43287312a17" providerId="ADAL" clId="{DC2EBF02-68FB-4095-BD49-408A8A420BFA}" dt="2023-07-22T04:51:00.205" v="12217" actId="22"/>
          <ac:spMkLst>
            <pc:docMk/>
            <pc:sldMk cId="2725085098" sldId="339"/>
            <ac:spMk id="13" creationId="{BE619BD0-69DF-DEFF-C148-4C885AD654A2}"/>
          </ac:spMkLst>
        </pc:spChg>
        <pc:spChg chg="add mod">
          <ac:chgData name="Jackson E Polk" userId="229f3658-2692-4531-a628-d43287312a17" providerId="ADAL" clId="{DC2EBF02-68FB-4095-BD49-408A8A420BFA}" dt="2023-07-24T15:00:46.336" v="13360" actId="20577"/>
          <ac:spMkLst>
            <pc:docMk/>
            <pc:sldMk cId="2725085098" sldId="339"/>
            <ac:spMk id="14" creationId="{499AC4C6-C998-C079-64C0-66F17BAAE19A}"/>
          </ac:spMkLst>
        </pc:spChg>
        <pc:picChg chg="add del mod ord">
          <ac:chgData name="Jackson E Polk" userId="229f3658-2692-4531-a628-d43287312a17" providerId="ADAL" clId="{DC2EBF02-68FB-4095-BD49-408A8A420BFA}" dt="2023-07-24T16:48:20.958" v="13470" actId="478"/>
          <ac:picMkLst>
            <pc:docMk/>
            <pc:sldMk cId="2725085098" sldId="339"/>
            <ac:picMk id="2" creationId="{703B8195-8800-E318-D397-407444E2E17A}"/>
          </ac:picMkLst>
        </pc:picChg>
        <pc:picChg chg="add mod">
          <ac:chgData name="Jackson E Polk" userId="229f3658-2692-4531-a628-d43287312a17" providerId="ADAL" clId="{DC2EBF02-68FB-4095-BD49-408A8A420BFA}" dt="2023-07-22T04:51:33.015" v="12223" actId="1076"/>
          <ac:picMkLst>
            <pc:docMk/>
            <pc:sldMk cId="2725085098" sldId="339"/>
            <ac:picMk id="4" creationId="{395F8FD6-53B3-429D-378C-E9858CD9A784}"/>
          </ac:picMkLst>
        </pc:picChg>
        <pc:picChg chg="add mod">
          <ac:chgData name="Jackson E Polk" userId="229f3658-2692-4531-a628-d43287312a17" providerId="ADAL" clId="{DC2EBF02-68FB-4095-BD49-408A8A420BFA}" dt="2023-07-22T04:51:31.779" v="12222" actId="1076"/>
          <ac:picMkLst>
            <pc:docMk/>
            <pc:sldMk cId="2725085098" sldId="339"/>
            <ac:picMk id="5" creationId="{50A202F7-5F78-CEAF-034C-E7E652529F01}"/>
          </ac:picMkLst>
        </pc:picChg>
        <pc:picChg chg="add mod">
          <ac:chgData name="Jackson E Polk" userId="229f3658-2692-4531-a628-d43287312a17" providerId="ADAL" clId="{DC2EBF02-68FB-4095-BD49-408A8A420BFA}" dt="2023-07-22T04:51:37.887" v="12225" actId="1076"/>
          <ac:picMkLst>
            <pc:docMk/>
            <pc:sldMk cId="2725085098" sldId="339"/>
            <ac:picMk id="6" creationId="{D512BECB-9DA3-6CD0-9054-212CA97AFF71}"/>
          </ac:picMkLst>
        </pc:picChg>
        <pc:picChg chg="add mod">
          <ac:chgData name="Jackson E Polk" userId="229f3658-2692-4531-a628-d43287312a17" providerId="ADAL" clId="{DC2EBF02-68FB-4095-BD49-408A8A420BFA}" dt="2023-07-22T04:51:35.044" v="12224" actId="1076"/>
          <ac:picMkLst>
            <pc:docMk/>
            <pc:sldMk cId="2725085098" sldId="339"/>
            <ac:picMk id="7" creationId="{76E8FC5F-481A-6068-F42D-48A0055F0BB6}"/>
          </ac:picMkLst>
        </pc:picChg>
        <pc:picChg chg="add del mod">
          <ac:chgData name="Jackson E Polk" userId="229f3658-2692-4531-a628-d43287312a17" providerId="ADAL" clId="{DC2EBF02-68FB-4095-BD49-408A8A420BFA}" dt="2023-07-24T16:44:52.998" v="13450"/>
          <ac:picMkLst>
            <pc:docMk/>
            <pc:sldMk cId="2725085098" sldId="339"/>
            <ac:picMk id="8" creationId="{1F8DC51C-85FC-35F7-DB90-5B7AACC83C50}"/>
          </ac:picMkLst>
        </pc:picChg>
        <pc:picChg chg="add del mod">
          <ac:chgData name="Jackson E Polk" userId="229f3658-2692-4531-a628-d43287312a17" providerId="ADAL" clId="{DC2EBF02-68FB-4095-BD49-408A8A420BFA}" dt="2023-07-24T17:56:50.609" v="13739" actId="478"/>
          <ac:picMkLst>
            <pc:docMk/>
            <pc:sldMk cId="2725085098" sldId="339"/>
            <ac:picMk id="11" creationId="{AD813928-04EE-0767-AC55-BF2F86A9B30E}"/>
          </ac:picMkLst>
        </pc:picChg>
      </pc:sldChg>
      <pc:sldChg chg="addSp delSp modSp new del mod modTransition">
        <pc:chgData name="Jackson E Polk" userId="229f3658-2692-4531-a628-d43287312a17" providerId="ADAL" clId="{DC2EBF02-68FB-4095-BD49-408A8A420BFA}" dt="2023-07-24T15:00:18.720" v="13339" actId="47"/>
        <pc:sldMkLst>
          <pc:docMk/>
          <pc:sldMk cId="4116189775" sldId="340"/>
        </pc:sldMkLst>
        <pc:spChg chg="del">
          <ac:chgData name="Jackson E Polk" userId="229f3658-2692-4531-a628-d43287312a17" providerId="ADAL" clId="{DC2EBF02-68FB-4095-BD49-408A8A420BFA}" dt="2023-07-24T01:34:48.333" v="12410" actId="478"/>
          <ac:spMkLst>
            <pc:docMk/>
            <pc:sldMk cId="4116189775" sldId="340"/>
            <ac:spMk id="2" creationId="{9BC2CEB3-EF7D-B914-54D0-A423D3EDB5AA}"/>
          </ac:spMkLst>
        </pc:spChg>
        <pc:spChg chg="mod">
          <ac:chgData name="Jackson E Polk" userId="229f3658-2692-4531-a628-d43287312a17" providerId="ADAL" clId="{DC2EBF02-68FB-4095-BD49-408A8A420BFA}" dt="2023-07-24T01:45:45.462" v="12607" actId="5793"/>
          <ac:spMkLst>
            <pc:docMk/>
            <pc:sldMk cId="4116189775" sldId="340"/>
            <ac:spMk id="3" creationId="{9DB16800-8377-33E3-5708-5732C7BA31D5}"/>
          </ac:spMkLst>
        </pc:spChg>
        <pc:spChg chg="add del mod">
          <ac:chgData name="Jackson E Polk" userId="229f3658-2692-4531-a628-d43287312a17" providerId="ADAL" clId="{DC2EBF02-68FB-4095-BD49-408A8A420BFA}" dt="2023-07-24T01:35:18.367" v="12426" actId="478"/>
          <ac:spMkLst>
            <pc:docMk/>
            <pc:sldMk cId="4116189775" sldId="340"/>
            <ac:spMk id="4" creationId="{B0BFB935-4112-9596-5D69-69F9C7EA112E}"/>
          </ac:spMkLst>
        </pc:spChg>
        <pc:spChg chg="add mod">
          <ac:chgData name="Jackson E Polk" userId="229f3658-2692-4531-a628-d43287312a17" providerId="ADAL" clId="{DC2EBF02-68FB-4095-BD49-408A8A420BFA}" dt="2023-07-24T01:37:17.324" v="12481" actId="164"/>
          <ac:spMkLst>
            <pc:docMk/>
            <pc:sldMk cId="4116189775" sldId="340"/>
            <ac:spMk id="5" creationId="{BC7121A0-E36E-9C90-0E72-2AB1F121E2A4}"/>
          </ac:spMkLst>
        </pc:spChg>
        <pc:spChg chg="add mod">
          <ac:chgData name="Jackson E Polk" userId="229f3658-2692-4531-a628-d43287312a17" providerId="ADAL" clId="{DC2EBF02-68FB-4095-BD49-408A8A420BFA}" dt="2023-07-24T01:38:21.093" v="12497" actId="207"/>
          <ac:spMkLst>
            <pc:docMk/>
            <pc:sldMk cId="4116189775" sldId="340"/>
            <ac:spMk id="6" creationId="{C36D5027-108F-A2E0-B11D-E30A8FC2AC80}"/>
          </ac:spMkLst>
        </pc:spChg>
        <pc:spChg chg="add mod">
          <ac:chgData name="Jackson E Polk" userId="229f3658-2692-4531-a628-d43287312a17" providerId="ADAL" clId="{DC2EBF02-68FB-4095-BD49-408A8A420BFA}" dt="2023-07-24T01:37:17.324" v="12481" actId="164"/>
          <ac:spMkLst>
            <pc:docMk/>
            <pc:sldMk cId="4116189775" sldId="340"/>
            <ac:spMk id="7" creationId="{77F0B54D-C4D6-F359-072F-A030E1A62A65}"/>
          </ac:spMkLst>
        </pc:spChg>
        <pc:spChg chg="add mod">
          <ac:chgData name="Jackson E Polk" userId="229f3658-2692-4531-a628-d43287312a17" providerId="ADAL" clId="{DC2EBF02-68FB-4095-BD49-408A8A420BFA}" dt="2023-07-24T01:38:18.931" v="12496" actId="207"/>
          <ac:spMkLst>
            <pc:docMk/>
            <pc:sldMk cId="4116189775" sldId="340"/>
            <ac:spMk id="8" creationId="{0C99F185-E4D9-5F39-A876-DAF65BB42CE2}"/>
          </ac:spMkLst>
        </pc:spChg>
        <pc:spChg chg="add mod">
          <ac:chgData name="Jackson E Polk" userId="229f3658-2692-4531-a628-d43287312a17" providerId="ADAL" clId="{DC2EBF02-68FB-4095-BD49-408A8A420BFA}" dt="2023-07-24T01:38:27.564" v="12499" actId="207"/>
          <ac:spMkLst>
            <pc:docMk/>
            <pc:sldMk cId="4116189775" sldId="340"/>
            <ac:spMk id="9" creationId="{4EA12578-7A76-1C2D-AE4F-690238B0E19C}"/>
          </ac:spMkLst>
        </pc:spChg>
        <pc:spChg chg="add mod">
          <ac:chgData name="Jackson E Polk" userId="229f3658-2692-4531-a628-d43287312a17" providerId="ADAL" clId="{DC2EBF02-68FB-4095-BD49-408A8A420BFA}" dt="2023-07-24T01:38:23.002" v="12498" actId="207"/>
          <ac:spMkLst>
            <pc:docMk/>
            <pc:sldMk cId="4116189775" sldId="340"/>
            <ac:spMk id="10" creationId="{3F7771DE-9AE3-1716-25D2-99328B1BE50E}"/>
          </ac:spMkLst>
        </pc:spChg>
        <pc:spChg chg="add mod">
          <ac:chgData name="Jackson E Polk" userId="229f3658-2692-4531-a628-d43287312a17" providerId="ADAL" clId="{DC2EBF02-68FB-4095-BD49-408A8A420BFA}" dt="2023-07-24T01:37:17.324" v="12481" actId="164"/>
          <ac:spMkLst>
            <pc:docMk/>
            <pc:sldMk cId="4116189775" sldId="340"/>
            <ac:spMk id="11" creationId="{00907128-28A2-88CE-5672-2E042773305A}"/>
          </ac:spMkLst>
        </pc:spChg>
        <pc:spChg chg="add mod">
          <ac:chgData name="Jackson E Polk" userId="229f3658-2692-4531-a628-d43287312a17" providerId="ADAL" clId="{DC2EBF02-68FB-4095-BD49-408A8A420BFA}" dt="2023-07-24T01:37:17.324" v="12481" actId="164"/>
          <ac:spMkLst>
            <pc:docMk/>
            <pc:sldMk cId="4116189775" sldId="340"/>
            <ac:spMk id="12" creationId="{49F99A12-6C66-454C-98AD-D32611939E0F}"/>
          </ac:spMkLst>
        </pc:spChg>
        <pc:spChg chg="add mod">
          <ac:chgData name="Jackson E Polk" userId="229f3658-2692-4531-a628-d43287312a17" providerId="ADAL" clId="{DC2EBF02-68FB-4095-BD49-408A8A420BFA}" dt="2023-07-24T01:36:57.951" v="12476" actId="113"/>
          <ac:spMkLst>
            <pc:docMk/>
            <pc:sldMk cId="4116189775" sldId="340"/>
            <ac:spMk id="13" creationId="{9BD2B1BB-5EB8-7053-8CF7-C83ABC5DF5AD}"/>
          </ac:spMkLst>
        </pc:spChg>
        <pc:spChg chg="add del mod">
          <ac:chgData name="Jackson E Polk" userId="229f3658-2692-4531-a628-d43287312a17" providerId="ADAL" clId="{DC2EBF02-68FB-4095-BD49-408A8A420BFA}" dt="2023-07-24T01:37:11.036" v="12480"/>
          <ac:spMkLst>
            <pc:docMk/>
            <pc:sldMk cId="4116189775" sldId="340"/>
            <ac:spMk id="14" creationId="{BB79543C-0CDA-9483-4476-A900AE8BA04A}"/>
          </ac:spMkLst>
        </pc:spChg>
        <pc:spChg chg="add del mod">
          <ac:chgData name="Jackson E Polk" userId="229f3658-2692-4531-a628-d43287312a17" providerId="ADAL" clId="{DC2EBF02-68FB-4095-BD49-408A8A420BFA}" dt="2023-07-24T01:37:11.036" v="12480"/>
          <ac:spMkLst>
            <pc:docMk/>
            <pc:sldMk cId="4116189775" sldId="340"/>
            <ac:spMk id="15" creationId="{C40D5A1F-C164-088A-748F-229F521FDBAD}"/>
          </ac:spMkLst>
        </pc:spChg>
        <pc:spChg chg="add del mod">
          <ac:chgData name="Jackson E Polk" userId="229f3658-2692-4531-a628-d43287312a17" providerId="ADAL" clId="{DC2EBF02-68FB-4095-BD49-408A8A420BFA}" dt="2023-07-24T01:37:11.036" v="12480"/>
          <ac:spMkLst>
            <pc:docMk/>
            <pc:sldMk cId="4116189775" sldId="340"/>
            <ac:spMk id="16" creationId="{9612FE1D-74C9-50A6-325A-75F81E096419}"/>
          </ac:spMkLst>
        </pc:spChg>
        <pc:spChg chg="add del mod">
          <ac:chgData name="Jackson E Polk" userId="229f3658-2692-4531-a628-d43287312a17" providerId="ADAL" clId="{DC2EBF02-68FB-4095-BD49-408A8A420BFA}" dt="2023-07-24T01:37:11.036" v="12480"/>
          <ac:spMkLst>
            <pc:docMk/>
            <pc:sldMk cId="4116189775" sldId="340"/>
            <ac:spMk id="17" creationId="{2F45E60B-D430-62FC-552A-2B2897D0101F}"/>
          </ac:spMkLst>
        </pc:spChg>
        <pc:spChg chg="add del mod">
          <ac:chgData name="Jackson E Polk" userId="229f3658-2692-4531-a628-d43287312a17" providerId="ADAL" clId="{DC2EBF02-68FB-4095-BD49-408A8A420BFA}" dt="2023-07-24T01:37:11.036" v="12480"/>
          <ac:spMkLst>
            <pc:docMk/>
            <pc:sldMk cId="4116189775" sldId="340"/>
            <ac:spMk id="18" creationId="{B592C4AE-D8D8-E609-1E15-60089BCE1F21}"/>
          </ac:spMkLst>
        </pc:spChg>
        <pc:spChg chg="add del mod">
          <ac:chgData name="Jackson E Polk" userId="229f3658-2692-4531-a628-d43287312a17" providerId="ADAL" clId="{DC2EBF02-68FB-4095-BD49-408A8A420BFA}" dt="2023-07-24T01:37:11.036" v="12480"/>
          <ac:spMkLst>
            <pc:docMk/>
            <pc:sldMk cId="4116189775" sldId="340"/>
            <ac:spMk id="19" creationId="{8198A4EC-D666-33E7-F06D-0DEDF64D8122}"/>
          </ac:spMkLst>
        </pc:spChg>
        <pc:spChg chg="add del mod">
          <ac:chgData name="Jackson E Polk" userId="229f3658-2692-4531-a628-d43287312a17" providerId="ADAL" clId="{DC2EBF02-68FB-4095-BD49-408A8A420BFA}" dt="2023-07-24T01:37:11.036" v="12480"/>
          <ac:spMkLst>
            <pc:docMk/>
            <pc:sldMk cId="4116189775" sldId="340"/>
            <ac:spMk id="20" creationId="{09817B55-A62D-37C6-D27E-856DA6BD7B9D}"/>
          </ac:spMkLst>
        </pc:spChg>
        <pc:spChg chg="add del mod">
          <ac:chgData name="Jackson E Polk" userId="229f3658-2692-4531-a628-d43287312a17" providerId="ADAL" clId="{DC2EBF02-68FB-4095-BD49-408A8A420BFA}" dt="2023-07-24T01:37:11.036" v="12480"/>
          <ac:spMkLst>
            <pc:docMk/>
            <pc:sldMk cId="4116189775" sldId="340"/>
            <ac:spMk id="21" creationId="{B8370DF7-9229-E39C-C72F-B8C727BDC503}"/>
          </ac:spMkLst>
        </pc:spChg>
        <pc:spChg chg="mod">
          <ac:chgData name="Jackson E Polk" userId="229f3658-2692-4531-a628-d43287312a17" providerId="ADAL" clId="{DC2EBF02-68FB-4095-BD49-408A8A420BFA}" dt="2023-07-24T01:38:59.371" v="12505" actId="208"/>
          <ac:spMkLst>
            <pc:docMk/>
            <pc:sldMk cId="4116189775" sldId="340"/>
            <ac:spMk id="24" creationId="{521A144C-7424-9849-39BB-C885FF38B7DA}"/>
          </ac:spMkLst>
        </pc:spChg>
        <pc:spChg chg="mod">
          <ac:chgData name="Jackson E Polk" userId="229f3658-2692-4531-a628-d43287312a17" providerId="ADAL" clId="{DC2EBF02-68FB-4095-BD49-408A8A420BFA}" dt="2023-07-24T01:38:59.371" v="12505" actId="208"/>
          <ac:spMkLst>
            <pc:docMk/>
            <pc:sldMk cId="4116189775" sldId="340"/>
            <ac:spMk id="25" creationId="{5C3ED1EB-BD0E-B006-286D-AF88CC5A721F}"/>
          </ac:spMkLst>
        </pc:spChg>
        <pc:spChg chg="mod">
          <ac:chgData name="Jackson E Polk" userId="229f3658-2692-4531-a628-d43287312a17" providerId="ADAL" clId="{DC2EBF02-68FB-4095-BD49-408A8A420BFA}" dt="2023-07-24T01:38:59.371" v="12505" actId="208"/>
          <ac:spMkLst>
            <pc:docMk/>
            <pc:sldMk cId="4116189775" sldId="340"/>
            <ac:spMk id="26" creationId="{AB47633B-5F28-2131-D58F-8AA51330B416}"/>
          </ac:spMkLst>
        </pc:spChg>
        <pc:spChg chg="mod">
          <ac:chgData name="Jackson E Polk" userId="229f3658-2692-4531-a628-d43287312a17" providerId="ADAL" clId="{DC2EBF02-68FB-4095-BD49-408A8A420BFA}" dt="2023-07-24T01:38:59.371" v="12505" actId="208"/>
          <ac:spMkLst>
            <pc:docMk/>
            <pc:sldMk cId="4116189775" sldId="340"/>
            <ac:spMk id="27" creationId="{B4873B60-5F5F-C905-2E14-CAB82F483857}"/>
          </ac:spMkLst>
        </pc:spChg>
        <pc:spChg chg="mod">
          <ac:chgData name="Jackson E Polk" userId="229f3658-2692-4531-a628-d43287312a17" providerId="ADAL" clId="{DC2EBF02-68FB-4095-BD49-408A8A420BFA}" dt="2023-07-24T01:38:59.371" v="12505" actId="208"/>
          <ac:spMkLst>
            <pc:docMk/>
            <pc:sldMk cId="4116189775" sldId="340"/>
            <ac:spMk id="28" creationId="{B31BE685-03D5-64DB-4DFE-9D9A8C6C2D74}"/>
          </ac:spMkLst>
        </pc:spChg>
        <pc:spChg chg="mod">
          <ac:chgData name="Jackson E Polk" userId="229f3658-2692-4531-a628-d43287312a17" providerId="ADAL" clId="{DC2EBF02-68FB-4095-BD49-408A8A420BFA}" dt="2023-07-24T01:38:59.371" v="12505" actId="208"/>
          <ac:spMkLst>
            <pc:docMk/>
            <pc:sldMk cId="4116189775" sldId="340"/>
            <ac:spMk id="29" creationId="{A3826A40-138C-1791-BA33-4775E4251F08}"/>
          </ac:spMkLst>
        </pc:spChg>
        <pc:spChg chg="mod">
          <ac:chgData name="Jackson E Polk" userId="229f3658-2692-4531-a628-d43287312a17" providerId="ADAL" clId="{DC2EBF02-68FB-4095-BD49-408A8A420BFA}" dt="2023-07-24T01:38:59.371" v="12505" actId="208"/>
          <ac:spMkLst>
            <pc:docMk/>
            <pc:sldMk cId="4116189775" sldId="340"/>
            <ac:spMk id="30" creationId="{2E5EA182-8F27-32E0-3B1A-FD42A302D274}"/>
          </ac:spMkLst>
        </pc:spChg>
        <pc:spChg chg="mod">
          <ac:chgData name="Jackson E Polk" userId="229f3658-2692-4531-a628-d43287312a17" providerId="ADAL" clId="{DC2EBF02-68FB-4095-BD49-408A8A420BFA}" dt="2023-07-24T01:38:59.371" v="12505" actId="208"/>
          <ac:spMkLst>
            <pc:docMk/>
            <pc:sldMk cId="4116189775" sldId="340"/>
            <ac:spMk id="31" creationId="{ECF55218-EC8D-A8CF-BC93-6ADB996E8312}"/>
          </ac:spMkLst>
        </pc:spChg>
        <pc:spChg chg="mod">
          <ac:chgData name="Jackson E Polk" userId="229f3658-2692-4531-a628-d43287312a17" providerId="ADAL" clId="{DC2EBF02-68FB-4095-BD49-408A8A420BFA}" dt="2023-07-24T01:37:36.068" v="12486"/>
          <ac:spMkLst>
            <pc:docMk/>
            <pc:sldMk cId="4116189775" sldId="340"/>
            <ac:spMk id="33" creationId="{710115E0-DD32-FED0-15B2-AC243A415B6E}"/>
          </ac:spMkLst>
        </pc:spChg>
        <pc:spChg chg="mod">
          <ac:chgData name="Jackson E Polk" userId="229f3658-2692-4531-a628-d43287312a17" providerId="ADAL" clId="{DC2EBF02-68FB-4095-BD49-408A8A420BFA}" dt="2023-07-24T01:38:10.508" v="12494" actId="207"/>
          <ac:spMkLst>
            <pc:docMk/>
            <pc:sldMk cId="4116189775" sldId="340"/>
            <ac:spMk id="34" creationId="{9DB5222D-CA96-8057-1157-45BBCE49681E}"/>
          </ac:spMkLst>
        </pc:spChg>
        <pc:spChg chg="mod">
          <ac:chgData name="Jackson E Polk" userId="229f3658-2692-4531-a628-d43287312a17" providerId="ADAL" clId="{DC2EBF02-68FB-4095-BD49-408A8A420BFA}" dt="2023-07-24T01:37:36.068" v="12486"/>
          <ac:spMkLst>
            <pc:docMk/>
            <pc:sldMk cId="4116189775" sldId="340"/>
            <ac:spMk id="35" creationId="{2F3B9E85-61F9-C177-9E92-E731058D0CC4}"/>
          </ac:spMkLst>
        </pc:spChg>
        <pc:spChg chg="mod">
          <ac:chgData name="Jackson E Polk" userId="229f3658-2692-4531-a628-d43287312a17" providerId="ADAL" clId="{DC2EBF02-68FB-4095-BD49-408A8A420BFA}" dt="2023-07-24T01:38:07.920" v="12493" actId="207"/>
          <ac:spMkLst>
            <pc:docMk/>
            <pc:sldMk cId="4116189775" sldId="340"/>
            <ac:spMk id="36" creationId="{05E5B638-DBF0-D4BA-463C-F9D080B561C6}"/>
          </ac:spMkLst>
        </pc:spChg>
        <pc:spChg chg="mod">
          <ac:chgData name="Jackson E Polk" userId="229f3658-2692-4531-a628-d43287312a17" providerId="ADAL" clId="{DC2EBF02-68FB-4095-BD49-408A8A420BFA}" dt="2023-07-24T01:38:12.722" v="12495" actId="207"/>
          <ac:spMkLst>
            <pc:docMk/>
            <pc:sldMk cId="4116189775" sldId="340"/>
            <ac:spMk id="37" creationId="{A80D626C-B782-6568-1679-A00D346575AA}"/>
          </ac:spMkLst>
        </pc:spChg>
        <pc:spChg chg="mod">
          <ac:chgData name="Jackson E Polk" userId="229f3658-2692-4531-a628-d43287312a17" providerId="ADAL" clId="{DC2EBF02-68FB-4095-BD49-408A8A420BFA}" dt="2023-07-24T01:38:05.904" v="12492" actId="207"/>
          <ac:spMkLst>
            <pc:docMk/>
            <pc:sldMk cId="4116189775" sldId="340"/>
            <ac:spMk id="38" creationId="{9A9EACBE-E3E0-797F-0BF1-92230778C728}"/>
          </ac:spMkLst>
        </pc:spChg>
        <pc:spChg chg="mod">
          <ac:chgData name="Jackson E Polk" userId="229f3658-2692-4531-a628-d43287312a17" providerId="ADAL" clId="{DC2EBF02-68FB-4095-BD49-408A8A420BFA}" dt="2023-07-24T01:37:36.068" v="12486"/>
          <ac:spMkLst>
            <pc:docMk/>
            <pc:sldMk cId="4116189775" sldId="340"/>
            <ac:spMk id="39" creationId="{175930F0-940C-5275-BCF3-5B724560827D}"/>
          </ac:spMkLst>
        </pc:spChg>
        <pc:spChg chg="mod">
          <ac:chgData name="Jackson E Polk" userId="229f3658-2692-4531-a628-d43287312a17" providerId="ADAL" clId="{DC2EBF02-68FB-4095-BD49-408A8A420BFA}" dt="2023-07-24T01:37:36.068" v="12486"/>
          <ac:spMkLst>
            <pc:docMk/>
            <pc:sldMk cId="4116189775" sldId="340"/>
            <ac:spMk id="40" creationId="{FE7169C3-452F-1277-3A82-0813D0560D40}"/>
          </ac:spMkLst>
        </pc:spChg>
        <pc:spChg chg="mod">
          <ac:chgData name="Jackson E Polk" userId="229f3658-2692-4531-a628-d43287312a17" providerId="ADAL" clId="{DC2EBF02-68FB-4095-BD49-408A8A420BFA}" dt="2023-07-24T01:39:04.077" v="12506"/>
          <ac:spMkLst>
            <pc:docMk/>
            <pc:sldMk cId="4116189775" sldId="340"/>
            <ac:spMk id="43" creationId="{E21F3C76-9BB6-A88C-5FA9-D1D94634C1F8}"/>
          </ac:spMkLst>
        </pc:spChg>
        <pc:spChg chg="mod">
          <ac:chgData name="Jackson E Polk" userId="229f3658-2692-4531-a628-d43287312a17" providerId="ADAL" clId="{DC2EBF02-68FB-4095-BD49-408A8A420BFA}" dt="2023-07-24T01:39:22.367" v="12509" actId="207"/>
          <ac:spMkLst>
            <pc:docMk/>
            <pc:sldMk cId="4116189775" sldId="340"/>
            <ac:spMk id="44" creationId="{9C570B90-8474-38E2-68E8-0F37D1F6A99C}"/>
          </ac:spMkLst>
        </pc:spChg>
        <pc:spChg chg="mod">
          <ac:chgData name="Jackson E Polk" userId="229f3658-2692-4531-a628-d43287312a17" providerId="ADAL" clId="{DC2EBF02-68FB-4095-BD49-408A8A420BFA}" dt="2023-07-24T01:39:04.077" v="12506"/>
          <ac:spMkLst>
            <pc:docMk/>
            <pc:sldMk cId="4116189775" sldId="340"/>
            <ac:spMk id="45" creationId="{4FA1F053-CCD9-9906-998B-33AF29D1B6DB}"/>
          </ac:spMkLst>
        </pc:spChg>
        <pc:spChg chg="mod">
          <ac:chgData name="Jackson E Polk" userId="229f3658-2692-4531-a628-d43287312a17" providerId="ADAL" clId="{DC2EBF02-68FB-4095-BD49-408A8A420BFA}" dt="2023-07-24T01:39:27.631" v="12511" actId="207"/>
          <ac:spMkLst>
            <pc:docMk/>
            <pc:sldMk cId="4116189775" sldId="340"/>
            <ac:spMk id="46" creationId="{C257D0AF-F325-587A-B1B8-9E2AA71EAB77}"/>
          </ac:spMkLst>
        </pc:spChg>
        <pc:spChg chg="mod">
          <ac:chgData name="Jackson E Polk" userId="229f3658-2692-4531-a628-d43287312a17" providerId="ADAL" clId="{DC2EBF02-68FB-4095-BD49-408A8A420BFA}" dt="2023-07-24T01:39:24.448" v="12510" actId="207"/>
          <ac:spMkLst>
            <pc:docMk/>
            <pc:sldMk cId="4116189775" sldId="340"/>
            <ac:spMk id="47" creationId="{DC2FFAFF-B018-C79C-8FE2-767B03EB3F50}"/>
          </ac:spMkLst>
        </pc:spChg>
        <pc:spChg chg="mod">
          <ac:chgData name="Jackson E Polk" userId="229f3658-2692-4531-a628-d43287312a17" providerId="ADAL" clId="{DC2EBF02-68FB-4095-BD49-408A8A420BFA}" dt="2023-07-24T01:39:30.118" v="12512" actId="207"/>
          <ac:spMkLst>
            <pc:docMk/>
            <pc:sldMk cId="4116189775" sldId="340"/>
            <ac:spMk id="48" creationId="{94C98915-5334-01B1-D3C1-F51EDF37BCA5}"/>
          </ac:spMkLst>
        </pc:spChg>
        <pc:spChg chg="mod">
          <ac:chgData name="Jackson E Polk" userId="229f3658-2692-4531-a628-d43287312a17" providerId="ADAL" clId="{DC2EBF02-68FB-4095-BD49-408A8A420BFA}" dt="2023-07-24T01:39:04.077" v="12506"/>
          <ac:spMkLst>
            <pc:docMk/>
            <pc:sldMk cId="4116189775" sldId="340"/>
            <ac:spMk id="49" creationId="{2EFA387A-664A-F557-3AE3-B139ED7E99C5}"/>
          </ac:spMkLst>
        </pc:spChg>
        <pc:spChg chg="mod">
          <ac:chgData name="Jackson E Polk" userId="229f3658-2692-4531-a628-d43287312a17" providerId="ADAL" clId="{DC2EBF02-68FB-4095-BD49-408A8A420BFA}" dt="2023-07-24T01:39:04.077" v="12506"/>
          <ac:spMkLst>
            <pc:docMk/>
            <pc:sldMk cId="4116189775" sldId="340"/>
            <ac:spMk id="50" creationId="{4D065D26-DAE0-F53A-84F8-62E84B48A6F7}"/>
          </ac:spMkLst>
        </pc:spChg>
        <pc:spChg chg="add mod">
          <ac:chgData name="Jackson E Polk" userId="229f3658-2692-4531-a628-d43287312a17" providerId="ADAL" clId="{DC2EBF02-68FB-4095-BD49-408A8A420BFA}" dt="2023-07-24T01:42:50.777" v="12568" actId="1076"/>
          <ac:spMkLst>
            <pc:docMk/>
            <pc:sldMk cId="4116189775" sldId="340"/>
            <ac:spMk id="57" creationId="{515DCEAC-8FC0-23FC-23DE-C26DDF622E48}"/>
          </ac:spMkLst>
        </pc:spChg>
        <pc:spChg chg="add mod">
          <ac:chgData name="Jackson E Polk" userId="229f3658-2692-4531-a628-d43287312a17" providerId="ADAL" clId="{DC2EBF02-68FB-4095-BD49-408A8A420BFA}" dt="2023-07-24T01:41:56.534" v="12549" actId="208"/>
          <ac:spMkLst>
            <pc:docMk/>
            <pc:sldMk cId="4116189775" sldId="340"/>
            <ac:spMk id="58" creationId="{A28504DD-2C66-EA65-D42D-3C5A66665AC1}"/>
          </ac:spMkLst>
        </pc:spChg>
        <pc:spChg chg="add mod">
          <ac:chgData name="Jackson E Polk" userId="229f3658-2692-4531-a628-d43287312a17" providerId="ADAL" clId="{DC2EBF02-68FB-4095-BD49-408A8A420BFA}" dt="2023-07-24T01:42:40.408" v="12564" actId="14100"/>
          <ac:spMkLst>
            <pc:docMk/>
            <pc:sldMk cId="4116189775" sldId="340"/>
            <ac:spMk id="59" creationId="{364CB2EC-D7C6-9A48-F022-23D66C7A026B}"/>
          </ac:spMkLst>
        </pc:spChg>
        <pc:spChg chg="add mod">
          <ac:chgData name="Jackson E Polk" userId="229f3658-2692-4531-a628-d43287312a17" providerId="ADAL" clId="{DC2EBF02-68FB-4095-BD49-408A8A420BFA}" dt="2023-07-24T01:42:38.780" v="12563" actId="14100"/>
          <ac:spMkLst>
            <pc:docMk/>
            <pc:sldMk cId="4116189775" sldId="340"/>
            <ac:spMk id="60" creationId="{DF659A54-9906-A72A-97AC-8BED494FFB82}"/>
          </ac:spMkLst>
        </pc:spChg>
        <pc:spChg chg="add mod">
          <ac:chgData name="Jackson E Polk" userId="229f3658-2692-4531-a628-d43287312a17" providerId="ADAL" clId="{DC2EBF02-68FB-4095-BD49-408A8A420BFA}" dt="2023-07-24T01:42:36.786" v="12562" actId="14100"/>
          <ac:spMkLst>
            <pc:docMk/>
            <pc:sldMk cId="4116189775" sldId="340"/>
            <ac:spMk id="61" creationId="{93582DC3-B09C-6E34-0027-BE2CF1EB746C}"/>
          </ac:spMkLst>
        </pc:spChg>
        <pc:spChg chg="add mod">
          <ac:chgData name="Jackson E Polk" userId="229f3658-2692-4531-a628-d43287312a17" providerId="ADAL" clId="{DC2EBF02-68FB-4095-BD49-408A8A420BFA}" dt="2023-07-24T01:46:00.323" v="12617" actId="1076"/>
          <ac:spMkLst>
            <pc:docMk/>
            <pc:sldMk cId="4116189775" sldId="340"/>
            <ac:spMk id="70" creationId="{08E05521-2363-9E8F-E449-9F7A562FC639}"/>
          </ac:spMkLst>
        </pc:spChg>
        <pc:spChg chg="add mod">
          <ac:chgData name="Jackson E Polk" userId="229f3658-2692-4531-a628-d43287312a17" providerId="ADAL" clId="{DC2EBF02-68FB-4095-BD49-408A8A420BFA}" dt="2023-07-24T01:46:59.059" v="12728" actId="208"/>
          <ac:spMkLst>
            <pc:docMk/>
            <pc:sldMk cId="4116189775" sldId="340"/>
            <ac:spMk id="71" creationId="{90AFDEA9-A5B1-2A3D-B383-39E74681DB86}"/>
          </ac:spMkLst>
        </pc:spChg>
        <pc:grpChg chg="add mod">
          <ac:chgData name="Jackson E Polk" userId="229f3658-2692-4531-a628-d43287312a17" providerId="ADAL" clId="{DC2EBF02-68FB-4095-BD49-408A8A420BFA}" dt="2023-07-24T01:41:24.691" v="12545" actId="1076"/>
          <ac:grpSpMkLst>
            <pc:docMk/>
            <pc:sldMk cId="4116189775" sldId="340"/>
            <ac:grpSpMk id="22" creationId="{8BE122D6-A8A8-264D-B32B-B8DFAC276A78}"/>
          </ac:grpSpMkLst>
        </pc:grpChg>
        <pc:grpChg chg="add mod">
          <ac:chgData name="Jackson E Polk" userId="229f3658-2692-4531-a628-d43287312a17" providerId="ADAL" clId="{DC2EBF02-68FB-4095-BD49-408A8A420BFA}" dt="2023-07-24T01:37:22.764" v="12483"/>
          <ac:grpSpMkLst>
            <pc:docMk/>
            <pc:sldMk cId="4116189775" sldId="340"/>
            <ac:grpSpMk id="23" creationId="{7D56429F-3E4E-CF09-E308-F40325C0397A}"/>
          </ac:grpSpMkLst>
        </pc:grpChg>
        <pc:grpChg chg="add mod">
          <ac:chgData name="Jackson E Polk" userId="229f3658-2692-4531-a628-d43287312a17" providerId="ADAL" clId="{DC2EBF02-68FB-4095-BD49-408A8A420BFA}" dt="2023-07-24T01:41:26.961" v="12546" actId="1076"/>
          <ac:grpSpMkLst>
            <pc:docMk/>
            <pc:sldMk cId="4116189775" sldId="340"/>
            <ac:grpSpMk id="32" creationId="{7F6B6977-FD16-65EB-2A0D-E94FBBB59AB0}"/>
          </ac:grpSpMkLst>
        </pc:grpChg>
        <pc:grpChg chg="add mod">
          <ac:chgData name="Jackson E Polk" userId="229f3658-2692-4531-a628-d43287312a17" providerId="ADAL" clId="{DC2EBF02-68FB-4095-BD49-408A8A420BFA}" dt="2023-07-24T01:39:10.335" v="12508" actId="688"/>
          <ac:grpSpMkLst>
            <pc:docMk/>
            <pc:sldMk cId="4116189775" sldId="340"/>
            <ac:grpSpMk id="42" creationId="{24276501-FFF6-95EE-8760-7BFBE843CF9C}"/>
          </ac:grpSpMkLst>
        </pc:grpChg>
        <pc:picChg chg="add del">
          <ac:chgData name="Jackson E Polk" userId="229f3658-2692-4531-a628-d43287312a17" providerId="ADAL" clId="{DC2EBF02-68FB-4095-BD49-408A8A420BFA}" dt="2023-07-24T01:38:35.851" v="12501"/>
          <ac:picMkLst>
            <pc:docMk/>
            <pc:sldMk cId="4116189775" sldId="340"/>
            <ac:picMk id="41" creationId="{88BD9E09-65D4-3554-BF85-2318690903EA}"/>
          </ac:picMkLst>
        </pc:picChg>
        <pc:picChg chg="add mod">
          <ac:chgData name="Jackson E Polk" userId="229f3658-2692-4531-a628-d43287312a17" providerId="ADAL" clId="{DC2EBF02-68FB-4095-BD49-408A8A420BFA}" dt="2023-07-24T05:06:43.959" v="12745"/>
          <ac:picMkLst>
            <pc:docMk/>
            <pc:sldMk cId="4116189775" sldId="340"/>
            <ac:picMk id="73" creationId="{DEDE71A3-788A-4EE3-250F-913188AB5331}"/>
          </ac:picMkLst>
        </pc:picChg>
        <pc:cxnChg chg="add">
          <ac:chgData name="Jackson E Polk" userId="229f3658-2692-4531-a628-d43287312a17" providerId="ADAL" clId="{DC2EBF02-68FB-4095-BD49-408A8A420BFA}" dt="2023-07-24T01:39:50.790" v="12513" actId="11529"/>
          <ac:cxnSpMkLst>
            <pc:docMk/>
            <pc:sldMk cId="4116189775" sldId="340"/>
            <ac:cxnSpMk id="52" creationId="{32DBFB92-CD22-9977-097D-50FA0ACFEBA4}"/>
          </ac:cxnSpMkLst>
        </pc:cxnChg>
        <pc:cxnChg chg="add mod">
          <ac:chgData name="Jackson E Polk" userId="229f3658-2692-4531-a628-d43287312a17" providerId="ADAL" clId="{DC2EBF02-68FB-4095-BD49-408A8A420BFA}" dt="2023-07-24T01:39:57.453" v="12516" actId="14100"/>
          <ac:cxnSpMkLst>
            <pc:docMk/>
            <pc:sldMk cId="4116189775" sldId="340"/>
            <ac:cxnSpMk id="53" creationId="{18B02449-A412-3B9E-D9DC-88987C596B03}"/>
          </ac:cxnSpMkLst>
        </pc:cxnChg>
        <pc:cxnChg chg="add mod">
          <ac:chgData name="Jackson E Polk" userId="229f3658-2692-4531-a628-d43287312a17" providerId="ADAL" clId="{DC2EBF02-68FB-4095-BD49-408A8A420BFA}" dt="2023-07-24T01:40:09.933" v="12519" actId="14100"/>
          <ac:cxnSpMkLst>
            <pc:docMk/>
            <pc:sldMk cId="4116189775" sldId="340"/>
            <ac:cxnSpMk id="55" creationId="{4CE95C7A-6668-2484-7B74-2FCC0E6A81A6}"/>
          </ac:cxnSpMkLst>
        </pc:cxnChg>
        <pc:cxnChg chg="add mod">
          <ac:chgData name="Jackson E Polk" userId="229f3658-2692-4531-a628-d43287312a17" providerId="ADAL" clId="{DC2EBF02-68FB-4095-BD49-408A8A420BFA}" dt="2023-07-24T01:43:07.509" v="12572" actId="14100"/>
          <ac:cxnSpMkLst>
            <pc:docMk/>
            <pc:sldMk cId="4116189775" sldId="340"/>
            <ac:cxnSpMk id="62" creationId="{C3E90F48-AED2-7203-E9F8-6A47B96F62BF}"/>
          </ac:cxnSpMkLst>
        </pc:cxnChg>
        <pc:cxnChg chg="add mod">
          <ac:chgData name="Jackson E Polk" userId="229f3658-2692-4531-a628-d43287312a17" providerId="ADAL" clId="{DC2EBF02-68FB-4095-BD49-408A8A420BFA}" dt="2023-07-24T01:43:19.291" v="12575" actId="14100"/>
          <ac:cxnSpMkLst>
            <pc:docMk/>
            <pc:sldMk cId="4116189775" sldId="340"/>
            <ac:cxnSpMk id="63" creationId="{756A9DF9-67D5-8E00-4FF9-2235ACB1316C}"/>
          </ac:cxnSpMkLst>
        </pc:cxnChg>
        <pc:cxnChg chg="add mod">
          <ac:chgData name="Jackson E Polk" userId="229f3658-2692-4531-a628-d43287312a17" providerId="ADAL" clId="{DC2EBF02-68FB-4095-BD49-408A8A420BFA}" dt="2023-07-24T01:43:14.668" v="12574" actId="14100"/>
          <ac:cxnSpMkLst>
            <pc:docMk/>
            <pc:sldMk cId="4116189775" sldId="340"/>
            <ac:cxnSpMk id="64" creationId="{09A95F5F-FC72-C0BA-B2BB-782B15A8326B}"/>
          </ac:cxnSpMkLst>
        </pc:cxnChg>
      </pc:sldChg>
      <pc:sldChg chg="addSp delSp modSp new mod ord modTransition delAnim modNotesTx">
        <pc:chgData name="Jackson E Polk" userId="229f3658-2692-4531-a628-d43287312a17" providerId="ADAL" clId="{DC2EBF02-68FB-4095-BD49-408A8A420BFA}" dt="2023-07-24T17:56:35.212" v="13730" actId="478"/>
        <pc:sldMkLst>
          <pc:docMk/>
          <pc:sldMk cId="562473523" sldId="341"/>
        </pc:sldMkLst>
        <pc:spChg chg="del">
          <ac:chgData name="Jackson E Polk" userId="229f3658-2692-4531-a628-d43287312a17" providerId="ADAL" clId="{DC2EBF02-68FB-4095-BD49-408A8A420BFA}" dt="2023-07-24T14:37:51.057" v="12961" actId="478"/>
          <ac:spMkLst>
            <pc:docMk/>
            <pc:sldMk cId="562473523" sldId="341"/>
            <ac:spMk id="2" creationId="{0A04B8F7-87F6-ED18-AEA8-4EFEB466F146}"/>
          </ac:spMkLst>
        </pc:spChg>
        <pc:spChg chg="mod">
          <ac:chgData name="Jackson E Polk" userId="229f3658-2692-4531-a628-d43287312a17" providerId="ADAL" clId="{DC2EBF02-68FB-4095-BD49-408A8A420BFA}" dt="2023-07-24T14:37:27.861" v="12960" actId="20577"/>
          <ac:spMkLst>
            <pc:docMk/>
            <pc:sldMk cId="562473523" sldId="341"/>
            <ac:spMk id="3" creationId="{8A425D18-46B3-FFEA-A874-55D0346D3614}"/>
          </ac:spMkLst>
        </pc:spChg>
        <pc:spChg chg="add mod">
          <ac:chgData name="Jackson E Polk" userId="229f3658-2692-4531-a628-d43287312a17" providerId="ADAL" clId="{DC2EBF02-68FB-4095-BD49-408A8A420BFA}" dt="2023-07-24T14:43:04.040" v="13128" actId="1076"/>
          <ac:spMkLst>
            <pc:docMk/>
            <pc:sldMk cId="562473523" sldId="341"/>
            <ac:spMk id="4" creationId="{4C31DBE6-A3F5-38A2-84AD-4C99718480A6}"/>
          </ac:spMkLst>
        </pc:spChg>
        <pc:spChg chg="add mod">
          <ac:chgData name="Jackson E Polk" userId="229f3658-2692-4531-a628-d43287312a17" providerId="ADAL" clId="{DC2EBF02-68FB-4095-BD49-408A8A420BFA}" dt="2023-07-24T14:43:04.040" v="13128" actId="1076"/>
          <ac:spMkLst>
            <pc:docMk/>
            <pc:sldMk cId="562473523" sldId="341"/>
            <ac:spMk id="8" creationId="{1DE522F2-A3F8-E881-3368-4F9AA1915DA5}"/>
          </ac:spMkLst>
        </pc:spChg>
        <pc:spChg chg="add mod">
          <ac:chgData name="Jackson E Polk" userId="229f3658-2692-4531-a628-d43287312a17" providerId="ADAL" clId="{DC2EBF02-68FB-4095-BD49-408A8A420BFA}" dt="2023-07-24T14:43:04.040" v="13128" actId="1076"/>
          <ac:spMkLst>
            <pc:docMk/>
            <pc:sldMk cId="562473523" sldId="341"/>
            <ac:spMk id="9" creationId="{56A2D979-D632-97DD-0145-7F0CACC1624D}"/>
          </ac:spMkLst>
        </pc:spChg>
        <pc:spChg chg="add mod">
          <ac:chgData name="Jackson E Polk" userId="229f3658-2692-4531-a628-d43287312a17" providerId="ADAL" clId="{DC2EBF02-68FB-4095-BD49-408A8A420BFA}" dt="2023-07-24T14:43:04.040" v="13128" actId="1076"/>
          <ac:spMkLst>
            <pc:docMk/>
            <pc:sldMk cId="562473523" sldId="341"/>
            <ac:spMk id="10" creationId="{9B982E09-AFE4-045B-31EA-D2B665ADA25A}"/>
          </ac:spMkLst>
        </pc:spChg>
        <pc:spChg chg="add del mod">
          <ac:chgData name="Jackson E Polk" userId="229f3658-2692-4531-a628-d43287312a17" providerId="ADAL" clId="{DC2EBF02-68FB-4095-BD49-408A8A420BFA}" dt="2023-07-24T14:39:10.690" v="13027" actId="478"/>
          <ac:spMkLst>
            <pc:docMk/>
            <pc:sldMk cId="562473523" sldId="341"/>
            <ac:spMk id="11" creationId="{4F7639D2-D07E-80DF-49C8-355288DF2953}"/>
          </ac:spMkLst>
        </pc:spChg>
        <pc:spChg chg="add mod">
          <ac:chgData name="Jackson E Polk" userId="229f3658-2692-4531-a628-d43287312a17" providerId="ADAL" clId="{DC2EBF02-68FB-4095-BD49-408A8A420BFA}" dt="2023-07-24T14:43:04.040" v="13128" actId="1076"/>
          <ac:spMkLst>
            <pc:docMk/>
            <pc:sldMk cId="562473523" sldId="341"/>
            <ac:spMk id="12" creationId="{E4CF5F8A-10EB-A061-8A4B-9CF509EE9D9E}"/>
          </ac:spMkLst>
        </pc:spChg>
        <pc:spChg chg="add mod">
          <ac:chgData name="Jackson E Polk" userId="229f3658-2692-4531-a628-d43287312a17" providerId="ADAL" clId="{DC2EBF02-68FB-4095-BD49-408A8A420BFA}" dt="2023-07-24T14:43:04.040" v="13128" actId="1076"/>
          <ac:spMkLst>
            <pc:docMk/>
            <pc:sldMk cId="562473523" sldId="341"/>
            <ac:spMk id="13" creationId="{A3B5A61D-BA82-6A49-C001-CE479D07455E}"/>
          </ac:spMkLst>
        </pc:spChg>
        <pc:spChg chg="add mod">
          <ac:chgData name="Jackson E Polk" userId="229f3658-2692-4531-a628-d43287312a17" providerId="ADAL" clId="{DC2EBF02-68FB-4095-BD49-408A8A420BFA}" dt="2023-07-24T14:43:04.040" v="13128" actId="1076"/>
          <ac:spMkLst>
            <pc:docMk/>
            <pc:sldMk cId="562473523" sldId="341"/>
            <ac:spMk id="14" creationId="{1CCB8670-3852-AFC7-E0FE-FEE0A213F528}"/>
          </ac:spMkLst>
        </pc:spChg>
        <pc:spChg chg="add mod">
          <ac:chgData name="Jackson E Polk" userId="229f3658-2692-4531-a628-d43287312a17" providerId="ADAL" clId="{DC2EBF02-68FB-4095-BD49-408A8A420BFA}" dt="2023-07-24T14:43:04.040" v="13128" actId="1076"/>
          <ac:spMkLst>
            <pc:docMk/>
            <pc:sldMk cId="562473523" sldId="341"/>
            <ac:spMk id="15" creationId="{954BA3B3-92C5-A7CB-079E-11EFCCB97D7D}"/>
          </ac:spMkLst>
        </pc:spChg>
        <pc:spChg chg="add mod">
          <ac:chgData name="Jackson E Polk" userId="229f3658-2692-4531-a628-d43287312a17" providerId="ADAL" clId="{DC2EBF02-68FB-4095-BD49-408A8A420BFA}" dt="2023-07-24T14:43:04.040" v="13128" actId="1076"/>
          <ac:spMkLst>
            <pc:docMk/>
            <pc:sldMk cId="562473523" sldId="341"/>
            <ac:spMk id="16" creationId="{05E11426-A3E0-C77C-7AAA-47A50DA70240}"/>
          </ac:spMkLst>
        </pc:spChg>
        <pc:spChg chg="add mod">
          <ac:chgData name="Jackson E Polk" userId="229f3658-2692-4531-a628-d43287312a17" providerId="ADAL" clId="{DC2EBF02-68FB-4095-BD49-408A8A420BFA}" dt="2023-07-24T15:03:39.738" v="13422" actId="20577"/>
          <ac:spMkLst>
            <pc:docMk/>
            <pc:sldMk cId="562473523" sldId="341"/>
            <ac:spMk id="17" creationId="{464827E9-EB87-EBA1-9B11-EDDF7D86B161}"/>
          </ac:spMkLst>
        </pc:spChg>
        <pc:spChg chg="add mod">
          <ac:chgData name="Jackson E Polk" userId="229f3658-2692-4531-a628-d43287312a17" providerId="ADAL" clId="{DC2EBF02-68FB-4095-BD49-408A8A420BFA}" dt="2023-07-24T14:43:04.040" v="13128" actId="1076"/>
          <ac:spMkLst>
            <pc:docMk/>
            <pc:sldMk cId="562473523" sldId="341"/>
            <ac:spMk id="18" creationId="{264CC0C7-66FC-C603-1A42-4DAEF1187C8B}"/>
          </ac:spMkLst>
        </pc:spChg>
        <pc:spChg chg="add del">
          <ac:chgData name="Jackson E Polk" userId="229f3658-2692-4531-a628-d43287312a17" providerId="ADAL" clId="{DC2EBF02-68FB-4095-BD49-408A8A420BFA}" dt="2023-07-24T14:44:20.515" v="13136" actId="478"/>
          <ac:spMkLst>
            <pc:docMk/>
            <pc:sldMk cId="562473523" sldId="341"/>
            <ac:spMk id="53" creationId="{25DDE420-693B-48A0-6CF7-98F2AE030689}"/>
          </ac:spMkLst>
        </pc:spChg>
        <pc:spChg chg="add mod">
          <ac:chgData name="Jackson E Polk" userId="229f3658-2692-4531-a628-d43287312a17" providerId="ADAL" clId="{DC2EBF02-68FB-4095-BD49-408A8A420BFA}" dt="2023-07-24T14:44:43.563" v="13143" actId="1076"/>
          <ac:spMkLst>
            <pc:docMk/>
            <pc:sldMk cId="562473523" sldId="341"/>
            <ac:spMk id="54" creationId="{FD765672-DD8D-5838-07A2-F941E24E08ED}"/>
          </ac:spMkLst>
        </pc:spChg>
        <pc:spChg chg="add mod">
          <ac:chgData name="Jackson E Polk" userId="229f3658-2692-4531-a628-d43287312a17" providerId="ADAL" clId="{DC2EBF02-68FB-4095-BD49-408A8A420BFA}" dt="2023-07-24T14:45:23.993" v="13153" actId="1076"/>
          <ac:spMkLst>
            <pc:docMk/>
            <pc:sldMk cId="562473523" sldId="341"/>
            <ac:spMk id="55" creationId="{93102146-691C-E1B0-C70C-D867365C5014}"/>
          </ac:spMkLst>
        </pc:spChg>
        <pc:spChg chg="add mod">
          <ac:chgData name="Jackson E Polk" userId="229f3658-2692-4531-a628-d43287312a17" providerId="ADAL" clId="{DC2EBF02-68FB-4095-BD49-408A8A420BFA}" dt="2023-07-24T14:45:57.671" v="13161" actId="20577"/>
          <ac:spMkLst>
            <pc:docMk/>
            <pc:sldMk cId="562473523" sldId="341"/>
            <ac:spMk id="58" creationId="{9E141C3D-200F-7DD8-F349-F4F7C897EA69}"/>
          </ac:spMkLst>
        </pc:spChg>
        <pc:spChg chg="add mod">
          <ac:chgData name="Jackson E Polk" userId="229f3658-2692-4531-a628-d43287312a17" providerId="ADAL" clId="{DC2EBF02-68FB-4095-BD49-408A8A420BFA}" dt="2023-07-24T14:46:06.062" v="13163" actId="1076"/>
          <ac:spMkLst>
            <pc:docMk/>
            <pc:sldMk cId="562473523" sldId="341"/>
            <ac:spMk id="59" creationId="{77ACC946-7FEC-4E89-8602-A16A1CF2DA79}"/>
          </ac:spMkLst>
        </pc:spChg>
        <pc:spChg chg="add mod">
          <ac:chgData name="Jackson E Polk" userId="229f3658-2692-4531-a628-d43287312a17" providerId="ADAL" clId="{DC2EBF02-68FB-4095-BD49-408A8A420BFA}" dt="2023-07-24T14:46:13.992" v="13165" actId="1076"/>
          <ac:spMkLst>
            <pc:docMk/>
            <pc:sldMk cId="562473523" sldId="341"/>
            <ac:spMk id="60" creationId="{ABFB71B6-F523-3050-0003-474DB8D7CC3D}"/>
          </ac:spMkLst>
        </pc:spChg>
        <pc:spChg chg="add mod">
          <ac:chgData name="Jackson E Polk" userId="229f3658-2692-4531-a628-d43287312a17" providerId="ADAL" clId="{DC2EBF02-68FB-4095-BD49-408A8A420BFA}" dt="2023-07-24T14:58:33.673" v="13203" actId="1076"/>
          <ac:spMkLst>
            <pc:docMk/>
            <pc:sldMk cId="562473523" sldId="341"/>
            <ac:spMk id="67" creationId="{37AEAE3F-F5E4-984B-97D7-027E27C3ECF8}"/>
          </ac:spMkLst>
        </pc:spChg>
        <pc:picChg chg="add del mod">
          <ac:chgData name="Jackson E Polk" userId="229f3658-2692-4531-a628-d43287312a17" providerId="ADAL" clId="{DC2EBF02-68FB-4095-BD49-408A8A420BFA}" dt="2023-07-24T17:56:35.212" v="13730" actId="478"/>
          <ac:picMkLst>
            <pc:docMk/>
            <pc:sldMk cId="562473523" sldId="341"/>
            <ac:picMk id="70" creationId="{927D407C-DE87-604C-7E41-D5CFF77C3FEB}"/>
          </ac:picMkLst>
        </pc:picChg>
        <pc:cxnChg chg="add del mod">
          <ac:chgData name="Jackson E Polk" userId="229f3658-2692-4531-a628-d43287312a17" providerId="ADAL" clId="{DC2EBF02-68FB-4095-BD49-408A8A420BFA}" dt="2023-07-24T14:38:13.256" v="12973" actId="478"/>
          <ac:cxnSpMkLst>
            <pc:docMk/>
            <pc:sldMk cId="562473523" sldId="341"/>
            <ac:cxnSpMk id="6" creationId="{B5B399B4-D7E6-8975-DE86-E632EFCA41F1}"/>
          </ac:cxnSpMkLst>
        </pc:cxnChg>
        <pc:cxnChg chg="add mod">
          <ac:chgData name="Jackson E Polk" userId="229f3658-2692-4531-a628-d43287312a17" providerId="ADAL" clId="{DC2EBF02-68FB-4095-BD49-408A8A420BFA}" dt="2023-07-24T14:43:04.040" v="13128" actId="1076"/>
          <ac:cxnSpMkLst>
            <pc:docMk/>
            <pc:sldMk cId="562473523" sldId="341"/>
            <ac:cxnSpMk id="20" creationId="{AE97D861-2984-5BA5-BBAA-664D78232346}"/>
          </ac:cxnSpMkLst>
        </pc:cxnChg>
        <pc:cxnChg chg="add mod">
          <ac:chgData name="Jackson E Polk" userId="229f3658-2692-4531-a628-d43287312a17" providerId="ADAL" clId="{DC2EBF02-68FB-4095-BD49-408A8A420BFA}" dt="2023-07-24T14:43:04.040" v="13128" actId="1076"/>
          <ac:cxnSpMkLst>
            <pc:docMk/>
            <pc:sldMk cId="562473523" sldId="341"/>
            <ac:cxnSpMk id="22" creationId="{A25AFBF5-5A21-2DF3-A984-DEE4B5309C6D}"/>
          </ac:cxnSpMkLst>
        </pc:cxnChg>
        <pc:cxnChg chg="add mod">
          <ac:chgData name="Jackson E Polk" userId="229f3658-2692-4531-a628-d43287312a17" providerId="ADAL" clId="{DC2EBF02-68FB-4095-BD49-408A8A420BFA}" dt="2023-07-24T14:43:04.040" v="13128" actId="1076"/>
          <ac:cxnSpMkLst>
            <pc:docMk/>
            <pc:sldMk cId="562473523" sldId="341"/>
            <ac:cxnSpMk id="24" creationId="{A55F0418-3B10-0293-7AB6-B7A7B7C61BF6}"/>
          </ac:cxnSpMkLst>
        </pc:cxnChg>
        <pc:cxnChg chg="add mod">
          <ac:chgData name="Jackson E Polk" userId="229f3658-2692-4531-a628-d43287312a17" providerId="ADAL" clId="{DC2EBF02-68FB-4095-BD49-408A8A420BFA}" dt="2023-07-24T14:43:04.040" v="13128" actId="1076"/>
          <ac:cxnSpMkLst>
            <pc:docMk/>
            <pc:sldMk cId="562473523" sldId="341"/>
            <ac:cxnSpMk id="26" creationId="{169250E2-E1AF-7B52-B774-BAA9280412DC}"/>
          </ac:cxnSpMkLst>
        </pc:cxnChg>
        <pc:cxnChg chg="add mod">
          <ac:chgData name="Jackson E Polk" userId="229f3658-2692-4531-a628-d43287312a17" providerId="ADAL" clId="{DC2EBF02-68FB-4095-BD49-408A8A420BFA}" dt="2023-07-24T14:43:04.040" v="13128" actId="1076"/>
          <ac:cxnSpMkLst>
            <pc:docMk/>
            <pc:sldMk cId="562473523" sldId="341"/>
            <ac:cxnSpMk id="28" creationId="{C936ED44-D969-2D13-4ADE-85D833603723}"/>
          </ac:cxnSpMkLst>
        </pc:cxnChg>
        <pc:cxnChg chg="add mod">
          <ac:chgData name="Jackson E Polk" userId="229f3658-2692-4531-a628-d43287312a17" providerId="ADAL" clId="{DC2EBF02-68FB-4095-BD49-408A8A420BFA}" dt="2023-07-24T14:43:04.040" v="13128" actId="1076"/>
          <ac:cxnSpMkLst>
            <pc:docMk/>
            <pc:sldMk cId="562473523" sldId="341"/>
            <ac:cxnSpMk id="30" creationId="{95948238-EF07-87AC-647D-F5E883A8ECEC}"/>
          </ac:cxnSpMkLst>
        </pc:cxnChg>
        <pc:cxnChg chg="add del mod">
          <ac:chgData name="Jackson E Polk" userId="229f3658-2692-4531-a628-d43287312a17" providerId="ADAL" clId="{DC2EBF02-68FB-4095-BD49-408A8A420BFA}" dt="2023-07-24T14:41:53.785" v="13117" actId="11529"/>
          <ac:cxnSpMkLst>
            <pc:docMk/>
            <pc:sldMk cId="562473523" sldId="341"/>
            <ac:cxnSpMk id="32" creationId="{3D8FE7AE-76A1-0D4E-1AE4-7DD0DDCD0CD7}"/>
          </ac:cxnSpMkLst>
        </pc:cxnChg>
        <pc:cxnChg chg="add mod">
          <ac:chgData name="Jackson E Polk" userId="229f3658-2692-4531-a628-d43287312a17" providerId="ADAL" clId="{DC2EBF02-68FB-4095-BD49-408A8A420BFA}" dt="2023-07-24T14:43:04.040" v="13128" actId="1076"/>
          <ac:cxnSpMkLst>
            <pc:docMk/>
            <pc:sldMk cId="562473523" sldId="341"/>
            <ac:cxnSpMk id="34" creationId="{7BF5722A-987E-6B70-DD4A-12A2EE41E497}"/>
          </ac:cxnSpMkLst>
        </pc:cxnChg>
        <pc:cxnChg chg="add mod">
          <ac:chgData name="Jackson E Polk" userId="229f3658-2692-4531-a628-d43287312a17" providerId="ADAL" clId="{DC2EBF02-68FB-4095-BD49-408A8A420BFA}" dt="2023-07-24T14:43:04.040" v="13128" actId="1076"/>
          <ac:cxnSpMkLst>
            <pc:docMk/>
            <pc:sldMk cId="562473523" sldId="341"/>
            <ac:cxnSpMk id="36" creationId="{A4B61442-61A6-4101-F4E0-90C6BA1DA09F}"/>
          </ac:cxnSpMkLst>
        </pc:cxnChg>
        <pc:cxnChg chg="add mod">
          <ac:chgData name="Jackson E Polk" userId="229f3658-2692-4531-a628-d43287312a17" providerId="ADAL" clId="{DC2EBF02-68FB-4095-BD49-408A8A420BFA}" dt="2023-07-24T14:43:04.040" v="13128" actId="1076"/>
          <ac:cxnSpMkLst>
            <pc:docMk/>
            <pc:sldMk cId="562473523" sldId="341"/>
            <ac:cxnSpMk id="38" creationId="{E5A86945-75CE-520C-B4B3-636D542223AC}"/>
          </ac:cxnSpMkLst>
        </pc:cxnChg>
        <pc:cxnChg chg="add mod">
          <ac:chgData name="Jackson E Polk" userId="229f3658-2692-4531-a628-d43287312a17" providerId="ADAL" clId="{DC2EBF02-68FB-4095-BD49-408A8A420BFA}" dt="2023-07-24T14:43:04.040" v="13128" actId="1076"/>
          <ac:cxnSpMkLst>
            <pc:docMk/>
            <pc:sldMk cId="562473523" sldId="341"/>
            <ac:cxnSpMk id="40" creationId="{938A0240-2D2D-5D0F-574A-A2102F0D11E3}"/>
          </ac:cxnSpMkLst>
        </pc:cxnChg>
        <pc:cxnChg chg="add mod">
          <ac:chgData name="Jackson E Polk" userId="229f3658-2692-4531-a628-d43287312a17" providerId="ADAL" clId="{DC2EBF02-68FB-4095-BD49-408A8A420BFA}" dt="2023-07-24T14:43:04.040" v="13128" actId="1076"/>
          <ac:cxnSpMkLst>
            <pc:docMk/>
            <pc:sldMk cId="562473523" sldId="341"/>
            <ac:cxnSpMk id="42" creationId="{0CC4FAD6-04A7-7C4C-16C9-76E744CAC6C3}"/>
          </ac:cxnSpMkLst>
        </pc:cxnChg>
        <pc:cxnChg chg="add mod">
          <ac:chgData name="Jackson E Polk" userId="229f3658-2692-4531-a628-d43287312a17" providerId="ADAL" clId="{DC2EBF02-68FB-4095-BD49-408A8A420BFA}" dt="2023-07-24T14:43:04.040" v="13128" actId="1076"/>
          <ac:cxnSpMkLst>
            <pc:docMk/>
            <pc:sldMk cId="562473523" sldId="341"/>
            <ac:cxnSpMk id="44" creationId="{8F12273F-9062-5ECA-0ED3-0A81147A4383}"/>
          </ac:cxnSpMkLst>
        </pc:cxnChg>
        <pc:cxnChg chg="add mod">
          <ac:chgData name="Jackson E Polk" userId="229f3658-2692-4531-a628-d43287312a17" providerId="ADAL" clId="{DC2EBF02-68FB-4095-BD49-408A8A420BFA}" dt="2023-07-24T14:43:04.040" v="13128" actId="1076"/>
          <ac:cxnSpMkLst>
            <pc:docMk/>
            <pc:sldMk cId="562473523" sldId="341"/>
            <ac:cxnSpMk id="46" creationId="{AEBB02EF-BBC2-CE7E-8D62-9BD5C2C58FC2}"/>
          </ac:cxnSpMkLst>
        </pc:cxnChg>
        <pc:cxnChg chg="add mod">
          <ac:chgData name="Jackson E Polk" userId="229f3658-2692-4531-a628-d43287312a17" providerId="ADAL" clId="{DC2EBF02-68FB-4095-BD49-408A8A420BFA}" dt="2023-07-24T14:43:04.040" v="13128" actId="1076"/>
          <ac:cxnSpMkLst>
            <pc:docMk/>
            <pc:sldMk cId="562473523" sldId="341"/>
            <ac:cxnSpMk id="48" creationId="{D7914318-CCBB-9F61-2E8C-CFB7FDAEC7D3}"/>
          </ac:cxnSpMkLst>
        </pc:cxnChg>
        <pc:cxnChg chg="add mod">
          <ac:chgData name="Jackson E Polk" userId="229f3658-2692-4531-a628-d43287312a17" providerId="ADAL" clId="{DC2EBF02-68FB-4095-BD49-408A8A420BFA}" dt="2023-07-24T14:43:04.040" v="13128" actId="1076"/>
          <ac:cxnSpMkLst>
            <pc:docMk/>
            <pc:sldMk cId="562473523" sldId="341"/>
            <ac:cxnSpMk id="50" creationId="{DFCB602C-D103-96CD-DE93-7ACC2F0F32A3}"/>
          </ac:cxnSpMkLst>
        </pc:cxnChg>
        <pc:cxnChg chg="add mod">
          <ac:chgData name="Jackson E Polk" userId="229f3658-2692-4531-a628-d43287312a17" providerId="ADAL" clId="{DC2EBF02-68FB-4095-BD49-408A8A420BFA}" dt="2023-07-24T14:43:04.040" v="13128" actId="1076"/>
          <ac:cxnSpMkLst>
            <pc:docMk/>
            <pc:sldMk cId="562473523" sldId="341"/>
            <ac:cxnSpMk id="52" creationId="{7B6FBC06-F7C2-6917-56C6-B2AC8180C0AD}"/>
          </ac:cxnSpMkLst>
        </pc:cxnChg>
        <pc:cxnChg chg="add del mod">
          <ac:chgData name="Jackson E Polk" userId="229f3658-2692-4531-a628-d43287312a17" providerId="ADAL" clId="{DC2EBF02-68FB-4095-BD49-408A8A420BFA}" dt="2023-07-24T14:45:50.089" v="13155" actId="478"/>
          <ac:cxnSpMkLst>
            <pc:docMk/>
            <pc:sldMk cId="562473523" sldId="341"/>
            <ac:cxnSpMk id="57" creationId="{0A400B8F-5882-BC72-C802-76E0277E051C}"/>
          </ac:cxnSpMkLst>
        </pc:cxnChg>
        <pc:cxnChg chg="add">
          <ac:chgData name="Jackson E Polk" userId="229f3658-2692-4531-a628-d43287312a17" providerId="ADAL" clId="{DC2EBF02-68FB-4095-BD49-408A8A420BFA}" dt="2023-07-24T14:46:20.143" v="13166" actId="11529"/>
          <ac:cxnSpMkLst>
            <pc:docMk/>
            <pc:sldMk cId="562473523" sldId="341"/>
            <ac:cxnSpMk id="62" creationId="{F9378A0F-EDF4-44BD-9B63-C8CE1B9F34FB}"/>
          </ac:cxnSpMkLst>
        </pc:cxnChg>
        <pc:cxnChg chg="add">
          <ac:chgData name="Jackson E Polk" userId="229f3658-2692-4531-a628-d43287312a17" providerId="ADAL" clId="{DC2EBF02-68FB-4095-BD49-408A8A420BFA}" dt="2023-07-24T14:46:27.285" v="13167" actId="11529"/>
          <ac:cxnSpMkLst>
            <pc:docMk/>
            <pc:sldMk cId="562473523" sldId="341"/>
            <ac:cxnSpMk id="64" creationId="{D842F3E6-7312-8201-D847-CB9F7E09181F}"/>
          </ac:cxnSpMkLst>
        </pc:cxnChg>
        <pc:cxnChg chg="add">
          <ac:chgData name="Jackson E Polk" userId="229f3658-2692-4531-a628-d43287312a17" providerId="ADAL" clId="{DC2EBF02-68FB-4095-BD49-408A8A420BFA}" dt="2023-07-24T14:46:36.051" v="13168" actId="11529"/>
          <ac:cxnSpMkLst>
            <pc:docMk/>
            <pc:sldMk cId="562473523" sldId="341"/>
            <ac:cxnSpMk id="66" creationId="{D448A725-C8C6-2983-E3B2-2983E1C06CB2}"/>
          </ac:cxnSpMkLst>
        </pc:cxnChg>
      </pc:sldChg>
      <pc:sldChg chg="addSp delSp modSp new mod modTransition delAnim">
        <pc:chgData name="Jackson E Polk" userId="229f3658-2692-4531-a628-d43287312a17" providerId="ADAL" clId="{DC2EBF02-68FB-4095-BD49-408A8A420BFA}" dt="2023-07-24T17:56:37.013" v="13731" actId="478"/>
        <pc:sldMkLst>
          <pc:docMk/>
          <pc:sldMk cId="1400165271" sldId="342"/>
        </pc:sldMkLst>
        <pc:spChg chg="mod">
          <ac:chgData name="Jackson E Polk" userId="229f3658-2692-4531-a628-d43287312a17" providerId="ADAL" clId="{DC2EBF02-68FB-4095-BD49-408A8A420BFA}" dt="2023-07-24T15:01:44.312" v="13383" actId="20577"/>
          <ac:spMkLst>
            <pc:docMk/>
            <pc:sldMk cId="1400165271" sldId="342"/>
            <ac:spMk id="2" creationId="{545F74C4-E67B-6818-8B97-A12951369678}"/>
          </ac:spMkLst>
        </pc:spChg>
        <pc:picChg chg="add del mod">
          <ac:chgData name="Jackson E Polk" userId="229f3658-2692-4531-a628-d43287312a17" providerId="ADAL" clId="{DC2EBF02-68FB-4095-BD49-408A8A420BFA}" dt="2023-07-24T17:56:37.013" v="13731" actId="478"/>
          <ac:picMkLst>
            <pc:docMk/>
            <pc:sldMk cId="1400165271" sldId="342"/>
            <ac:picMk id="6" creationId="{905542D2-FD29-FD16-7661-1736719C65F6}"/>
          </ac:picMkLst>
        </pc:picChg>
      </pc:sldChg>
      <pc:sldChg chg="addSp delSp modSp new mod modTransition delAnim">
        <pc:chgData name="Jackson E Polk" userId="229f3658-2692-4531-a628-d43287312a17" providerId="ADAL" clId="{DC2EBF02-68FB-4095-BD49-408A8A420BFA}" dt="2023-07-24T17:56:30.497" v="13727" actId="478"/>
        <pc:sldMkLst>
          <pc:docMk/>
          <pc:sldMk cId="2835179912" sldId="343"/>
        </pc:sldMkLst>
        <pc:spChg chg="mod">
          <ac:chgData name="Jackson E Polk" userId="229f3658-2692-4531-a628-d43287312a17" providerId="ADAL" clId="{DC2EBF02-68FB-4095-BD49-408A8A420BFA}" dt="2023-07-24T15:01:52.728" v="13396" actId="20577"/>
          <ac:spMkLst>
            <pc:docMk/>
            <pc:sldMk cId="2835179912" sldId="343"/>
            <ac:spMk id="2" creationId="{D6A6F94A-545D-A13B-FC6B-5805054F2E74}"/>
          </ac:spMkLst>
        </pc:spChg>
        <pc:picChg chg="add del mod">
          <ac:chgData name="Jackson E Polk" userId="229f3658-2692-4531-a628-d43287312a17" providerId="ADAL" clId="{DC2EBF02-68FB-4095-BD49-408A8A420BFA}" dt="2023-07-24T17:56:30.497" v="13727" actId="478"/>
          <ac:picMkLst>
            <pc:docMk/>
            <pc:sldMk cId="2835179912" sldId="343"/>
            <ac:picMk id="5" creationId="{8199D3F3-D898-830B-BF74-5A8E82645896}"/>
          </ac:picMkLst>
        </pc:picChg>
      </pc:sldChg>
      <pc:sldChg chg="addSp delSp modSp new mod modTransition delAnim">
        <pc:chgData name="Jackson E Polk" userId="229f3658-2692-4531-a628-d43287312a17" providerId="ADAL" clId="{DC2EBF02-68FB-4095-BD49-408A8A420BFA}" dt="2023-07-24T17:56:16.409" v="13719" actId="478"/>
        <pc:sldMkLst>
          <pc:docMk/>
          <pc:sldMk cId="1689975424" sldId="344"/>
        </pc:sldMkLst>
        <pc:spChg chg="mod">
          <ac:chgData name="Jackson E Polk" userId="229f3658-2692-4531-a628-d43287312a17" providerId="ADAL" clId="{DC2EBF02-68FB-4095-BD49-408A8A420BFA}" dt="2023-07-24T15:02:09.832" v="13413" actId="20577"/>
          <ac:spMkLst>
            <pc:docMk/>
            <pc:sldMk cId="1689975424" sldId="344"/>
            <ac:spMk id="2" creationId="{AAB6D50D-9F4C-5FE2-9F07-F153D30E5104}"/>
          </ac:spMkLst>
        </pc:spChg>
        <pc:picChg chg="add del mod">
          <ac:chgData name="Jackson E Polk" userId="229f3658-2692-4531-a628-d43287312a17" providerId="ADAL" clId="{DC2EBF02-68FB-4095-BD49-408A8A420BFA}" dt="2023-07-24T17:56:16.409" v="13719" actId="478"/>
          <ac:picMkLst>
            <pc:docMk/>
            <pc:sldMk cId="1689975424" sldId="344"/>
            <ac:picMk id="7" creationId="{E6031D4C-B09C-D7E8-3055-510CEEEB20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C5BD2-4D8D-4C7C-9FC3-7949CD64F1DB}"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F85EE-B8C7-4022-BB9B-12295E0AB03A}" type="slidenum">
              <a:rPr lang="en-US" smtClean="0"/>
              <a:t>‹#›</a:t>
            </a:fld>
            <a:endParaRPr lang="en-US"/>
          </a:p>
        </p:txBody>
      </p:sp>
    </p:spTree>
    <p:extLst>
      <p:ext uri="{BB962C8B-B14F-4D97-AF65-F5344CB8AC3E}">
        <p14:creationId xmlns:p14="http://schemas.microsoft.com/office/powerpoint/2010/main" val="297235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1</a:t>
            </a:fld>
            <a:endParaRPr lang="en-US"/>
          </a:p>
        </p:txBody>
      </p:sp>
    </p:spTree>
    <p:extLst>
      <p:ext uri="{BB962C8B-B14F-4D97-AF65-F5344CB8AC3E}">
        <p14:creationId xmlns:p14="http://schemas.microsoft.com/office/powerpoint/2010/main" val="385048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Thoracis pathologies/diseases refer to diseases and abnormalities that affect the thoracic cavity, which includes the chest area encompassing the lungs, heart, and other structures within the rib cage. </a:t>
            </a:r>
          </a:p>
        </p:txBody>
      </p:sp>
      <p:sp>
        <p:nvSpPr>
          <p:cNvPr id="4" name="Slide Number Placeholder 3"/>
          <p:cNvSpPr>
            <a:spLocks noGrp="1"/>
          </p:cNvSpPr>
          <p:nvPr>
            <p:ph type="sldNum" sz="quarter" idx="5"/>
          </p:nvPr>
        </p:nvSpPr>
        <p:spPr/>
        <p:txBody>
          <a:bodyPr/>
          <a:lstStyle/>
          <a:p>
            <a:fld id="{D31F85EE-B8C7-4022-BB9B-12295E0AB03A}" type="slidenum">
              <a:rPr lang="en-US" smtClean="0"/>
              <a:t>2</a:t>
            </a:fld>
            <a:endParaRPr lang="en-US"/>
          </a:p>
        </p:txBody>
      </p:sp>
    </p:spTree>
    <p:extLst>
      <p:ext uri="{BB962C8B-B14F-4D97-AF65-F5344CB8AC3E}">
        <p14:creationId xmlns:p14="http://schemas.microsoft.com/office/powerpoint/2010/main" val="268284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dirty="0"/>
              <a:t>A sleep study, called a polysomnogram, is a test used to help diagnose sleep apnea, restless legs syndrome (RLS), and other sleep disorders. People usually spend the night at a hospital sleep laboratory or an outpatient sleep clinic. Electrodes attached to their body monitor their brain waves, breathing, and movement while they sleep. </a:t>
            </a:r>
          </a:p>
        </p:txBody>
      </p:sp>
      <p:sp>
        <p:nvSpPr>
          <p:cNvPr id="4" name="Slide Number Placeholder 3"/>
          <p:cNvSpPr>
            <a:spLocks noGrp="1"/>
          </p:cNvSpPr>
          <p:nvPr>
            <p:ph type="sldNum" sz="quarter" idx="5"/>
          </p:nvPr>
        </p:nvSpPr>
        <p:spPr/>
        <p:txBody>
          <a:bodyPr/>
          <a:lstStyle/>
          <a:p>
            <a:fld id="{D31F85EE-B8C7-4022-BB9B-12295E0AB03A}" type="slidenum">
              <a:rPr lang="en-US" smtClean="0"/>
              <a:t>3</a:t>
            </a:fld>
            <a:endParaRPr lang="en-US"/>
          </a:p>
        </p:txBody>
      </p:sp>
    </p:spTree>
    <p:extLst>
      <p:ext uri="{BB962C8B-B14F-4D97-AF65-F5344CB8AC3E}">
        <p14:creationId xmlns:p14="http://schemas.microsoft.com/office/powerpoint/2010/main" val="211832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4</a:t>
            </a:fld>
            <a:endParaRPr lang="en-US"/>
          </a:p>
        </p:txBody>
      </p:sp>
    </p:spTree>
    <p:extLst>
      <p:ext uri="{BB962C8B-B14F-4D97-AF65-F5344CB8AC3E}">
        <p14:creationId xmlns:p14="http://schemas.microsoft.com/office/powerpoint/2010/main" val="359733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Non-apnea/hypopnea arousals are sleep disruptions that cause a person to transition from a deeper stage of sleep to a lighter one or even to wakefulness, without being associated with apnea (complete cessation of breathing) or hypopnea (significant reduction in breathing). These arousals can be caused by various factors other than breathing difficulties, such as:</a:t>
            </a:r>
          </a:p>
          <a:p>
            <a:pPr algn="l">
              <a:buFont typeface="Arial" panose="020B0604020202020204" pitchFamily="34" charset="0"/>
              <a:buChar char="•"/>
            </a:pPr>
            <a:r>
              <a:rPr lang="en-US" b="1" i="0" dirty="0">
                <a:solidFill>
                  <a:srgbClr val="0D0D0D"/>
                </a:solidFill>
                <a:effectLst/>
                <a:latin typeface="Söhne"/>
              </a:rPr>
              <a:t>Respiratory Effort Related Arousals (RERAs):</a:t>
            </a:r>
            <a:r>
              <a:rPr lang="en-US" b="0" i="0" dirty="0">
                <a:solidFill>
                  <a:srgbClr val="0D0D0D"/>
                </a:solidFill>
                <a:effectLst/>
                <a:latin typeface="Söhne"/>
              </a:rPr>
              <a:t> These are episodes where there is increased breathing effort due to partial airway obstruction, but they don't meet the criteria for apnea or hypopnea.</a:t>
            </a:r>
          </a:p>
          <a:p>
            <a:pPr algn="l">
              <a:buFont typeface="Arial" panose="020B0604020202020204" pitchFamily="34" charset="0"/>
              <a:buChar char="•"/>
            </a:pPr>
            <a:r>
              <a:rPr lang="en-US" b="1" i="0" dirty="0">
                <a:solidFill>
                  <a:srgbClr val="0D0D0D"/>
                </a:solidFill>
                <a:effectLst/>
                <a:latin typeface="Söhne"/>
              </a:rPr>
              <a:t>Teeth Grinding (Bruxism):</a:t>
            </a:r>
            <a:r>
              <a:rPr lang="en-US" b="0" i="0" dirty="0">
                <a:solidFill>
                  <a:srgbClr val="0D0D0D"/>
                </a:solidFill>
                <a:effectLst/>
                <a:latin typeface="Söhne"/>
              </a:rPr>
              <a:t> This can cause brief awakenings or transitions to lighter sleep stages.</a:t>
            </a:r>
          </a:p>
          <a:p>
            <a:pPr algn="l">
              <a:buFont typeface="Arial" panose="020B0604020202020204" pitchFamily="34" charset="0"/>
              <a:buChar char="•"/>
            </a:pPr>
            <a:r>
              <a:rPr lang="en-US" b="1" i="0" dirty="0">
                <a:solidFill>
                  <a:srgbClr val="0D0D0D"/>
                </a:solidFill>
                <a:effectLst/>
                <a:latin typeface="Söhne"/>
              </a:rPr>
              <a:t>Muscle Jerks or Limb Movements:</a:t>
            </a:r>
            <a:r>
              <a:rPr lang="en-US" b="0" i="0" dirty="0">
                <a:solidFill>
                  <a:srgbClr val="0D0D0D"/>
                </a:solidFill>
                <a:effectLst/>
                <a:latin typeface="Söhne"/>
              </a:rPr>
              <a:t> Sudden involuntary muscle contractions can disrupt sleep.</a:t>
            </a:r>
          </a:p>
          <a:p>
            <a:pPr algn="l">
              <a:buFont typeface="Arial" panose="020B0604020202020204" pitchFamily="34" charset="0"/>
              <a:buChar char="•"/>
            </a:pPr>
            <a:r>
              <a:rPr lang="en-US" b="1" i="0" dirty="0">
                <a:solidFill>
                  <a:srgbClr val="0D0D0D"/>
                </a:solidFill>
                <a:effectLst/>
                <a:latin typeface="Söhne"/>
              </a:rPr>
              <a:t>Pain or Discomfort:</a:t>
            </a:r>
            <a:r>
              <a:rPr lang="en-US" b="0" i="0" dirty="0">
                <a:solidFill>
                  <a:srgbClr val="0D0D0D"/>
                </a:solidFill>
                <a:effectLst/>
                <a:latin typeface="Söhne"/>
              </a:rPr>
              <a:t> Can lead to arousal from sleep without being linked to breathing problems.</a:t>
            </a:r>
          </a:p>
          <a:p>
            <a:pPr algn="l">
              <a:buFont typeface="Arial" panose="020B0604020202020204" pitchFamily="34" charset="0"/>
              <a:buChar char="•"/>
            </a:pPr>
            <a:r>
              <a:rPr lang="en-US" b="1" i="0" dirty="0">
                <a:solidFill>
                  <a:srgbClr val="0D0D0D"/>
                </a:solidFill>
                <a:effectLst/>
                <a:latin typeface="Söhne"/>
              </a:rPr>
              <a:t>Noise or Environmental Factors:</a:t>
            </a:r>
            <a:r>
              <a:rPr lang="en-US" b="0" i="0" dirty="0">
                <a:solidFill>
                  <a:srgbClr val="0D0D0D"/>
                </a:solidFill>
                <a:effectLst/>
                <a:latin typeface="Söhne"/>
              </a:rPr>
              <a:t> External disturbances can also cause a person to briefly wake up or shift to a lighter sleep stage.</a:t>
            </a:r>
          </a:p>
          <a:p>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5</a:t>
            </a:fld>
            <a:endParaRPr lang="en-US"/>
          </a:p>
        </p:txBody>
      </p:sp>
    </p:spTree>
    <p:extLst>
      <p:ext uri="{BB962C8B-B14F-4D97-AF65-F5344CB8AC3E}">
        <p14:creationId xmlns:p14="http://schemas.microsoft.com/office/powerpoint/2010/main" val="19710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YOLO is preferred because it achieves high accuracy while also being significantly faster than other detection models. It can identify objects in images and video at a high speed, making it suitable for applications that require real-time processing, like video surveillance, self-driving cars, and industrial automation. </a:t>
            </a: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D31F85EE-B8C7-4022-BB9B-12295E0AB03A}" type="slidenum">
              <a:rPr lang="en-US" smtClean="0"/>
              <a:t>7</a:t>
            </a:fld>
            <a:endParaRPr lang="en-US"/>
          </a:p>
        </p:txBody>
      </p:sp>
    </p:spTree>
    <p:extLst>
      <p:ext uri="{BB962C8B-B14F-4D97-AF65-F5344CB8AC3E}">
        <p14:creationId xmlns:p14="http://schemas.microsoft.com/office/powerpoint/2010/main" val="2860551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D0D0D"/>
                </a:solidFill>
                <a:effectLst/>
                <a:latin typeface="Söhne"/>
              </a:rPr>
              <a:t>High AUROC (close to 1) (Area Under the Receiver Operating Characteristic" curve</a:t>
            </a:r>
            <a:r>
              <a:rPr lang="en-US" b="0" i="0" dirty="0">
                <a:solidFill>
                  <a:srgbClr val="0D0D0D"/>
                </a:solidFill>
                <a:effectLst/>
                <a:latin typeface="Söhne"/>
              </a:rPr>
              <a:t>)</a:t>
            </a:r>
            <a:r>
              <a:rPr lang="en-US" b="1" i="0" dirty="0">
                <a:solidFill>
                  <a:srgbClr val="0D0D0D"/>
                </a:solidFill>
                <a:effectLst/>
                <a:latin typeface="Söhne"/>
              </a:rPr>
              <a:t>:</a:t>
            </a:r>
            <a:r>
              <a:rPr lang="en-US" b="0" i="0" dirty="0">
                <a:solidFill>
                  <a:srgbClr val="0D0D0D"/>
                </a:solidFill>
                <a:effectLst/>
                <a:latin typeface="Söhne"/>
              </a:rPr>
              <a:t> Indicates that the model has a high ability to discriminate between the positive and negative classes (true positive rates and false positive rates). It means the model can effectively distinguish between true positives (correctly predicted positives) and true negatives (correctly predicted negatives), regardless of the class distribution.</a:t>
            </a:r>
          </a:p>
          <a:p>
            <a:endParaRPr lang="en-US" b="0" i="0" dirty="0">
              <a:solidFill>
                <a:srgbClr val="0D0D0D"/>
              </a:solidFill>
              <a:effectLst/>
              <a:latin typeface="Söhne"/>
            </a:endParaRPr>
          </a:p>
          <a:p>
            <a:r>
              <a:rPr lang="en-US" b="1" i="0" dirty="0">
                <a:solidFill>
                  <a:srgbClr val="0D0D0D"/>
                </a:solidFill>
                <a:effectLst/>
                <a:latin typeface="Söhne"/>
              </a:rPr>
              <a:t>High AUPRC (close to 1):</a:t>
            </a:r>
            <a:r>
              <a:rPr lang="en-US" b="0" i="0" dirty="0">
                <a:solidFill>
                  <a:srgbClr val="0D0D0D"/>
                </a:solidFill>
                <a:effectLst/>
                <a:latin typeface="Söhne"/>
              </a:rPr>
              <a:t> Precision-Recall curves are suitable for imbalanced datasets, as they focus on the performance of the positive class. Signifies that the model not only identifies positive cases effectively (high recall) but also ensures that the cases it predicts as positive are actually positive (high precision). This is particularly important in imbalanced datasets where positive cases are rare.</a:t>
            </a: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9</a:t>
            </a:fld>
            <a:endParaRPr lang="en-US"/>
          </a:p>
        </p:txBody>
      </p:sp>
    </p:spTree>
    <p:extLst>
      <p:ext uri="{BB962C8B-B14F-4D97-AF65-F5344CB8AC3E}">
        <p14:creationId xmlns:p14="http://schemas.microsoft.com/office/powerpoint/2010/main" val="328441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D0D0D"/>
                </a:solidFill>
                <a:effectLst/>
                <a:latin typeface="Söhne"/>
              </a:rPr>
              <a:t>High AUROC (close to 1) (Area Under the Receiver Operating Characteristic" curve</a:t>
            </a:r>
            <a:r>
              <a:rPr lang="en-US" b="0" i="0" dirty="0">
                <a:solidFill>
                  <a:srgbClr val="0D0D0D"/>
                </a:solidFill>
                <a:effectLst/>
                <a:latin typeface="Söhne"/>
              </a:rPr>
              <a:t>)</a:t>
            </a:r>
            <a:r>
              <a:rPr lang="en-US" b="1" i="0" dirty="0">
                <a:solidFill>
                  <a:srgbClr val="0D0D0D"/>
                </a:solidFill>
                <a:effectLst/>
                <a:latin typeface="Söhne"/>
              </a:rPr>
              <a:t>:</a:t>
            </a:r>
            <a:r>
              <a:rPr lang="en-US" b="0" i="0" dirty="0">
                <a:solidFill>
                  <a:srgbClr val="0D0D0D"/>
                </a:solidFill>
                <a:effectLst/>
                <a:latin typeface="Söhne"/>
              </a:rPr>
              <a:t> Indicates that the model has a high ability to discriminate between the positive and negative classes (true positive rates and false positive rates). It means the model can effectively distinguish between true positives (correctly predicted positives) and true negatives (correctly predicted negatives), regardless of the class distribution.</a:t>
            </a:r>
          </a:p>
          <a:p>
            <a:endParaRPr lang="en-US" b="0" i="0" dirty="0">
              <a:solidFill>
                <a:srgbClr val="0D0D0D"/>
              </a:solidFill>
              <a:effectLst/>
              <a:latin typeface="Söhne"/>
            </a:endParaRPr>
          </a:p>
          <a:p>
            <a:r>
              <a:rPr lang="en-US" b="1" i="0" dirty="0">
                <a:solidFill>
                  <a:srgbClr val="0D0D0D"/>
                </a:solidFill>
                <a:effectLst/>
                <a:latin typeface="Söhne"/>
              </a:rPr>
              <a:t>High AUPRC (close to 1):</a:t>
            </a:r>
            <a:r>
              <a:rPr lang="en-US" b="0" i="0" dirty="0">
                <a:solidFill>
                  <a:srgbClr val="0D0D0D"/>
                </a:solidFill>
                <a:effectLst/>
                <a:latin typeface="Söhne"/>
              </a:rPr>
              <a:t> Precision-Recall curves are suitable for imbalanced datasets, as they focus on the performance of the positive class. Signifies that the model not only identifies positive cases effectively (high recall) but also ensures that the cases it predicts as positive are actually positive (high precision). This is particularly important in imbalanced datasets where positive cases are rare.</a:t>
            </a: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10</a:t>
            </a:fld>
            <a:endParaRPr lang="en-US"/>
          </a:p>
        </p:txBody>
      </p:sp>
    </p:spTree>
    <p:extLst>
      <p:ext uri="{BB962C8B-B14F-4D97-AF65-F5344CB8AC3E}">
        <p14:creationId xmlns:p14="http://schemas.microsoft.com/office/powerpoint/2010/main" val="1212473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were noted, but shared such a small portion of the data that they were not considered to have an impact on modeling. </a:t>
            </a:r>
          </a:p>
          <a:p>
            <a:r>
              <a:rPr lang="en-US" dirty="0"/>
              <a:t>Data mean-centered and scaled</a:t>
            </a:r>
          </a:p>
        </p:txBody>
      </p:sp>
      <p:sp>
        <p:nvSpPr>
          <p:cNvPr id="4" name="Slide Number Placeholder 3"/>
          <p:cNvSpPr>
            <a:spLocks noGrp="1"/>
          </p:cNvSpPr>
          <p:nvPr>
            <p:ph type="sldNum" sz="quarter" idx="5"/>
          </p:nvPr>
        </p:nvSpPr>
        <p:spPr/>
        <p:txBody>
          <a:bodyPr/>
          <a:lstStyle/>
          <a:p>
            <a:fld id="{D31F85EE-B8C7-4022-BB9B-12295E0AB03A}" type="slidenum">
              <a:rPr lang="en-US" smtClean="0"/>
              <a:t>11</a:t>
            </a:fld>
            <a:endParaRPr lang="en-US"/>
          </a:p>
        </p:txBody>
      </p:sp>
    </p:spTree>
    <p:extLst>
      <p:ext uri="{BB962C8B-B14F-4D97-AF65-F5344CB8AC3E}">
        <p14:creationId xmlns:p14="http://schemas.microsoft.com/office/powerpoint/2010/main" val="527093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84161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a:prstGeom prst="rect">
            <a:avLst/>
          </a:prstGeo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pic>
        <p:nvPicPr>
          <p:cNvPr id="11" name="Picture 10" descr="A red sign with white text&#10;&#10;Description automatically generated with medium confidence">
            <a:extLst>
              <a:ext uri="{FF2B5EF4-FFF2-40B4-BE49-F238E27FC236}">
                <a16:creationId xmlns:a16="http://schemas.microsoft.com/office/drawing/2014/main" id="{BC34F553-55EA-4369-B68E-EE41D42548F6}"/>
              </a:ext>
            </a:extLst>
          </p:cNvPr>
          <p:cNvPicPr>
            <a:picLocks noChangeAspect="1"/>
          </p:cNvPicPr>
          <p:nvPr userDrawn="1"/>
        </p:nvPicPr>
        <p:blipFill rotWithShape="1">
          <a:blip r:embed="rId2"/>
          <a:srcRect r="77647" b="-5155"/>
          <a:stretch/>
        </p:blipFill>
        <p:spPr>
          <a:xfrm>
            <a:off x="1" y="0"/>
            <a:ext cx="914400" cy="1096240"/>
          </a:xfrm>
          <a:prstGeom prst="rect">
            <a:avLst/>
          </a:prstGeom>
        </p:spPr>
      </p:pic>
      <p:sp>
        <p:nvSpPr>
          <p:cNvPr id="12" name="Rectangle 11">
            <a:extLst>
              <a:ext uri="{FF2B5EF4-FFF2-40B4-BE49-F238E27FC236}">
                <a16:creationId xmlns:a16="http://schemas.microsoft.com/office/drawing/2014/main" id="{829F3D58-D86E-4144-A128-24EFB891083E}"/>
              </a:ext>
            </a:extLst>
          </p:cNvPr>
          <p:cNvSpPr/>
          <p:nvPr userDrawn="1"/>
        </p:nvSpPr>
        <p:spPr>
          <a:xfrm>
            <a:off x="4090771" y="0"/>
            <a:ext cx="5050848" cy="1096241"/>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044BF7A-0CE0-4976-464A-37AF5D2115D5}"/>
              </a:ext>
            </a:extLst>
          </p:cNvPr>
          <p:cNvSpPr/>
          <p:nvPr userDrawn="1"/>
        </p:nvSpPr>
        <p:spPr>
          <a:xfrm>
            <a:off x="796414" y="-1"/>
            <a:ext cx="5050848" cy="1096241"/>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868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084089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5/6/2024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59503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5/6/2024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0751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5/6/2024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626987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314961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5/6/2024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5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0568" y="1163788"/>
            <a:ext cx="101955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EA0444F7-538A-4798-8CDE-AFD424AF3090}"/>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47518E5A-9DA6-4D2C-A601-0F0F61CF6974}"/>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nserte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3994" y="1161288"/>
            <a:ext cx="347472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a:extLst>
              <a:ext uri="{FF2B5EF4-FFF2-40B4-BE49-F238E27FC236}">
                <a16:creationId xmlns:a16="http://schemas.microsoft.com/office/drawing/2014/main" id="{51E21E41-8BF0-41C9-ACD8-CA6419F77FB4}"/>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ABE1F361-C5EB-49C9-93AD-4517D86991C3}"/>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17" name="Picture Placeholder 16">
            <a:extLst>
              <a:ext uri="{FF2B5EF4-FFF2-40B4-BE49-F238E27FC236}">
                <a16:creationId xmlns:a16="http://schemas.microsoft.com/office/drawing/2014/main" id="{29889E13-2DF0-404F-AB5B-7D9E9A809394}"/>
              </a:ext>
            </a:extLst>
          </p:cNvPr>
          <p:cNvSpPr>
            <a:spLocks noGrp="1"/>
          </p:cNvSpPr>
          <p:nvPr>
            <p:ph type="pic" sz="quarter" idx="11"/>
          </p:nvPr>
        </p:nvSpPr>
        <p:spPr>
          <a:xfrm>
            <a:off x="4520046" y="1162050"/>
            <a:ext cx="6705670" cy="4845050"/>
          </a:xfrm>
        </p:spPr>
        <p:txBody>
          <a:bodyPr/>
          <a:lstStyle/>
          <a:p>
            <a:r>
              <a:rPr lang="en-US"/>
              <a:t>Click icon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Straight Connector 16">
            <a:extLst>
              <a:ext uri="{FF2B5EF4-FFF2-40B4-BE49-F238E27FC236}">
                <a16:creationId xmlns:a16="http://schemas.microsoft.com/office/drawing/2014/main" id="{EBE2B110-0E06-4FB2-A334-F0AA1DB04B6C}"/>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80325713-227A-4668-BD80-2EF04F0A41D1}"/>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8" name="Picture Placeholder 7">
            <a:extLst>
              <a:ext uri="{FF2B5EF4-FFF2-40B4-BE49-F238E27FC236}">
                <a16:creationId xmlns:a16="http://schemas.microsoft.com/office/drawing/2014/main" id="{48FA6EC9-9A83-4730-B416-38BD5FC51EE7}"/>
              </a:ext>
            </a:extLst>
          </p:cNvPr>
          <p:cNvSpPr>
            <a:spLocks noGrp="1"/>
          </p:cNvSpPr>
          <p:nvPr>
            <p:ph type="pic" sz="quarter" idx="11"/>
          </p:nvPr>
        </p:nvSpPr>
        <p:spPr>
          <a:xfrm>
            <a:off x="520700" y="1090613"/>
            <a:ext cx="3225800" cy="4811712"/>
          </a:xfrm>
        </p:spPr>
        <p:txBody>
          <a:bodyPr/>
          <a:lstStyle/>
          <a:p>
            <a:r>
              <a:rPr lang="en-US"/>
              <a:t>Click icon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Graphic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3107" y="1143000"/>
            <a:ext cx="731520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a:extLst>
              <a:ext uri="{FF2B5EF4-FFF2-40B4-BE49-F238E27FC236}">
                <a16:creationId xmlns:a16="http://schemas.microsoft.com/office/drawing/2014/main" id="{1947C6A2-E6CB-47A5-A271-10EE96FEFAC2}"/>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F151A1B1-2B06-49A0-84C6-A153EFEE746B}"/>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7" name="Picture Placeholder 6">
            <a:extLst>
              <a:ext uri="{FF2B5EF4-FFF2-40B4-BE49-F238E27FC236}">
                <a16:creationId xmlns:a16="http://schemas.microsoft.com/office/drawing/2014/main" id="{4C2F945C-2674-4148-B9E6-D293361BD28E}"/>
              </a:ext>
            </a:extLst>
          </p:cNvPr>
          <p:cNvSpPr>
            <a:spLocks noGrp="1"/>
          </p:cNvSpPr>
          <p:nvPr>
            <p:ph type="pic" sz="quarter" idx="11"/>
          </p:nvPr>
        </p:nvSpPr>
        <p:spPr>
          <a:xfrm>
            <a:off x="520999" y="1143000"/>
            <a:ext cx="3154680" cy="2286000"/>
          </a:xfrm>
        </p:spPr>
        <p:txBody>
          <a:bodyPr/>
          <a:lstStyle/>
          <a:p>
            <a:r>
              <a:rPr lang="en-US"/>
              <a:t>Click icon to add picture</a:t>
            </a:r>
          </a:p>
        </p:txBody>
      </p:sp>
      <p:sp>
        <p:nvSpPr>
          <p:cNvPr id="16" name="Picture Placeholder 6">
            <a:extLst>
              <a:ext uri="{FF2B5EF4-FFF2-40B4-BE49-F238E27FC236}">
                <a16:creationId xmlns:a16="http://schemas.microsoft.com/office/drawing/2014/main" id="{33C51787-C5B9-41F5-AB84-ED96B8869B1A}"/>
              </a:ext>
            </a:extLst>
          </p:cNvPr>
          <p:cNvSpPr>
            <a:spLocks noGrp="1"/>
          </p:cNvSpPr>
          <p:nvPr>
            <p:ph type="pic" sz="quarter" idx="12"/>
          </p:nvPr>
        </p:nvSpPr>
        <p:spPr>
          <a:xfrm>
            <a:off x="559099" y="3683000"/>
            <a:ext cx="3154680" cy="2286000"/>
          </a:xfrm>
        </p:spPr>
        <p:txBody>
          <a:bodyPr/>
          <a:lstStyle/>
          <a:p>
            <a:r>
              <a:rPr lang="en-US"/>
              <a:t>Click icon to add picture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5/6/2024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9262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37343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5/6/2024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227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0379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765" y="864108"/>
            <a:ext cx="10174941"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red sign with white text&#10;&#10;Description automatically generated with medium confidence">
            <a:extLst>
              <a:ext uri="{FF2B5EF4-FFF2-40B4-BE49-F238E27FC236}">
                <a16:creationId xmlns:a16="http://schemas.microsoft.com/office/drawing/2014/main" id="{E8D706B1-3225-4C3A-B570-BBE7AD1E3610}"/>
              </a:ext>
            </a:extLst>
          </p:cNvPr>
          <p:cNvPicPr>
            <a:picLocks noChangeAspect="1"/>
          </p:cNvPicPr>
          <p:nvPr userDrawn="1"/>
        </p:nvPicPr>
        <p:blipFill>
          <a:blip r:embed="rId7"/>
          <a:stretch>
            <a:fillRect/>
          </a:stretch>
        </p:blipFill>
        <p:spPr>
          <a:xfrm>
            <a:off x="0" y="6327506"/>
            <a:ext cx="2081646" cy="530494"/>
          </a:xfrm>
          <a:prstGeom prst="rect">
            <a:avLst/>
          </a:prstGeom>
        </p:spPr>
      </p:pic>
      <p:sp>
        <p:nvSpPr>
          <p:cNvPr id="8" name="Rectangle 7">
            <a:extLst>
              <a:ext uri="{FF2B5EF4-FFF2-40B4-BE49-F238E27FC236}">
                <a16:creationId xmlns:a16="http://schemas.microsoft.com/office/drawing/2014/main" id="{31708095-C2E4-4097-9C6E-9B6853D3CC12}"/>
              </a:ext>
            </a:extLst>
          </p:cNvPr>
          <p:cNvSpPr/>
          <p:nvPr userDrawn="1"/>
        </p:nvSpPr>
        <p:spPr>
          <a:xfrm>
            <a:off x="2081646" y="6327506"/>
            <a:ext cx="10110354" cy="530494"/>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4" r:id="rId3"/>
    <p:sldLayoutId id="2147483845" r:id="rId4"/>
    <p:sldLayoutId id="2147483848" r:id="rId5"/>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5/6/2024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407957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C67C-AED7-4161-9FCA-CF36592E0BCC}"/>
              </a:ext>
            </a:extLst>
          </p:cNvPr>
          <p:cNvSpPr>
            <a:spLocks noGrp="1"/>
          </p:cNvSpPr>
          <p:nvPr>
            <p:ph type="ctrTitle"/>
          </p:nvPr>
        </p:nvSpPr>
        <p:spPr>
          <a:xfrm>
            <a:off x="959011" y="2491841"/>
            <a:ext cx="8010817" cy="447303"/>
          </a:xfrm>
        </p:spPr>
        <p:txBody>
          <a:bodyPr>
            <a:noAutofit/>
          </a:bodyPr>
          <a:lstStyle/>
          <a:p>
            <a:r>
              <a:rPr lang="en-US" sz="4400" dirty="0"/>
              <a:t>Multi-Disease Detection and Classification in Chest Radiography: A Deep Convolutional Neural Network Approach </a:t>
            </a:r>
            <a:endParaRPr lang="en-US" sz="4400" b="1" i="0" dirty="0">
              <a:effectLst/>
              <a:latin typeface="Fira Sans" panose="020B0604020202020204" pitchFamily="34" charset="0"/>
            </a:endParaRPr>
          </a:p>
        </p:txBody>
      </p:sp>
      <p:sp>
        <p:nvSpPr>
          <p:cNvPr id="4" name="Subtitle 2">
            <a:extLst>
              <a:ext uri="{FF2B5EF4-FFF2-40B4-BE49-F238E27FC236}">
                <a16:creationId xmlns:a16="http://schemas.microsoft.com/office/drawing/2014/main" id="{124E3ECF-C41A-8386-7ECC-7558E30D01AF}"/>
              </a:ext>
            </a:extLst>
          </p:cNvPr>
          <p:cNvSpPr txBox="1">
            <a:spLocks/>
          </p:cNvSpPr>
          <p:nvPr/>
        </p:nvSpPr>
        <p:spPr>
          <a:xfrm>
            <a:off x="1058452" y="4506687"/>
            <a:ext cx="7315200" cy="87595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Paul Okafor</a:t>
            </a:r>
          </a:p>
          <a:p>
            <a:r>
              <a:rPr lang="en-US" dirty="0"/>
              <a:t>May 6</a:t>
            </a:r>
            <a:r>
              <a:rPr lang="en-US" baseline="30000" dirty="0"/>
              <a:t>th</a:t>
            </a:r>
            <a:r>
              <a:rPr lang="en-US" dirty="0"/>
              <a:t>, 2024</a:t>
            </a:r>
          </a:p>
        </p:txBody>
      </p:sp>
      <p:sp>
        <p:nvSpPr>
          <p:cNvPr id="3" name="Subtitle 2">
            <a:extLst>
              <a:ext uri="{FF2B5EF4-FFF2-40B4-BE49-F238E27FC236}">
                <a16:creationId xmlns:a16="http://schemas.microsoft.com/office/drawing/2014/main" id="{BFF3A59C-4FAA-7552-7BCD-75A278F84737}"/>
              </a:ext>
            </a:extLst>
          </p:cNvPr>
          <p:cNvSpPr txBox="1">
            <a:spLocks/>
          </p:cNvSpPr>
          <p:nvPr/>
        </p:nvSpPr>
        <p:spPr>
          <a:xfrm>
            <a:off x="1047569" y="3766461"/>
            <a:ext cx="7315200" cy="44730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DSA 5503 - Healthcare Analytics Project </a:t>
            </a:r>
          </a:p>
        </p:txBody>
      </p:sp>
    </p:spTree>
    <p:extLst>
      <p:ext uri="{BB962C8B-B14F-4D97-AF65-F5344CB8AC3E}">
        <p14:creationId xmlns:p14="http://schemas.microsoft.com/office/powerpoint/2010/main" val="3208744133"/>
      </p:ext>
    </p:extLst>
  </p:cSld>
  <p:clrMapOvr>
    <a:masterClrMapping/>
  </p:clrMapOvr>
  <mc:AlternateContent xmlns:mc="http://schemas.openxmlformats.org/markup-compatibility/2006" xmlns:p14="http://schemas.microsoft.com/office/powerpoint/2010/main">
    <mc:Choice Requires="p14">
      <p:transition spd="slow" p14:dur="2000" advTm="33795"/>
    </mc:Choice>
    <mc:Fallback xmlns="">
      <p:transition spd="slow" advTm="337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D47EE-F1D6-4DA1-C8E0-2FBC867D8E3D}"/>
              </a:ext>
            </a:extLst>
          </p:cNvPr>
          <p:cNvSpPr>
            <a:spLocks noGrp="1"/>
          </p:cNvSpPr>
          <p:nvPr>
            <p:ph sz="half" idx="1"/>
          </p:nvPr>
        </p:nvSpPr>
        <p:spPr>
          <a:xfrm>
            <a:off x="509218" y="3864432"/>
            <a:ext cx="11127610" cy="2656113"/>
          </a:xfrm>
        </p:spPr>
        <p:txBody>
          <a:bodyPr>
            <a:normAutofit/>
          </a:bodyPr>
          <a:lstStyle/>
          <a:p>
            <a:pPr algn="l">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Precision demonstrated variability, indicating fluctuations in the model's ability to correctly identify positive samples.</a:t>
            </a:r>
          </a:p>
          <a:p>
            <a:pPr algn="l">
              <a:buFont typeface="Arial" panose="020B0604020202020204"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Recall showed a gradual increase, confirming the model’s improving sensitivity in detecting all relevant objects</a:t>
            </a:r>
          </a:p>
          <a:p>
            <a:pPr algn="l">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Loss metrics d</a:t>
            </a:r>
            <a:r>
              <a:rPr lang="en-US" i="0" dirty="0">
                <a:effectLst/>
                <a:latin typeface="Calibri" panose="020F0502020204030204" pitchFamily="34" charset="0"/>
                <a:ea typeface="Calibri" panose="020F0502020204030204" pitchFamily="34" charset="0"/>
                <a:cs typeface="Calibri" panose="020F0502020204030204" pitchFamily="34" charset="0"/>
              </a:rPr>
              <a:t>isplayed consistent downward trends across box loss, class loss, and object loss during both training and validation phases, indicating improved accuracy in object detection and classification</a:t>
            </a:r>
          </a:p>
        </p:txBody>
      </p:sp>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Detection Results</a:t>
            </a:r>
          </a:p>
        </p:txBody>
      </p:sp>
      <p:pic>
        <p:nvPicPr>
          <p:cNvPr id="6" name="Picture 5" descr="A graph of a graph&#10;&#10;Description automatically generated with medium confidence">
            <a:extLst>
              <a:ext uri="{FF2B5EF4-FFF2-40B4-BE49-F238E27FC236}">
                <a16:creationId xmlns:a16="http://schemas.microsoft.com/office/drawing/2014/main" id="{9E03A09E-3AC0-2E40-D8CD-35209224B30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888" y="1175657"/>
            <a:ext cx="3644811" cy="2743200"/>
          </a:xfrm>
          <a:prstGeom prst="rect">
            <a:avLst/>
          </a:prstGeom>
          <a:noFill/>
          <a:ln>
            <a:noFill/>
          </a:ln>
        </p:spPr>
      </p:pic>
      <p:pic>
        <p:nvPicPr>
          <p:cNvPr id="7" name="Picture 6" descr="A graph showing the difference between a graph and a diagram&#10;&#10;Description automatically generated with medium confidence">
            <a:extLst>
              <a:ext uri="{FF2B5EF4-FFF2-40B4-BE49-F238E27FC236}">
                <a16:creationId xmlns:a16="http://schemas.microsoft.com/office/drawing/2014/main" id="{1B7FB55D-25F4-B394-49A8-B8CA33DDD5B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8615" y="1175657"/>
            <a:ext cx="4114800" cy="2743200"/>
          </a:xfrm>
          <a:prstGeom prst="rect">
            <a:avLst/>
          </a:prstGeom>
          <a:noFill/>
          <a:ln>
            <a:noFill/>
          </a:ln>
        </p:spPr>
      </p:pic>
      <p:pic>
        <p:nvPicPr>
          <p:cNvPr id="8" name="Picture 7" descr="A graph of a graph&#10;&#10;Description automatically generated with medium confidence">
            <a:extLst>
              <a:ext uri="{FF2B5EF4-FFF2-40B4-BE49-F238E27FC236}">
                <a16:creationId xmlns:a16="http://schemas.microsoft.com/office/drawing/2014/main" id="{F904EF12-08EA-817C-7C65-4F0F15A6AA3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81258" y="1175657"/>
            <a:ext cx="4114800" cy="2743200"/>
          </a:xfrm>
          <a:prstGeom prst="rect">
            <a:avLst/>
          </a:prstGeom>
          <a:noFill/>
          <a:ln>
            <a:noFill/>
          </a:ln>
        </p:spPr>
      </p:pic>
    </p:spTree>
    <p:extLst>
      <p:ext uri="{BB962C8B-B14F-4D97-AF65-F5344CB8AC3E}">
        <p14:creationId xmlns:p14="http://schemas.microsoft.com/office/powerpoint/2010/main" val="1193712286"/>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D47EE-F1D6-4DA1-C8E0-2FBC867D8E3D}"/>
              </a:ext>
            </a:extLst>
          </p:cNvPr>
          <p:cNvSpPr>
            <a:spLocks noGrp="1"/>
          </p:cNvSpPr>
          <p:nvPr>
            <p:ph sz="half" idx="1"/>
          </p:nvPr>
        </p:nvSpPr>
        <p:spPr>
          <a:xfrm>
            <a:off x="530993" y="1161288"/>
            <a:ext cx="6196378" cy="4846320"/>
          </a:xfrm>
        </p:spPr>
        <p:txBody>
          <a:bodyPr>
            <a:normAutofit/>
          </a:bodyPr>
          <a:lstStyle/>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Limited Dataset for Object Detection:</a:t>
            </a:r>
            <a:r>
              <a:rPr lang="en-US" dirty="0">
                <a:latin typeface="Calibri" panose="020F0502020204030204" pitchFamily="34" charset="0"/>
                <a:ea typeface="Calibri" panose="020F0502020204030204" pitchFamily="34" charset="0"/>
                <a:cs typeface="Calibri" panose="020F0502020204030204" pitchFamily="34" charset="0"/>
              </a:rPr>
              <a:t> The YOLO object detection model was trained on a relatively small subset of the NIH Chest X-ray Dataset, with only 984 images having annotated bounding boxes, potentially impacting its ability to generalize.</a:t>
            </a:r>
          </a:p>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Challenge in Distinguishing Similar Conditions: </a:t>
            </a:r>
            <a:r>
              <a:rPr lang="en-US" dirty="0">
                <a:latin typeface="Calibri" panose="020F0502020204030204" pitchFamily="34" charset="0"/>
                <a:ea typeface="Calibri" panose="020F0502020204030204" pitchFamily="34" charset="0"/>
                <a:cs typeface="Calibri" panose="020F0502020204030204" pitchFamily="34" charset="0"/>
              </a:rPr>
              <a:t>Both the classification and detection models faced challenges in accurately distinguishing between thoracic conditions that have similar radiographic presentations, such as different types of lung infiltrates or effusions.</a:t>
            </a:r>
          </a:p>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Computational Resources and Efficiency: </a:t>
            </a:r>
            <a:r>
              <a:rPr lang="en-US" dirty="0">
                <a:latin typeface="Calibri" panose="020F0502020204030204" pitchFamily="34" charset="0"/>
                <a:ea typeface="Calibri" panose="020F0502020204030204" pitchFamily="34" charset="0"/>
                <a:cs typeface="Calibri" panose="020F0502020204030204" pitchFamily="34" charset="0"/>
              </a:rPr>
              <a:t>The extensive computational resources required for training deep convolutional neural networks on large datasets like the NIH Chest X-ray Dataset.</a:t>
            </a:r>
          </a:p>
        </p:txBody>
      </p:sp>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Limitations</a:t>
            </a:r>
          </a:p>
        </p:txBody>
      </p:sp>
      <p:pic>
        <p:nvPicPr>
          <p:cNvPr id="9218" name="Picture 2" descr="Lmitations 1">
            <a:extLst>
              <a:ext uri="{FF2B5EF4-FFF2-40B4-BE49-F238E27FC236}">
                <a16:creationId xmlns:a16="http://schemas.microsoft.com/office/drawing/2014/main" id="{1A876E6B-3B97-771C-11E7-3676B3E7C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171" y="1570591"/>
            <a:ext cx="3222172" cy="402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410251"/>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1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eiryo"/>
              <a:ea typeface="+mn-ea"/>
              <a:cs typeface="+mn-cs"/>
            </a:endParaRPr>
          </a:p>
        </p:txBody>
      </p:sp>
      <p:sp>
        <p:nvSpPr>
          <p:cNvPr id="12" name="Rectangle 1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useBgFill="1">
        <p:nvSpPr>
          <p:cNvPr id="14" name="Rectangle 13">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16" name="Rectangle 15">
            <a:extLst>
              <a:ext uri="{FF2B5EF4-FFF2-40B4-BE49-F238E27FC236}">
                <a16:creationId xmlns:a16="http://schemas.microsoft.com/office/drawing/2014/main" id="{2A175829-70EA-4A6D-978C-4D0923059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696" y="-2"/>
            <a:ext cx="4392304" cy="12184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18" name="Rectangle 17">
            <a:extLst>
              <a:ext uri="{FF2B5EF4-FFF2-40B4-BE49-F238E27FC236}">
                <a16:creationId xmlns:a16="http://schemas.microsoft.com/office/drawing/2014/main" id="{EE5D2B4A-3399-4CCF-A171-7F8B1BF5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59253"/>
            <a:ext cx="640080" cy="436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48F8051A-999C-4F38-985C-673617805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1238464"/>
            <a:ext cx="7201313" cy="44042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3" name="TextBox 2">
            <a:extLst>
              <a:ext uri="{FF2B5EF4-FFF2-40B4-BE49-F238E27FC236}">
                <a16:creationId xmlns:a16="http://schemas.microsoft.com/office/drawing/2014/main" id="{4BA34F81-726C-BC3E-EAD7-1074BE0CAFED}"/>
              </a:ext>
            </a:extLst>
          </p:cNvPr>
          <p:cNvSpPr txBox="1"/>
          <p:nvPr/>
        </p:nvSpPr>
        <p:spPr>
          <a:xfrm>
            <a:off x="1139589" y="1536751"/>
            <a:ext cx="6073254" cy="3807725"/>
          </a:xfrm>
          <a:prstGeom prst="rect">
            <a:avLst/>
          </a:prstGeom>
        </p:spPr>
        <p:txBody>
          <a:bodyPr vert="horz" lIns="109728" tIns="109728" rIns="109728" bIns="91440" rtlCol="0" anchor="ctr">
            <a:normAutofit/>
          </a:bodyPr>
          <a:lstStyle/>
          <a:p>
            <a:pPr marL="0" marR="0" lvl="0" indent="0" algn="ctr" defTabSz="914400" rtl="0" eaLnBrk="1" fontAlgn="auto" latinLnBrk="0" hangingPunct="1">
              <a:lnSpc>
                <a:spcPct val="125000"/>
              </a:lnSpc>
              <a:spcBef>
                <a:spcPct val="0"/>
              </a:spcBef>
              <a:spcAft>
                <a:spcPts val="600"/>
              </a:spcAft>
              <a:buClrTx/>
              <a:buSzTx/>
              <a:buFontTx/>
              <a:buNone/>
              <a:tabLst/>
              <a:defRPr/>
            </a:pPr>
            <a:r>
              <a:rPr kumimoji="0" lang="en-US" sz="6600" b="0" i="0" u="none" strike="noStrike" kern="1200" cap="all" spc="150" normalizeH="0" baseline="0" noProof="0" dirty="0">
                <a:ln>
                  <a:noFill/>
                </a:ln>
                <a:solidFill>
                  <a:srgbClr val="FFFFFF"/>
                </a:solidFill>
                <a:effectLst/>
                <a:uLnTx/>
                <a:uFillTx/>
                <a:latin typeface="Meiryo"/>
                <a:ea typeface="+mn-ea"/>
                <a:cs typeface="+mn-cs"/>
              </a:rPr>
              <a:t>Thank You</a:t>
            </a:r>
          </a:p>
        </p:txBody>
      </p:sp>
      <p:sp>
        <p:nvSpPr>
          <p:cNvPr id="22" name="Rectangle 21">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5608879"/>
            <a:ext cx="7759826" cy="124912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24" name="Rectangle 23">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3063" y="1226851"/>
            <a:ext cx="4348937"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26" name="Rectangle 25">
            <a:extLst>
              <a:ext uri="{FF2B5EF4-FFF2-40B4-BE49-F238E27FC236}">
                <a16:creationId xmlns:a16="http://schemas.microsoft.com/office/drawing/2014/main" id="{BEA1DA1C-6CE0-4AE4-918F-CC0E685C5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696" y="5631149"/>
            <a:ext cx="4392304" cy="1226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28" name="Rectangle 27">
            <a:extLst>
              <a:ext uri="{FF2B5EF4-FFF2-40B4-BE49-F238E27FC236}">
                <a16:creationId xmlns:a16="http://schemas.microsoft.com/office/drawing/2014/main" id="{D5E389A3-2501-4131-8C64-1530AAF5F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0965"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30" name="Rectangle 29">
            <a:extLst>
              <a:ext uri="{FF2B5EF4-FFF2-40B4-BE49-F238E27FC236}">
                <a16:creationId xmlns:a16="http://schemas.microsoft.com/office/drawing/2014/main" id="{8A001026-2FEF-483E-964D-67CD7E096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204578"/>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
        <p:nvSpPr>
          <p:cNvPr id="32" name="Rectangle 31">
            <a:extLst>
              <a:ext uri="{FF2B5EF4-FFF2-40B4-BE49-F238E27FC236}">
                <a16:creationId xmlns:a16="http://schemas.microsoft.com/office/drawing/2014/main" id="{FAEB196E-F444-432F-8790-88C18E667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598792"/>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a:ea typeface="+mn-ea"/>
              <a:cs typeface="+mn-cs"/>
            </a:endParaRPr>
          </a:p>
        </p:txBody>
      </p:sp>
    </p:spTree>
    <p:extLst>
      <p:ext uri="{BB962C8B-B14F-4D97-AF65-F5344CB8AC3E}">
        <p14:creationId xmlns:p14="http://schemas.microsoft.com/office/powerpoint/2010/main" val="399395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4A60F2-BC97-5717-9BF3-9A8930501056}"/>
              </a:ext>
            </a:extLst>
          </p:cNvPr>
          <p:cNvSpPr>
            <a:spLocks noGrp="1"/>
          </p:cNvSpPr>
          <p:nvPr>
            <p:ph idx="1"/>
          </p:nvPr>
        </p:nvSpPr>
        <p:spPr>
          <a:xfrm>
            <a:off x="635297" y="1312378"/>
            <a:ext cx="5460703" cy="4189095"/>
          </a:xfrm>
        </p:spPr>
        <p:txBody>
          <a:bodyPr>
            <a:normAutofit lnSpcReduction="10000"/>
          </a:bodyPr>
          <a:lstStyle/>
          <a:p>
            <a:pPr marL="0" marR="0" lvl="0" indent="0" algn="just" defTabSz="914400" rtl="0" eaLnBrk="1" fontAlgn="auto" latinLnBrk="0" hangingPunct="1">
              <a:lnSpc>
                <a:spcPct val="90000"/>
              </a:lnSpc>
              <a:spcBef>
                <a:spcPts val="1200"/>
              </a:spcBef>
              <a:spcAft>
                <a:spcPts val="0"/>
              </a:spcAft>
              <a:buClr>
                <a:srgbClr val="A5300F"/>
              </a:buClr>
              <a:buSzTx/>
              <a:buFont typeface="Wingdings 2" pitchFamily="18" charset="2"/>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Calibri" panose="020F0502020204030204" pitchFamily="34" charset="0"/>
                <a:cs typeface="Calibri" panose="020F0502020204030204" pitchFamily="34" charset="0"/>
              </a:rPr>
              <a:t>Chest Radiography</a:t>
            </a:r>
          </a:p>
          <a:p>
            <a:pPr algn="just">
              <a:buClr>
                <a:srgbClr val="A5300F"/>
              </a:buClr>
              <a:defRPr/>
            </a:pPr>
            <a:r>
              <a:rPr lang="en-US" dirty="0">
                <a:solidFill>
                  <a:prstClr val="black">
                    <a:lumMod val="65000"/>
                    <a:lumOff val="35000"/>
                  </a:prstClr>
                </a:solidFill>
                <a:latin typeface="Calibri" panose="020F0502020204030204" pitchFamily="34" charset="0"/>
                <a:ea typeface="Calibri" panose="020F0502020204030204" pitchFamily="34" charset="0"/>
                <a:cs typeface="Calibri" panose="020F0502020204030204" pitchFamily="34" charset="0"/>
              </a:rPr>
              <a:t>A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Calibri" panose="020F0502020204030204" pitchFamily="34" charset="0"/>
                <a:cs typeface="Calibri" panose="020F0502020204030204" pitchFamily="34" charset="0"/>
              </a:rPr>
              <a:t>diagnostic tool for thoracic diseases, widely accessible and non-invasive.</a:t>
            </a:r>
          </a:p>
          <a:p>
            <a:pPr algn="just">
              <a:buClr>
                <a:srgbClr val="A5300F"/>
              </a:buClr>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Calibri" panose="020F0502020204030204" pitchFamily="34" charset="0"/>
                <a:cs typeface="Calibri" panose="020F0502020204030204" pitchFamily="34" charset="0"/>
              </a:rPr>
              <a:t>Critical for detecting a range of pathologies, from pneumonia to chronic conditions like emphysema and cardiomegaly..</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Challenges in Radiographic Interpretation</a:t>
            </a:r>
          </a:p>
          <a:p>
            <a:pPr algn="just"/>
            <a:r>
              <a:rPr lang="en-US" dirty="0">
                <a:latin typeface="Calibri" panose="020F0502020204030204" pitchFamily="34" charset="0"/>
                <a:ea typeface="Calibri" panose="020F0502020204030204" pitchFamily="34" charset="0"/>
                <a:cs typeface="Calibri" panose="020F0502020204030204" pitchFamily="34" charset="0"/>
              </a:rPr>
              <a:t>Interpretation is complex due to the subtle manifestations of diseases and variability in patient anatomy and image quality.</a:t>
            </a:r>
          </a:p>
          <a:p>
            <a:r>
              <a:rPr lang="en-US" dirty="0">
                <a:latin typeface="Calibri" panose="020F0502020204030204" pitchFamily="34" charset="0"/>
                <a:ea typeface="Calibri" panose="020F0502020204030204" pitchFamily="34" charset="0"/>
                <a:cs typeface="Calibri" panose="020F0502020204030204" pitchFamily="34" charset="0"/>
              </a:rPr>
              <a:t>High expertise required, with a significant risk of diagnostic errors</a:t>
            </a:r>
          </a:p>
        </p:txBody>
      </p:sp>
      <p:sp>
        <p:nvSpPr>
          <p:cNvPr id="3" name="Text Placeholder 2">
            <a:extLst>
              <a:ext uri="{FF2B5EF4-FFF2-40B4-BE49-F238E27FC236}">
                <a16:creationId xmlns:a16="http://schemas.microsoft.com/office/drawing/2014/main" id="{44B4A1AF-6A53-124E-C3B0-40658ED968AF}"/>
              </a:ext>
            </a:extLst>
          </p:cNvPr>
          <p:cNvSpPr>
            <a:spLocks noGrp="1"/>
          </p:cNvSpPr>
          <p:nvPr>
            <p:ph type="body" sz="quarter" idx="10"/>
          </p:nvPr>
        </p:nvSpPr>
        <p:spPr/>
        <p:txBody>
          <a:bodyPr/>
          <a:lstStyle/>
          <a:p>
            <a:r>
              <a:rPr lang="en-US" dirty="0"/>
              <a:t>Introduction</a:t>
            </a:r>
          </a:p>
        </p:txBody>
      </p:sp>
      <p:pic>
        <p:nvPicPr>
          <p:cNvPr id="1026" name="Picture 2" descr="Jpm 13 01426 g003">
            <a:extLst>
              <a:ext uri="{FF2B5EF4-FFF2-40B4-BE49-F238E27FC236}">
                <a16:creationId xmlns:a16="http://schemas.microsoft.com/office/drawing/2014/main" id="{D96CDC26-892F-708C-EFFB-9FF5D8C2D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278" y="1698171"/>
            <a:ext cx="5575906" cy="308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318728"/>
      </p:ext>
    </p:extLst>
  </p:cSld>
  <p:clrMapOvr>
    <a:masterClrMapping/>
  </p:clrMapOvr>
  <mc:AlternateContent xmlns:mc="http://schemas.openxmlformats.org/markup-compatibility/2006" xmlns:p14="http://schemas.microsoft.com/office/powerpoint/2010/main">
    <mc:Choice Requires="p14">
      <p:transition spd="slow" p14:dur="2000" advTm="78687"/>
    </mc:Choice>
    <mc:Fallback xmlns="">
      <p:transition spd="slow" advTm="786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216A59-BC63-8B51-0768-F31F18B773D8}"/>
              </a:ext>
            </a:extLst>
          </p:cNvPr>
          <p:cNvSpPr>
            <a:spLocks noGrp="1"/>
          </p:cNvSpPr>
          <p:nvPr>
            <p:ph idx="1"/>
          </p:nvPr>
        </p:nvSpPr>
        <p:spPr>
          <a:xfrm>
            <a:off x="587242" y="1304653"/>
            <a:ext cx="5160415" cy="4846320"/>
          </a:xfrm>
        </p:spPr>
        <p:txBody>
          <a:bodyPr>
            <a:no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Complexity of Diseases: </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Thoracic diseases present nuanced challenges in diagnosis due to the subtle and overlapping radiographic features, which are compounded by the variability in patient anatomy.</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Image Complexity: </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The high dimensionality and complexity of chest X-ray images require advanced models that can efficiently process and extract meaningful information without overfitting.</a:t>
            </a:r>
          </a:p>
          <a:p>
            <a:pPr marL="0"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2231923-0857-DF8D-1D10-18CE722E72A6}"/>
              </a:ext>
            </a:extLst>
          </p:cNvPr>
          <p:cNvSpPr>
            <a:spLocks noGrp="1"/>
          </p:cNvSpPr>
          <p:nvPr>
            <p:ph type="body" sz="quarter" idx="10"/>
          </p:nvPr>
        </p:nvSpPr>
        <p:spPr/>
        <p:txBody>
          <a:bodyPr/>
          <a:lstStyle/>
          <a:p>
            <a:r>
              <a:rPr lang="en-US" dirty="0"/>
              <a:t>Problem Statement</a:t>
            </a:r>
          </a:p>
        </p:txBody>
      </p:sp>
      <p:pic>
        <p:nvPicPr>
          <p:cNvPr id="2050" name="Picture 2" descr="ChestX-ray: Hospital-Scale Chest X-ray Database and Benchmarks on Weakly  Supervised Classification and Localization of Common Thorax Diseases |  SpringerLink">
            <a:extLst>
              <a:ext uri="{FF2B5EF4-FFF2-40B4-BE49-F238E27FC236}">
                <a16:creationId xmlns:a16="http://schemas.microsoft.com/office/drawing/2014/main" id="{7FD77EDF-6AC2-AC9F-5BE7-3D444FFF0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1751487"/>
            <a:ext cx="5660572" cy="335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641383"/>
      </p:ext>
    </p:extLst>
  </p:cSld>
  <p:clrMapOvr>
    <a:masterClrMapping/>
  </p:clrMapOvr>
  <mc:AlternateContent xmlns:mc="http://schemas.openxmlformats.org/markup-compatibility/2006" xmlns:p14="http://schemas.microsoft.com/office/powerpoint/2010/main">
    <mc:Choice Requires="p14">
      <p:transition spd="slow" p14:dur="2000" advTm="101128"/>
    </mc:Choice>
    <mc:Fallback xmlns="">
      <p:transition spd="slow" advTm="1011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AFCD1D-C7A7-A00E-6A21-2019A5A0D306}"/>
              </a:ext>
            </a:extLst>
          </p:cNvPr>
          <p:cNvSpPr>
            <a:spLocks noGrp="1"/>
          </p:cNvSpPr>
          <p:nvPr>
            <p:ph sz="half" idx="1"/>
          </p:nvPr>
        </p:nvSpPr>
        <p:spPr>
          <a:xfrm>
            <a:off x="508678" y="1119169"/>
            <a:ext cx="6905860" cy="5379603"/>
          </a:xfrm>
        </p:spPr>
        <p:txBody>
          <a:bodyPr>
            <a:no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Source: </a:t>
            </a:r>
            <a:r>
              <a:rPr lang="en-US" dirty="0">
                <a:latin typeface="Calibri" panose="020F0502020204030204" pitchFamily="34" charset="0"/>
                <a:ea typeface="Calibri" panose="020F0502020204030204" pitchFamily="34" charset="0"/>
                <a:cs typeface="Calibri" panose="020F0502020204030204" pitchFamily="34" charset="0"/>
              </a:rPr>
              <a:t>NIH Chest X-ray Dataset, encompassing 112,120 frontal-view X-ray images.</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Subjects: </a:t>
            </a:r>
            <a:r>
              <a:rPr lang="en-US" dirty="0">
                <a:latin typeface="Calibri" panose="020F0502020204030204" pitchFamily="34" charset="0"/>
                <a:ea typeface="Calibri" panose="020F0502020204030204" pitchFamily="34" charset="0"/>
                <a:cs typeface="Calibri" panose="020F0502020204030204" pitchFamily="34" charset="0"/>
              </a:rPr>
              <a:t>30,805 unique patients</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Annotation Details: </a:t>
            </a:r>
          </a:p>
          <a:p>
            <a:pPr marL="403225" indent="-182563"/>
            <a:r>
              <a:rPr lang="en-US" dirty="0">
                <a:latin typeface="Calibri" panose="020F0502020204030204" pitchFamily="34" charset="0"/>
                <a:ea typeface="Calibri" panose="020F0502020204030204" pitchFamily="34" charset="0"/>
                <a:cs typeface="Calibri" panose="020F0502020204030204" pitchFamily="34" charset="0"/>
              </a:rPr>
              <a:t> Images labeled for 14 thoracic pathologies using advanced NLP techniques on radiological reports.</a:t>
            </a:r>
          </a:p>
          <a:p>
            <a:pPr marL="403225" indent="-182563"/>
            <a:r>
              <a:rPr lang="en-US" b="0" i="0" dirty="0">
                <a:effectLst/>
                <a:latin typeface="Calibri" panose="020F0502020204030204" pitchFamily="34" charset="0"/>
                <a:ea typeface="Calibri" panose="020F0502020204030204" pitchFamily="34" charset="0"/>
                <a:cs typeface="Calibri" panose="020F0502020204030204" pitchFamily="34" charset="0"/>
              </a:rPr>
              <a:t>Pathologies include Atelectasis, Cardiomegaly, Consolidation, Edema, Effusion, Emphysema and more.</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Dataset Demographics and Characteristics:</a:t>
            </a:r>
          </a:p>
          <a:p>
            <a:pPr marL="403225" indent="-182563"/>
            <a:r>
              <a:rPr lang="en-US" b="1" dirty="0">
                <a:latin typeface="Calibri" panose="020F0502020204030204" pitchFamily="34" charset="0"/>
                <a:ea typeface="Calibri" panose="020F0502020204030204" pitchFamily="34" charset="0"/>
                <a:cs typeface="Calibri" panose="020F0502020204030204" pitchFamily="34" charset="0"/>
              </a:rPr>
              <a:t>Gender Distribution: </a:t>
            </a:r>
            <a:r>
              <a:rPr lang="en-US" dirty="0">
                <a:latin typeface="Calibri" panose="020F0502020204030204" pitchFamily="34" charset="0"/>
                <a:ea typeface="Calibri" panose="020F0502020204030204" pitchFamily="34" charset="0"/>
                <a:cs typeface="Calibri" panose="020F0502020204030204" pitchFamily="34" charset="0"/>
              </a:rPr>
              <a:t>Balanced (Males 54%, Females 46%).</a:t>
            </a:r>
          </a:p>
          <a:p>
            <a:pPr marL="403225" indent="-182563"/>
            <a:r>
              <a:rPr lang="en-US" b="1" dirty="0">
                <a:latin typeface="Calibri" panose="020F0502020204030204" pitchFamily="34" charset="0"/>
                <a:ea typeface="Calibri" panose="020F0502020204030204" pitchFamily="34" charset="0"/>
                <a:cs typeface="Calibri" panose="020F0502020204030204" pitchFamily="34" charset="0"/>
              </a:rPr>
              <a:t>Age Distribution: </a:t>
            </a:r>
            <a:r>
              <a:rPr lang="en-US" dirty="0">
                <a:latin typeface="Calibri" panose="020F0502020204030204" pitchFamily="34" charset="0"/>
                <a:ea typeface="Calibri" panose="020F0502020204030204" pitchFamily="34" charset="0"/>
                <a:cs typeface="Calibri" panose="020F0502020204030204" pitchFamily="34" charset="0"/>
              </a:rPr>
              <a:t>Varied, with significant patient age ranges across diseases</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a:t>
            </a:r>
          </a:p>
          <a:p>
            <a:pPr marL="220662"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4F62DF4-BE97-545E-4F28-2F0185DAEAD8}"/>
              </a:ext>
            </a:extLst>
          </p:cNvPr>
          <p:cNvSpPr>
            <a:spLocks noGrp="1"/>
          </p:cNvSpPr>
          <p:nvPr>
            <p:ph type="body" sz="quarter" idx="10"/>
          </p:nvPr>
        </p:nvSpPr>
        <p:spPr/>
        <p:txBody>
          <a:bodyPr/>
          <a:lstStyle/>
          <a:p>
            <a:r>
              <a:rPr lang="en-US" dirty="0"/>
              <a:t>Dataset Overview</a:t>
            </a:r>
          </a:p>
        </p:txBody>
      </p:sp>
      <p:pic>
        <p:nvPicPr>
          <p:cNvPr id="5122" name="Picture 2" descr="No photo description available.">
            <a:extLst>
              <a:ext uri="{FF2B5EF4-FFF2-40B4-BE49-F238E27FC236}">
                <a16:creationId xmlns:a16="http://schemas.microsoft.com/office/drawing/2014/main" id="{F75750BB-76D7-32E3-ADB5-905E614DE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4538" y="1439193"/>
            <a:ext cx="4268784" cy="429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680859"/>
      </p:ext>
    </p:extLst>
  </p:cSld>
  <p:clrMapOvr>
    <a:masterClrMapping/>
  </p:clrMapOvr>
  <mc:AlternateContent xmlns:mc="http://schemas.openxmlformats.org/markup-compatibility/2006" xmlns:p14="http://schemas.microsoft.com/office/powerpoint/2010/main">
    <mc:Choice Requires="p14">
      <p:transition spd="slow" p14:dur="2000" advTm="68834"/>
    </mc:Choice>
    <mc:Fallback xmlns="">
      <p:transition spd="slow" advTm="6883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B4A1AF-6A53-124E-C3B0-40658ED968AF}"/>
              </a:ext>
            </a:extLst>
          </p:cNvPr>
          <p:cNvSpPr>
            <a:spLocks noGrp="1"/>
          </p:cNvSpPr>
          <p:nvPr>
            <p:ph type="body" sz="quarter" idx="10"/>
          </p:nvPr>
        </p:nvSpPr>
        <p:spPr/>
        <p:txBody>
          <a:bodyPr/>
          <a:lstStyle/>
          <a:p>
            <a:r>
              <a:rPr lang="en-US" dirty="0"/>
              <a:t>Dataset Overview</a:t>
            </a:r>
          </a:p>
        </p:txBody>
      </p:sp>
      <p:pic>
        <p:nvPicPr>
          <p:cNvPr id="5" name="Picture 4" descr="A collage of x-ray images of a person's chest&#10;&#10;Description automatically generated">
            <a:extLst>
              <a:ext uri="{FF2B5EF4-FFF2-40B4-BE49-F238E27FC236}">
                <a16:creationId xmlns:a16="http://schemas.microsoft.com/office/drawing/2014/main" id="{1B553F15-0340-9EB2-84B9-BA0971C2B7AE}"/>
              </a:ext>
            </a:extLst>
          </p:cNvPr>
          <p:cNvPicPr>
            <a:picLocks noChangeAspect="1"/>
          </p:cNvPicPr>
          <p:nvPr/>
        </p:nvPicPr>
        <p:blipFill>
          <a:blip r:embed="rId3"/>
          <a:stretch>
            <a:fillRect/>
          </a:stretch>
        </p:blipFill>
        <p:spPr>
          <a:xfrm>
            <a:off x="348147" y="2057400"/>
            <a:ext cx="11495706" cy="3265716"/>
          </a:xfrm>
          <a:prstGeom prst="rect">
            <a:avLst/>
          </a:prstGeom>
        </p:spPr>
      </p:pic>
      <p:sp>
        <p:nvSpPr>
          <p:cNvPr id="7" name="TextBox 6">
            <a:extLst>
              <a:ext uri="{FF2B5EF4-FFF2-40B4-BE49-F238E27FC236}">
                <a16:creationId xmlns:a16="http://schemas.microsoft.com/office/drawing/2014/main" id="{25CAEDCF-26F0-A266-9234-84251A792D1C}"/>
              </a:ext>
            </a:extLst>
          </p:cNvPr>
          <p:cNvSpPr txBox="1"/>
          <p:nvPr/>
        </p:nvSpPr>
        <p:spPr>
          <a:xfrm>
            <a:off x="4419600" y="1230085"/>
            <a:ext cx="3559628" cy="461665"/>
          </a:xfrm>
          <a:prstGeom prst="rect">
            <a:avLst/>
          </a:prstGeom>
          <a:noFill/>
        </p:spPr>
        <p:txBody>
          <a:bodyPr wrap="square" rtlCol="0">
            <a:spAutoFit/>
          </a:bodyPr>
          <a:lstStyle/>
          <a:p>
            <a:r>
              <a:rPr lang="en-US" sz="2400" dirty="0">
                <a:solidFill>
                  <a:srgbClr val="841617"/>
                </a:solidFill>
              </a:rPr>
              <a:t>14 Thoracic Pathologies</a:t>
            </a:r>
          </a:p>
        </p:txBody>
      </p:sp>
    </p:spTree>
    <p:extLst>
      <p:ext uri="{BB962C8B-B14F-4D97-AF65-F5344CB8AC3E}">
        <p14:creationId xmlns:p14="http://schemas.microsoft.com/office/powerpoint/2010/main" val="285650196"/>
      </p:ext>
    </p:extLst>
  </p:cSld>
  <p:clrMapOvr>
    <a:masterClrMapping/>
  </p:clrMapOvr>
  <mc:AlternateContent xmlns:mc="http://schemas.openxmlformats.org/markup-compatibility/2006" xmlns:p14="http://schemas.microsoft.com/office/powerpoint/2010/main">
    <mc:Choice Requires="p14">
      <p:transition spd="slow" p14:dur="2000" advTm="78687"/>
    </mc:Choice>
    <mc:Fallback xmlns="">
      <p:transition spd="slow" advTm="7868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F94A-545D-A13B-FC6B-5805054F2E74}"/>
              </a:ext>
            </a:extLst>
          </p:cNvPr>
          <p:cNvSpPr>
            <a:spLocks noGrp="1"/>
          </p:cNvSpPr>
          <p:nvPr>
            <p:ph type="ctrTitle"/>
          </p:nvPr>
        </p:nvSpPr>
        <p:spPr/>
        <p:txBody>
          <a:bodyPr/>
          <a:lstStyle/>
          <a:p>
            <a:r>
              <a:rPr lang="en-US" dirty="0"/>
              <a:t>Methodology and Model Design</a:t>
            </a:r>
          </a:p>
        </p:txBody>
      </p:sp>
      <p:sp>
        <p:nvSpPr>
          <p:cNvPr id="3" name="Subtitle 2">
            <a:extLst>
              <a:ext uri="{FF2B5EF4-FFF2-40B4-BE49-F238E27FC236}">
                <a16:creationId xmlns:a16="http://schemas.microsoft.com/office/drawing/2014/main" id="{6F30CA94-EED1-5BE2-BABF-6F52E46A8B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5179912"/>
      </p:ext>
    </p:extLst>
  </p:cSld>
  <p:clrMapOvr>
    <a:masterClrMapping/>
  </p:clrMapOvr>
  <mc:AlternateContent xmlns:mc="http://schemas.openxmlformats.org/markup-compatibility/2006" xmlns:p14="http://schemas.microsoft.com/office/powerpoint/2010/main">
    <mc:Choice Requires="p14">
      <p:transition spd="slow" p14:dur="2000" advTm="9623"/>
    </mc:Choice>
    <mc:Fallback xmlns="">
      <p:transition spd="slow" advTm="96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D47EE-F1D6-4DA1-C8E0-2FBC867D8E3D}"/>
              </a:ext>
            </a:extLst>
          </p:cNvPr>
          <p:cNvSpPr>
            <a:spLocks noGrp="1"/>
          </p:cNvSpPr>
          <p:nvPr>
            <p:ph sz="half" idx="1"/>
          </p:nvPr>
        </p:nvSpPr>
        <p:spPr>
          <a:xfrm>
            <a:off x="520999" y="1074201"/>
            <a:ext cx="6434973" cy="4919019"/>
          </a:xfrm>
        </p:spPr>
        <p:txBody>
          <a:bodyPr>
            <a:normAutofit/>
          </a:bodyPr>
          <a:lstStyle/>
          <a:p>
            <a:pPr marL="0" indent="0">
              <a:lnSpc>
                <a:spcPct val="100000"/>
              </a:lnSpc>
              <a:buNone/>
            </a:pPr>
            <a:r>
              <a:rPr lang="en-US" b="1" i="0" dirty="0">
                <a:effectLst/>
                <a:latin typeface="Calibri" panose="020F0502020204030204" pitchFamily="34" charset="0"/>
                <a:ea typeface="Calibri" panose="020F0502020204030204" pitchFamily="34" charset="0"/>
                <a:cs typeface="Calibri" panose="020F0502020204030204" pitchFamily="34" charset="0"/>
              </a:rPr>
              <a:t>Model Selection: </a:t>
            </a:r>
          </a:p>
          <a:p>
            <a:pPr>
              <a:lnSpc>
                <a:spcPct val="100000"/>
              </a:lnSpc>
            </a:pPr>
            <a:r>
              <a:rPr lang="en-US" i="0" dirty="0">
                <a:effectLst/>
                <a:latin typeface="Calibri" panose="020F0502020204030204" pitchFamily="34" charset="0"/>
                <a:ea typeface="Calibri" panose="020F0502020204030204" pitchFamily="34" charset="0"/>
                <a:cs typeface="Calibri" panose="020F0502020204030204" pitchFamily="34" charset="0"/>
              </a:rPr>
              <a:t>employs the YOLO (You Only Look Once) architecture for both detection and classification of </a:t>
            </a:r>
            <a:r>
              <a:rPr lang="en-US" i="0">
                <a:effectLst/>
                <a:latin typeface="Calibri" panose="020F0502020204030204" pitchFamily="34" charset="0"/>
                <a:ea typeface="Calibri" panose="020F0502020204030204" pitchFamily="34" charset="0"/>
                <a:cs typeface="Calibri" panose="020F0502020204030204" pitchFamily="34" charset="0"/>
              </a:rPr>
              <a:t>thoracic pathologies </a:t>
            </a:r>
            <a:r>
              <a:rPr lang="en-US" i="0" dirty="0">
                <a:effectLst/>
                <a:latin typeface="Calibri" panose="020F0502020204030204" pitchFamily="34" charset="0"/>
                <a:ea typeface="Calibri" panose="020F0502020204030204" pitchFamily="34" charset="0"/>
                <a:cs typeface="Calibri" panose="020F0502020204030204" pitchFamily="34" charset="0"/>
              </a:rPr>
              <a:t>because of its real-time processing capabilities.</a:t>
            </a:r>
          </a:p>
          <a:p>
            <a:pPr marL="0" indent="0">
              <a:lnSpc>
                <a:spcPct val="100000"/>
              </a:lnSpc>
              <a:buNone/>
            </a:pPr>
            <a:endParaRPr lang="en-US" i="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b="1" dirty="0">
                <a:latin typeface="Calibri" panose="020F0502020204030204" pitchFamily="34" charset="0"/>
                <a:ea typeface="Calibri" panose="020F0502020204030204" pitchFamily="34" charset="0"/>
                <a:cs typeface="Calibri" panose="020F0502020204030204" pitchFamily="34" charset="0"/>
              </a:rPr>
              <a:t>Training: </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Both image classification and object detection models were trained using YOLO across 100 epochs.</a:t>
            </a:r>
          </a:p>
          <a:p>
            <a:pPr>
              <a:lnSpc>
                <a:spcPct val="100000"/>
              </a:lnSpc>
            </a:pPr>
            <a:r>
              <a:rPr lang="en-US" i="0" dirty="0">
                <a:effectLst/>
                <a:latin typeface="Calibri" panose="020F0502020204030204" pitchFamily="34" charset="0"/>
                <a:ea typeface="Calibri" panose="020F0502020204030204" pitchFamily="34" charset="0"/>
                <a:cs typeface="Calibri" panose="020F0502020204030204" pitchFamily="34" charset="0"/>
              </a:rPr>
              <a:t>Object detection trained on a subset of fewer than 1,000 images, focusing on eight well-represented classes due to limited bounding box annotations</a:t>
            </a:r>
          </a:p>
        </p:txBody>
      </p:sp>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Methodology</a:t>
            </a:r>
          </a:p>
        </p:txBody>
      </p:sp>
      <p:pic>
        <p:nvPicPr>
          <p:cNvPr id="5" name="Picture 4" descr="YOLOv8_structure_v1.6">
            <a:extLst>
              <a:ext uri="{FF2B5EF4-FFF2-40B4-BE49-F238E27FC236}">
                <a16:creationId xmlns:a16="http://schemas.microsoft.com/office/drawing/2014/main" id="{6CFF36AB-FB53-EB78-1945-A987FFF5F0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4923" y="1191351"/>
            <a:ext cx="4587240" cy="4801870"/>
          </a:xfrm>
          <a:prstGeom prst="rect">
            <a:avLst/>
          </a:prstGeom>
          <a:noFill/>
          <a:ln>
            <a:noFill/>
          </a:ln>
        </p:spPr>
      </p:pic>
    </p:spTree>
    <p:extLst>
      <p:ext uri="{BB962C8B-B14F-4D97-AF65-F5344CB8AC3E}">
        <p14:creationId xmlns:p14="http://schemas.microsoft.com/office/powerpoint/2010/main" val="3122566593"/>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74C4-E67B-6818-8B97-A12951369678}"/>
              </a:ext>
            </a:extLst>
          </p:cNvPr>
          <p:cNvSpPr>
            <a:spLocks noGrp="1"/>
          </p:cNvSpPr>
          <p:nvPr>
            <p:ph type="ctrTitle"/>
          </p:nvPr>
        </p:nvSpPr>
        <p:spPr/>
        <p:txBody>
          <a:bodyPr/>
          <a:lstStyle/>
          <a:p>
            <a:r>
              <a:rPr lang="en-US" dirty="0"/>
              <a:t>Results</a:t>
            </a:r>
          </a:p>
        </p:txBody>
      </p:sp>
      <p:sp>
        <p:nvSpPr>
          <p:cNvPr id="3" name="Subtitle 2">
            <a:extLst>
              <a:ext uri="{FF2B5EF4-FFF2-40B4-BE49-F238E27FC236}">
                <a16:creationId xmlns:a16="http://schemas.microsoft.com/office/drawing/2014/main" id="{68D9456B-0B36-C356-E7C1-B9786467106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165271"/>
      </p:ext>
    </p:extLst>
  </p:cSld>
  <p:clrMapOvr>
    <a:masterClrMapping/>
  </p:clrMapOvr>
  <mc:AlternateContent xmlns:mc="http://schemas.openxmlformats.org/markup-compatibility/2006" xmlns:p14="http://schemas.microsoft.com/office/powerpoint/2010/main">
    <mc:Choice Requires="p14">
      <p:transition spd="slow" p14:dur="2000" advTm="4352"/>
    </mc:Choice>
    <mc:Fallback xmlns="">
      <p:transition spd="slow" advTm="43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D47EE-F1D6-4DA1-C8E0-2FBC867D8E3D}"/>
              </a:ext>
            </a:extLst>
          </p:cNvPr>
          <p:cNvSpPr>
            <a:spLocks noGrp="1"/>
          </p:cNvSpPr>
          <p:nvPr>
            <p:ph sz="half" idx="1"/>
          </p:nvPr>
        </p:nvSpPr>
        <p:spPr>
          <a:xfrm>
            <a:off x="541877" y="1161288"/>
            <a:ext cx="5683310" cy="4846320"/>
          </a:xfrm>
        </p:spPr>
        <p:txBody>
          <a:bodyPr>
            <a:normAutofit/>
          </a:bodyPr>
          <a:lstStyle/>
          <a:p>
            <a:pPr>
              <a:lnSpc>
                <a:spcPct val="100000"/>
              </a:lnSpc>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Significant decline observed in training loss across epochs, demonstrating effective model learning and adaptation.</a:t>
            </a:r>
          </a:p>
          <a:p>
            <a:pPr>
              <a:lnSpc>
                <a:spcPct val="100000"/>
              </a:lnSpc>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Validation loss shows an initial drop but remains relatively high and flat, suggesting potential overfitting or distribution mismatches between training and validation datasets.</a:t>
            </a:r>
          </a:p>
          <a:p>
            <a:pPr>
              <a:lnSpc>
                <a:spcPct val="100000"/>
              </a:lnSpc>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Top-5 accuracy is consistently high and stable, indicating that the model reliably includes the true class among its top five predictions.</a:t>
            </a:r>
          </a:p>
        </p:txBody>
      </p:sp>
      <p:sp>
        <p:nvSpPr>
          <p:cNvPr id="3" name="Text Placeholder 2">
            <a:extLst>
              <a:ext uri="{FF2B5EF4-FFF2-40B4-BE49-F238E27FC236}">
                <a16:creationId xmlns:a16="http://schemas.microsoft.com/office/drawing/2014/main" id="{2C938C7F-FCAC-5E17-4887-60D9EEA29607}"/>
              </a:ext>
            </a:extLst>
          </p:cNvPr>
          <p:cNvSpPr>
            <a:spLocks noGrp="1"/>
          </p:cNvSpPr>
          <p:nvPr>
            <p:ph type="body" sz="quarter" idx="10"/>
          </p:nvPr>
        </p:nvSpPr>
        <p:spPr/>
        <p:txBody>
          <a:bodyPr/>
          <a:lstStyle/>
          <a:p>
            <a:r>
              <a:rPr lang="en-US" dirty="0"/>
              <a:t>Classification Results</a:t>
            </a:r>
          </a:p>
        </p:txBody>
      </p:sp>
      <p:pic>
        <p:nvPicPr>
          <p:cNvPr id="4" name="Picture 3" descr="A graph with a line and a blue line&#10;&#10;Description automatically generated">
            <a:extLst>
              <a:ext uri="{FF2B5EF4-FFF2-40B4-BE49-F238E27FC236}">
                <a16:creationId xmlns:a16="http://schemas.microsoft.com/office/drawing/2014/main" id="{0D859BE2-6444-0FF6-10EF-E3CE649D89AB}"/>
              </a:ext>
            </a:extLst>
          </p:cNvPr>
          <p:cNvPicPr>
            <a:picLocks noChangeAspect="1"/>
          </p:cNvPicPr>
          <p:nvPr/>
        </p:nvPicPr>
        <p:blipFill>
          <a:blip r:embed="rId3"/>
          <a:stretch>
            <a:fillRect/>
          </a:stretch>
        </p:blipFill>
        <p:spPr>
          <a:xfrm>
            <a:off x="6225187" y="1056031"/>
            <a:ext cx="5000528" cy="2774042"/>
          </a:xfrm>
          <a:prstGeom prst="rect">
            <a:avLst/>
          </a:prstGeom>
        </p:spPr>
      </p:pic>
      <p:pic>
        <p:nvPicPr>
          <p:cNvPr id="5" name="Picture 4" descr="A graph with a line&#10;&#10;Description automatically generated">
            <a:extLst>
              <a:ext uri="{FF2B5EF4-FFF2-40B4-BE49-F238E27FC236}">
                <a16:creationId xmlns:a16="http://schemas.microsoft.com/office/drawing/2014/main" id="{1AAE3C65-D7F4-F998-19BE-7B8A29913D36}"/>
              </a:ext>
            </a:extLst>
          </p:cNvPr>
          <p:cNvPicPr>
            <a:picLocks noChangeAspect="1"/>
          </p:cNvPicPr>
          <p:nvPr/>
        </p:nvPicPr>
        <p:blipFill>
          <a:blip r:embed="rId4"/>
          <a:stretch>
            <a:fillRect/>
          </a:stretch>
        </p:blipFill>
        <p:spPr>
          <a:xfrm>
            <a:off x="6404281" y="3808301"/>
            <a:ext cx="4772972" cy="2624074"/>
          </a:xfrm>
          <a:prstGeom prst="rect">
            <a:avLst/>
          </a:prstGeom>
        </p:spPr>
      </p:pic>
    </p:spTree>
    <p:extLst>
      <p:ext uri="{BB962C8B-B14F-4D97-AF65-F5344CB8AC3E}">
        <p14:creationId xmlns:p14="http://schemas.microsoft.com/office/powerpoint/2010/main" val="2438036077"/>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theme/theme1.xml><?xml version="1.0" encoding="utf-8"?>
<a:theme xmlns:a="http://schemas.openxmlformats.org/drawingml/2006/main" name="Fra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UDSA5900_Template" id="{6D24A5AA-226B-4A04-8F31-2593E403756C}" vid="{89E1063A-FFA7-4D95-8F42-343C35BAE060}"/>
    </a:ext>
  </a:extLst>
</a:theme>
</file>

<file path=ppt/theme/theme2.xml><?xml version="1.0" encoding="utf-8"?>
<a:theme xmlns:a="http://schemas.openxmlformats.org/drawingml/2006/main" name="ShojiVTI">
  <a:themeElements>
    <a:clrScheme name="AnalogousFromLightSeedRightStep">
      <a:dk1>
        <a:srgbClr val="000000"/>
      </a:dk1>
      <a:lt1>
        <a:srgbClr val="FFFFFF"/>
      </a:lt1>
      <a:dk2>
        <a:srgbClr val="242941"/>
      </a:dk2>
      <a:lt2>
        <a:srgbClr val="E8E2E2"/>
      </a:lt2>
      <a:accent1>
        <a:srgbClr val="4DB0B2"/>
      </a:accent1>
      <a:accent2>
        <a:srgbClr val="59A5E0"/>
      </a:accent2>
      <a:accent3>
        <a:srgbClr val="7787E5"/>
      </a:accent3>
      <a:accent4>
        <a:srgbClr val="7D59E0"/>
      </a:accent4>
      <a:accent5>
        <a:srgbClr val="C377E5"/>
      </a:accent5>
      <a:accent6>
        <a:srgbClr val="E059D2"/>
      </a:accent6>
      <a:hlink>
        <a:srgbClr val="AE6B6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OUDSA5900_Template</Template>
  <TotalTime>3136</TotalTime>
  <Words>1187</Words>
  <Application>Microsoft Office PowerPoint</Application>
  <PresentationFormat>Widescreen</PresentationFormat>
  <Paragraphs>77</Paragraphs>
  <Slides>12</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Meiryo</vt:lpstr>
      <vt:lpstr>Arial</vt:lpstr>
      <vt:lpstr>Calibri</vt:lpstr>
      <vt:lpstr>Corbel</vt:lpstr>
      <vt:lpstr>Fira Sans</vt:lpstr>
      <vt:lpstr>Söhne</vt:lpstr>
      <vt:lpstr>Wingdings 2</vt:lpstr>
      <vt:lpstr>Frame</vt:lpstr>
      <vt:lpstr>ShojiVTI</vt:lpstr>
      <vt:lpstr>Multi-Disease Detection and Classification in Chest Radiography: A Deep Convolutional Neural Network Approach </vt:lpstr>
      <vt:lpstr>PowerPoint Presentation</vt:lpstr>
      <vt:lpstr>PowerPoint Presentation</vt:lpstr>
      <vt:lpstr>PowerPoint Presentation</vt:lpstr>
      <vt:lpstr>PowerPoint Presentation</vt:lpstr>
      <vt:lpstr>Methodology and Model Design</vt:lpstr>
      <vt:lpstr>PowerPoint Presentation</vt:lpstr>
      <vt:lpstr>Results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Great Project</dc:title>
  <dc:creator>Matthew Beattie</dc:creator>
  <cp:lastModifiedBy>Okafor, Paul O.</cp:lastModifiedBy>
  <cp:revision>195</cp:revision>
  <dcterms:created xsi:type="dcterms:W3CDTF">2021-03-06T21:40:40Z</dcterms:created>
  <dcterms:modified xsi:type="dcterms:W3CDTF">2024-05-06T21:11:44Z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