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49" r:id="rId2"/>
  </p:sldMasterIdLst>
  <p:notesMasterIdLst>
    <p:notesMasterId r:id="rId19"/>
  </p:notesMasterIdLst>
  <p:sldIdLst>
    <p:sldId id="256" r:id="rId3"/>
    <p:sldId id="319" r:id="rId4"/>
    <p:sldId id="315" r:id="rId5"/>
    <p:sldId id="347" r:id="rId6"/>
    <p:sldId id="360" r:id="rId7"/>
    <p:sldId id="343" r:id="rId8"/>
    <p:sldId id="350" r:id="rId9"/>
    <p:sldId id="358" r:id="rId10"/>
    <p:sldId id="351" r:id="rId11"/>
    <p:sldId id="359" r:id="rId12"/>
    <p:sldId id="352" r:id="rId13"/>
    <p:sldId id="342" r:id="rId14"/>
    <p:sldId id="353" r:id="rId15"/>
    <p:sldId id="354" r:id="rId16"/>
    <p:sldId id="356"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449800-2A34-4F3F-A574-1A1A750452A2}">
          <p14:sldIdLst>
            <p14:sldId id="256"/>
            <p14:sldId id="319"/>
            <p14:sldId id="315"/>
            <p14:sldId id="347"/>
            <p14:sldId id="360"/>
            <p14:sldId id="343"/>
            <p14:sldId id="350"/>
            <p14:sldId id="358"/>
            <p14:sldId id="351"/>
            <p14:sldId id="359"/>
            <p14:sldId id="352"/>
            <p14:sldId id="342"/>
            <p14:sldId id="353"/>
            <p14:sldId id="354"/>
            <p14:sldId id="356"/>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46100F-C28E-4D61-E796-FB5AF380B64C}" name="Jackson E Polk" initials="JEP" userId="S::polkjack@usc.edu::229f3658-2692-4531-a628-d43287312a1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EBF02-68FB-4095-BD49-408A8A420BFA}" v="304" dt="2023-07-24T20:58:53.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8889" autoAdjust="0"/>
  </p:normalViewPr>
  <p:slideViewPr>
    <p:cSldViewPr snapToGrid="0">
      <p:cViewPr varScale="1">
        <p:scale>
          <a:sx n="70" d="100"/>
          <a:sy n="70" d="100"/>
        </p:scale>
        <p:origin x="8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E Polk" userId="229f3658-2692-4531-a628-d43287312a17" providerId="ADAL" clId="{E5B5108A-E364-4A17-BCC9-833AE86B749B}"/>
    <pc:docChg chg="modSld">
      <pc:chgData name="Jackson E Polk" userId="229f3658-2692-4531-a628-d43287312a17" providerId="ADAL" clId="{E5B5108A-E364-4A17-BCC9-833AE86B749B}" dt="2023-07-06T20:55:33.599" v="200" actId="404"/>
      <pc:docMkLst>
        <pc:docMk/>
      </pc:docMkLst>
      <pc:sldChg chg="modSp mod">
        <pc:chgData name="Jackson E Polk" userId="229f3658-2692-4531-a628-d43287312a17" providerId="ADAL" clId="{E5B5108A-E364-4A17-BCC9-833AE86B749B}" dt="2023-07-06T20:55:33.599" v="200" actId="404"/>
        <pc:sldMkLst>
          <pc:docMk/>
          <pc:sldMk cId="2681641383" sldId="315"/>
        </pc:sldMkLst>
        <pc:spChg chg="mod">
          <ac:chgData name="Jackson E Polk" userId="229f3658-2692-4531-a628-d43287312a17" providerId="ADAL" clId="{E5B5108A-E364-4A17-BCC9-833AE86B749B}" dt="2023-07-06T20:55:33.599" v="200" actId="404"/>
          <ac:spMkLst>
            <pc:docMk/>
            <pc:sldMk cId="2681641383" sldId="315"/>
            <ac:spMk id="2" creationId="{90216A59-BC63-8B51-0768-F31F18B773D8}"/>
          </ac:spMkLst>
        </pc:spChg>
      </pc:sldChg>
    </pc:docChg>
  </pc:docChgLst>
  <pc:docChgLst>
    <pc:chgData name="Jackson E Polk" userId="229f3658-2692-4531-a628-d43287312a17" providerId="ADAL" clId="{DC2EBF02-68FB-4095-BD49-408A8A420BFA}"/>
    <pc:docChg chg="undo redo custSel addSld delSld modSld sldOrd addSection delSection modSection modShowInfo">
      <pc:chgData name="Jackson E Polk" userId="229f3658-2692-4531-a628-d43287312a17" providerId="ADAL" clId="{DC2EBF02-68FB-4095-BD49-408A8A420BFA}" dt="2023-07-24T20:58:53.386" v="13747" actId="14826"/>
      <pc:docMkLst>
        <pc:docMk/>
      </pc:docMkLst>
      <pc:sldChg chg="addSp delSp modSp mod modTransition delAnim modAnim modNotesTx">
        <pc:chgData name="Jackson E Polk" userId="229f3658-2692-4531-a628-d43287312a17" providerId="ADAL" clId="{DC2EBF02-68FB-4095-BD49-408A8A420BFA}" dt="2023-07-24T17:56:12.502" v="13716" actId="478"/>
        <pc:sldMkLst>
          <pc:docMk/>
          <pc:sldMk cId="3208744133" sldId="256"/>
        </pc:sldMkLst>
        <pc:spChg chg="mod">
          <ac:chgData name="Jackson E Polk" userId="229f3658-2692-4531-a628-d43287312a17" providerId="ADAL" clId="{DC2EBF02-68FB-4095-BD49-408A8A420BFA}" dt="2023-07-22T04:40:51.743" v="11624" actId="20577"/>
          <ac:spMkLst>
            <pc:docMk/>
            <pc:sldMk cId="3208744133" sldId="256"/>
            <ac:spMk id="2" creationId="{02F0C67C-AED7-4161-9FCA-CF36592E0BCC}"/>
          </ac:spMkLst>
        </pc:spChg>
        <pc:spChg chg="mod">
          <ac:chgData name="Jackson E Polk" userId="229f3658-2692-4531-a628-d43287312a17" providerId="ADAL" clId="{DC2EBF02-68FB-4095-BD49-408A8A420BFA}" dt="2023-07-22T04:41:14.770" v="11694" actId="1076"/>
          <ac:spMkLst>
            <pc:docMk/>
            <pc:sldMk cId="3208744133" sldId="256"/>
            <ac:spMk id="3" creationId="{EA32D73A-A897-4632-B581-3B0F4513C20D}"/>
          </ac:spMkLst>
        </pc:spChg>
        <pc:spChg chg="add mod">
          <ac:chgData name="Jackson E Polk" userId="229f3658-2692-4531-a628-d43287312a17" providerId="ADAL" clId="{DC2EBF02-68FB-4095-BD49-408A8A420BFA}" dt="2023-07-22T04:41:49.567" v="11737" actId="1076"/>
          <ac:spMkLst>
            <pc:docMk/>
            <pc:sldMk cId="3208744133" sldId="256"/>
            <ac:spMk id="4" creationId="{124E3ECF-C41A-8386-7ECC-7558E30D01AF}"/>
          </ac:spMkLst>
        </pc:spChg>
        <pc:picChg chg="add del mod ord">
          <ac:chgData name="Jackson E Polk" userId="229f3658-2692-4531-a628-d43287312a17" providerId="ADAL" clId="{DC2EBF02-68FB-4095-BD49-408A8A420BFA}" dt="2023-07-24T16:47:17.179" v="13451"/>
          <ac:picMkLst>
            <pc:docMk/>
            <pc:sldMk cId="3208744133" sldId="256"/>
            <ac:picMk id="6" creationId="{90DE468F-3AFF-DC4C-299B-4DF10F999870}"/>
          </ac:picMkLst>
        </pc:picChg>
        <pc:picChg chg="add del mod">
          <ac:chgData name="Jackson E Polk" userId="229f3658-2692-4531-a628-d43287312a17" providerId="ADAL" clId="{DC2EBF02-68FB-4095-BD49-408A8A420BFA}" dt="2023-07-24T16:49:15.172" v="13473"/>
          <ac:picMkLst>
            <pc:docMk/>
            <pc:sldMk cId="3208744133" sldId="256"/>
            <ac:picMk id="7" creationId="{BF81F73C-91F7-F4FD-DEAE-7E3FE634A899}"/>
          </ac:picMkLst>
        </pc:picChg>
        <pc:picChg chg="add del mod">
          <ac:chgData name="Jackson E Polk" userId="229f3658-2692-4531-a628-d43287312a17" providerId="ADAL" clId="{DC2EBF02-68FB-4095-BD49-408A8A420BFA}" dt="2023-07-24T01:47:11.563" v="12730" actId="478"/>
          <ac:picMkLst>
            <pc:docMk/>
            <pc:sldMk cId="3208744133" sldId="256"/>
            <ac:picMk id="8" creationId="{53768465-2B20-7C0F-C7E7-F47F95665DAF}"/>
          </ac:picMkLst>
        </pc:picChg>
        <pc:picChg chg="add del mod ord">
          <ac:chgData name="Jackson E Polk" userId="229f3658-2692-4531-a628-d43287312a17" providerId="ADAL" clId="{DC2EBF02-68FB-4095-BD49-408A8A420BFA}" dt="2023-07-24T16:49:50.277" v="13474"/>
          <ac:picMkLst>
            <pc:docMk/>
            <pc:sldMk cId="3208744133" sldId="256"/>
            <ac:picMk id="11" creationId="{A263A99B-249C-E742-7416-BA18E9ED4810}"/>
          </ac:picMkLst>
        </pc:picChg>
        <pc:picChg chg="add del mod">
          <ac:chgData name="Jackson E Polk" userId="229f3658-2692-4531-a628-d43287312a17" providerId="ADAL" clId="{DC2EBF02-68FB-4095-BD49-408A8A420BFA}" dt="2023-07-24T16:50:26.929" v="13476"/>
          <ac:picMkLst>
            <pc:docMk/>
            <pc:sldMk cId="3208744133" sldId="256"/>
            <ac:picMk id="12" creationId="{6D3E9A9B-459E-D8DB-B9A7-F83D91013D0F}"/>
          </ac:picMkLst>
        </pc:picChg>
        <pc:picChg chg="add del mod">
          <ac:chgData name="Jackson E Polk" userId="229f3658-2692-4531-a628-d43287312a17" providerId="ADAL" clId="{DC2EBF02-68FB-4095-BD49-408A8A420BFA}" dt="2023-07-24T04:36:47.484" v="12735"/>
          <ac:picMkLst>
            <pc:docMk/>
            <pc:sldMk cId="3208744133" sldId="256"/>
            <ac:picMk id="13" creationId="{B2BF3A33-EDBE-E6E6-C3D0-4AFAA62376D2}"/>
          </ac:picMkLst>
        </pc:picChg>
        <pc:picChg chg="add del mod">
          <ac:chgData name="Jackson E Polk" userId="229f3658-2692-4531-a628-d43287312a17" providerId="ADAL" clId="{DC2EBF02-68FB-4095-BD49-408A8A420BFA}" dt="2023-07-24T04:37:31.894" v="12737"/>
          <ac:picMkLst>
            <pc:docMk/>
            <pc:sldMk cId="3208744133" sldId="256"/>
            <ac:picMk id="14" creationId="{1F6FB861-F30B-72B9-BD35-9A1BCA80E6BD}"/>
          </ac:picMkLst>
        </pc:picChg>
        <pc:picChg chg="add del mod ord">
          <ac:chgData name="Jackson E Polk" userId="229f3658-2692-4531-a628-d43287312a17" providerId="ADAL" clId="{DC2EBF02-68FB-4095-BD49-408A8A420BFA}" dt="2023-07-24T16:50:56.864" v="13477"/>
          <ac:picMkLst>
            <pc:docMk/>
            <pc:sldMk cId="3208744133" sldId="256"/>
            <ac:picMk id="16" creationId="{260F35CF-A5A1-DD00-B629-25D3334D983E}"/>
          </ac:picMkLst>
        </pc:picChg>
        <pc:picChg chg="add del mod">
          <ac:chgData name="Jackson E Polk" userId="229f3658-2692-4531-a628-d43287312a17" providerId="ADAL" clId="{DC2EBF02-68FB-4095-BD49-408A8A420BFA}" dt="2023-07-24T17:03:22.178" v="13708" actId="478"/>
          <ac:picMkLst>
            <pc:docMk/>
            <pc:sldMk cId="3208744133" sldId="256"/>
            <ac:picMk id="17" creationId="{8D515EF5-B6F6-34A7-2350-3C3D1D43F65D}"/>
          </ac:picMkLst>
        </pc:picChg>
        <pc:picChg chg="add del mod ord">
          <ac:chgData name="Jackson E Polk" userId="229f3658-2692-4531-a628-d43287312a17" providerId="ADAL" clId="{DC2EBF02-68FB-4095-BD49-408A8A420BFA}" dt="2023-07-24T04:37:54.956" v="12738"/>
          <ac:picMkLst>
            <pc:docMk/>
            <pc:sldMk cId="3208744133" sldId="256"/>
            <ac:picMk id="19" creationId="{15A3849A-49BD-FB9B-5EB6-47B00A101608}"/>
          </ac:picMkLst>
        </pc:picChg>
        <pc:picChg chg="add del mod">
          <ac:chgData name="Jackson E Polk" userId="229f3658-2692-4531-a628-d43287312a17" providerId="ADAL" clId="{DC2EBF02-68FB-4095-BD49-408A8A420BFA}" dt="2023-07-24T04:37:59.825" v="12740"/>
          <ac:picMkLst>
            <pc:docMk/>
            <pc:sldMk cId="3208744133" sldId="256"/>
            <ac:picMk id="20" creationId="{7A2A0DCB-868B-A267-9D12-90B4C9A0364B}"/>
          </ac:picMkLst>
        </pc:picChg>
        <pc:picChg chg="add del mod ord">
          <ac:chgData name="Jackson E Polk" userId="229f3658-2692-4531-a628-d43287312a17" providerId="ADAL" clId="{DC2EBF02-68FB-4095-BD49-408A8A420BFA}" dt="2023-07-24T04:38:30.493" v="12741"/>
          <ac:picMkLst>
            <pc:docMk/>
            <pc:sldMk cId="3208744133" sldId="256"/>
            <ac:picMk id="23" creationId="{32C03B4C-867D-3890-D596-1481180F282A}"/>
          </ac:picMkLst>
        </pc:picChg>
        <pc:picChg chg="add del mod">
          <ac:chgData name="Jackson E Polk" userId="229f3658-2692-4531-a628-d43287312a17" providerId="ADAL" clId="{DC2EBF02-68FB-4095-BD49-408A8A420BFA}" dt="2023-07-24T04:38:44.182" v="12744"/>
          <ac:picMkLst>
            <pc:docMk/>
            <pc:sldMk cId="3208744133" sldId="256"/>
            <ac:picMk id="24" creationId="{62F29D35-CB21-3B15-24DA-AA5130A82BA4}"/>
          </ac:picMkLst>
        </pc:picChg>
        <pc:picChg chg="add del mod">
          <ac:chgData name="Jackson E Polk" userId="229f3658-2692-4531-a628-d43287312a17" providerId="ADAL" clId="{DC2EBF02-68FB-4095-BD49-408A8A420BFA}" dt="2023-07-24T17:31:25.716" v="13715"/>
          <ac:picMkLst>
            <pc:docMk/>
            <pc:sldMk cId="3208744133" sldId="256"/>
            <ac:picMk id="25" creationId="{A8FA3978-3E05-815C-0A3A-2073F9B0D841}"/>
          </ac:picMkLst>
        </pc:picChg>
        <pc:picChg chg="add del mod">
          <ac:chgData name="Jackson E Polk" userId="229f3658-2692-4531-a628-d43287312a17" providerId="ADAL" clId="{DC2EBF02-68FB-4095-BD49-408A8A420BFA}" dt="2023-07-24T17:56:12.502" v="13716" actId="478"/>
          <ac:picMkLst>
            <pc:docMk/>
            <pc:sldMk cId="3208744133" sldId="256"/>
            <ac:picMk id="26" creationId="{265B8F81-1E32-2309-5A96-214E5DE9667C}"/>
          </ac:picMkLst>
        </pc:picChg>
        <pc:picChg chg="add del mod ord">
          <ac:chgData name="Jackson E Polk" userId="229f3658-2692-4531-a628-d43287312a17" providerId="ADAL" clId="{DC2EBF02-68FB-4095-BD49-408A8A420BFA}" dt="2023-07-24T05:06:43.959" v="12745"/>
          <ac:picMkLst>
            <pc:docMk/>
            <pc:sldMk cId="3208744133" sldId="256"/>
            <ac:picMk id="28" creationId="{B980DF91-5BF1-C47D-BC8E-E6FE6976A04B}"/>
          </ac:picMkLst>
        </pc:picChg>
        <pc:picChg chg="add del mod">
          <ac:chgData name="Jackson E Polk" userId="229f3658-2692-4531-a628-d43287312a17" providerId="ADAL" clId="{DC2EBF02-68FB-4095-BD49-408A8A420BFA}" dt="2023-07-24T16:44:52.998" v="13450"/>
          <ac:picMkLst>
            <pc:docMk/>
            <pc:sldMk cId="3208744133" sldId="256"/>
            <ac:picMk id="29" creationId="{CB32567E-8428-02FD-0072-802AE980AAD6}"/>
          </ac:picMkLst>
        </pc:picChg>
      </pc:sldChg>
      <pc:sldChg chg="del">
        <pc:chgData name="Jackson E Polk" userId="229f3658-2692-4531-a628-d43287312a17" providerId="ADAL" clId="{DC2EBF02-68FB-4095-BD49-408A8A420BFA}" dt="2023-07-22T03:12:58.864" v="2190" actId="2696"/>
        <pc:sldMkLst>
          <pc:docMk/>
          <pc:sldMk cId="2547582519" sldId="272"/>
        </pc:sldMkLst>
      </pc:sldChg>
      <pc:sldChg chg="del">
        <pc:chgData name="Jackson E Polk" userId="229f3658-2692-4531-a628-d43287312a17" providerId="ADAL" clId="{DC2EBF02-68FB-4095-BD49-408A8A420BFA}" dt="2023-07-22T03:12:58.864" v="2190" actId="2696"/>
        <pc:sldMkLst>
          <pc:docMk/>
          <pc:sldMk cId="884850767" sldId="288"/>
        </pc:sldMkLst>
      </pc:sldChg>
      <pc:sldChg chg="del">
        <pc:chgData name="Jackson E Polk" userId="229f3658-2692-4531-a628-d43287312a17" providerId="ADAL" clId="{DC2EBF02-68FB-4095-BD49-408A8A420BFA}" dt="2023-07-22T03:12:58.864" v="2190" actId="2696"/>
        <pc:sldMkLst>
          <pc:docMk/>
          <pc:sldMk cId="2770357820" sldId="289"/>
        </pc:sldMkLst>
      </pc:sldChg>
      <pc:sldChg chg="del">
        <pc:chgData name="Jackson E Polk" userId="229f3658-2692-4531-a628-d43287312a17" providerId="ADAL" clId="{DC2EBF02-68FB-4095-BD49-408A8A420BFA}" dt="2023-07-22T03:12:58.864" v="2190" actId="2696"/>
        <pc:sldMkLst>
          <pc:docMk/>
          <pc:sldMk cId="3513914208" sldId="290"/>
        </pc:sldMkLst>
      </pc:sldChg>
      <pc:sldChg chg="addSp delSp modSp add del mod modTransition delAnim modAnim">
        <pc:chgData name="Jackson E Polk" userId="229f3658-2692-4531-a628-d43287312a17" providerId="ADAL" clId="{DC2EBF02-68FB-4095-BD49-408A8A420BFA}" dt="2023-07-24T17:56:18.200" v="13720" actId="478"/>
        <pc:sldMkLst>
          <pc:docMk/>
          <pc:sldMk cId="1836441798" sldId="291"/>
        </pc:sldMkLst>
        <pc:spChg chg="mod">
          <ac:chgData name="Jackson E Polk" userId="229f3658-2692-4531-a628-d43287312a17" providerId="ADAL" clId="{DC2EBF02-68FB-4095-BD49-408A8A420BFA}" dt="2023-07-24T14:35:26.828" v="12906" actId="20577"/>
          <ac:spMkLst>
            <pc:docMk/>
            <pc:sldMk cId="1836441798" sldId="291"/>
            <ac:spMk id="2" creationId="{56AFCD1D-C7A7-A00E-6A21-2019A5A0D306}"/>
          </ac:spMkLst>
        </pc:spChg>
        <pc:spChg chg="add mod">
          <ac:chgData name="Jackson E Polk" userId="229f3658-2692-4531-a628-d43287312a17" providerId="ADAL" clId="{DC2EBF02-68FB-4095-BD49-408A8A420BFA}" dt="2023-07-22T04:26:49.507" v="9345" actId="1076"/>
          <ac:spMkLst>
            <pc:docMk/>
            <pc:sldMk cId="1836441798" sldId="291"/>
            <ac:spMk id="4" creationId="{9EC115B7-41A0-BAFD-45E4-0DCF2AD7121F}"/>
          </ac:spMkLst>
        </pc:spChg>
        <pc:picChg chg="add del mod ord">
          <ac:chgData name="Jackson E Polk" userId="229f3658-2692-4531-a628-d43287312a17" providerId="ADAL" clId="{DC2EBF02-68FB-4095-BD49-408A8A420BFA}" dt="2023-07-24T16:47:46.544" v="13453" actId="478"/>
          <ac:picMkLst>
            <pc:docMk/>
            <pc:sldMk cId="1836441798" sldId="291"/>
            <ac:picMk id="6" creationId="{CB1BEE55-87FF-B39A-9F4E-17F67A593C23}"/>
          </ac:picMkLst>
        </pc:picChg>
        <pc:picChg chg="add del mod">
          <ac:chgData name="Jackson E Polk" userId="229f3658-2692-4531-a628-d43287312a17" providerId="ADAL" clId="{DC2EBF02-68FB-4095-BD49-408A8A420BFA}" dt="2023-07-24T16:44:52.998" v="13450"/>
          <ac:picMkLst>
            <pc:docMk/>
            <pc:sldMk cId="1836441798" sldId="291"/>
            <ac:picMk id="7" creationId="{91E02B11-9062-9044-DCA5-552E97A77F09}"/>
          </ac:picMkLst>
        </pc:picChg>
        <pc:picChg chg="add del mod">
          <ac:chgData name="Jackson E Polk" userId="229f3658-2692-4531-a628-d43287312a17" providerId="ADAL" clId="{DC2EBF02-68FB-4095-BD49-408A8A420BFA}" dt="2023-07-24T17:56:18.200" v="13720" actId="478"/>
          <ac:picMkLst>
            <pc:docMk/>
            <pc:sldMk cId="1836441798" sldId="291"/>
            <ac:picMk id="9" creationId="{72C70649-1F6F-04EE-9B13-E12ABB4550DF}"/>
          </ac:picMkLst>
        </pc:picChg>
      </pc:sldChg>
      <pc:sldChg chg="del addCm">
        <pc:chgData name="Jackson E Polk" userId="229f3658-2692-4531-a628-d43287312a17" providerId="ADAL" clId="{DC2EBF02-68FB-4095-BD49-408A8A420BFA}" dt="2023-07-09T23:13:28.933" v="206" actId="47"/>
        <pc:sldMkLst>
          <pc:docMk/>
          <pc:sldMk cId="1352155629" sldId="292"/>
        </pc:sldMkLst>
        <pc:extLst>
          <p:ext xmlns:p="http://schemas.openxmlformats.org/presentationml/2006/main" uri="{D6D511B9-2390-475A-947B-AFAB55BFBCF1}">
            <pc226:cmChg xmlns:pc226="http://schemas.microsoft.com/office/powerpoint/2022/06/main/command" chg="add">
              <pc226:chgData name="Jackson E Polk" userId="229f3658-2692-4531-a628-d43287312a17" providerId="ADAL" clId="{DC2EBF02-68FB-4095-BD49-408A8A420BFA}" dt="2023-07-09T21:43:39.477" v="0"/>
              <pc2:cmMkLst xmlns:pc2="http://schemas.microsoft.com/office/powerpoint/2019/9/main/command">
                <pc:docMk/>
                <pc:sldMk cId="1352155629" sldId="292"/>
                <pc2:cmMk id="{03A62D1F-B42F-4EF4-A3AC-079253A6D5DF}"/>
              </pc2:cmMkLst>
            </pc226:cmChg>
          </p:ext>
        </pc:extLst>
      </pc:sldChg>
      <pc:sldChg chg="addSp delSp modSp add del mod modTransition delAnim modAnim">
        <pc:chgData name="Jackson E Polk" userId="229f3658-2692-4531-a628-d43287312a17" providerId="ADAL" clId="{DC2EBF02-68FB-4095-BD49-408A8A420BFA}" dt="2023-07-24T17:56:19.474" v="13721" actId="478"/>
        <pc:sldMkLst>
          <pc:docMk/>
          <pc:sldMk cId="3190322668" sldId="293"/>
        </pc:sldMkLst>
        <pc:spChg chg="mod">
          <ac:chgData name="Jackson E Polk" userId="229f3658-2692-4531-a628-d43287312a17" providerId="ADAL" clId="{DC2EBF02-68FB-4095-BD49-408A8A420BFA}" dt="2023-07-22T03:35:49.888" v="4498" actId="27636"/>
          <ac:spMkLst>
            <pc:docMk/>
            <pc:sldMk cId="3190322668" sldId="293"/>
            <ac:spMk id="3" creationId="{D2330574-6171-777E-E9F6-52DD11014133}"/>
          </ac:spMkLst>
        </pc:spChg>
        <pc:spChg chg="mod">
          <ac:chgData name="Jackson E Polk" userId="229f3658-2692-4531-a628-d43287312a17" providerId="ADAL" clId="{DC2EBF02-68FB-4095-BD49-408A8A420BFA}" dt="2023-07-24T14:35:33.003" v="12907" actId="20577"/>
          <ac:spMkLst>
            <pc:docMk/>
            <pc:sldMk cId="3190322668" sldId="293"/>
            <ac:spMk id="16" creationId="{239D3366-969B-7D65-E90E-8430CBBD84F7}"/>
          </ac:spMkLst>
        </pc:spChg>
        <pc:graphicFrameChg chg="add del mod">
          <ac:chgData name="Jackson E Polk" userId="229f3658-2692-4531-a628-d43287312a17" providerId="ADAL" clId="{DC2EBF02-68FB-4095-BD49-408A8A420BFA}" dt="2023-07-16T15:08:58.263" v="1650"/>
          <ac:graphicFrameMkLst>
            <pc:docMk/>
            <pc:sldMk cId="3190322668" sldId="293"/>
            <ac:graphicFrameMk id="2" creationId="{988A86E6-C9FE-19E2-BC98-B6AA489BCF78}"/>
          </ac:graphicFrameMkLst>
        </pc:graphicFrameChg>
        <pc:picChg chg="add del mod ord">
          <ac:chgData name="Jackson E Polk" userId="229f3658-2692-4531-a628-d43287312a17" providerId="ADAL" clId="{DC2EBF02-68FB-4095-BD49-408A8A420BFA}" dt="2023-07-24T16:47:48.226" v="13454" actId="478"/>
          <ac:picMkLst>
            <pc:docMk/>
            <pc:sldMk cId="3190322668" sldId="293"/>
            <ac:picMk id="2" creationId="{C3C9E74A-42F9-CA64-5F99-D0A0B657F30D}"/>
          </ac:picMkLst>
        </pc:picChg>
        <pc:picChg chg="add del mod">
          <ac:chgData name="Jackson E Polk" userId="229f3658-2692-4531-a628-d43287312a17" providerId="ADAL" clId="{DC2EBF02-68FB-4095-BD49-408A8A420BFA}" dt="2023-07-24T16:44:52.998" v="13450"/>
          <ac:picMkLst>
            <pc:docMk/>
            <pc:sldMk cId="3190322668" sldId="293"/>
            <ac:picMk id="4" creationId="{BC5A793F-D71A-4ABB-8AC6-7E661A937D74}"/>
          </ac:picMkLst>
        </pc:picChg>
        <pc:picChg chg="add del mod">
          <ac:chgData name="Jackson E Polk" userId="229f3658-2692-4531-a628-d43287312a17" providerId="ADAL" clId="{DC2EBF02-68FB-4095-BD49-408A8A420BFA}" dt="2023-07-24T17:56:19.474" v="13721" actId="478"/>
          <ac:picMkLst>
            <pc:docMk/>
            <pc:sldMk cId="3190322668" sldId="293"/>
            <ac:picMk id="6" creationId="{5D8A6546-D13A-4721-409B-978FB5014BC7}"/>
          </ac:picMkLst>
        </pc:picChg>
        <pc:picChg chg="mod">
          <ac:chgData name="Jackson E Polk" userId="229f3658-2692-4531-a628-d43287312a17" providerId="ADAL" clId="{DC2EBF02-68FB-4095-BD49-408A8A420BFA}" dt="2023-07-09T22:09:49.600" v="18" actId="14826"/>
          <ac:picMkLst>
            <pc:docMk/>
            <pc:sldMk cId="3190322668" sldId="293"/>
            <ac:picMk id="17" creationId="{BC40E75A-25AE-984F-BD12-2BEC310B383C}"/>
          </ac:picMkLst>
        </pc:picChg>
      </pc:sldChg>
      <pc:sldChg chg="addSp delSp modSp add del mod modTransition delAnim modAnim">
        <pc:chgData name="Jackson E Polk" userId="229f3658-2692-4531-a628-d43287312a17" providerId="ADAL" clId="{DC2EBF02-68FB-4095-BD49-408A8A420BFA}" dt="2023-07-24T17:56:23.231" v="13723" actId="478"/>
        <pc:sldMkLst>
          <pc:docMk/>
          <pc:sldMk cId="1835804795" sldId="294"/>
        </pc:sldMkLst>
        <pc:spChg chg="add del mod">
          <ac:chgData name="Jackson E Polk" userId="229f3658-2692-4531-a628-d43287312a17" providerId="ADAL" clId="{DC2EBF02-68FB-4095-BD49-408A8A420BFA}" dt="2023-07-09T22:00:45.686" v="4" actId="478"/>
          <ac:spMkLst>
            <pc:docMk/>
            <pc:sldMk cId="1835804795" sldId="294"/>
            <ac:spMk id="3" creationId="{9A2DC11B-A861-C5C0-B89C-541AEE8E6E25}"/>
          </ac:spMkLst>
        </pc:spChg>
        <pc:spChg chg="add del mod">
          <ac:chgData name="Jackson E Polk" userId="229f3658-2692-4531-a628-d43287312a17" providerId="ADAL" clId="{DC2EBF02-68FB-4095-BD49-408A8A420BFA}" dt="2023-07-22T03:35:08.966" v="4458" actId="478"/>
          <ac:spMkLst>
            <pc:docMk/>
            <pc:sldMk cId="1835804795" sldId="294"/>
            <ac:spMk id="3" creationId="{EFA75A90-CE94-8B3B-D7CB-A098FFE724C2}"/>
          </ac:spMkLst>
        </pc:spChg>
        <pc:spChg chg="add mod">
          <ac:chgData name="Jackson E Polk" userId="229f3658-2692-4531-a628-d43287312a17" providerId="ADAL" clId="{DC2EBF02-68FB-4095-BD49-408A8A420BFA}" dt="2023-07-22T04:26:24.089" v="9316" actId="1076"/>
          <ac:spMkLst>
            <pc:docMk/>
            <pc:sldMk cId="1835804795" sldId="294"/>
            <ac:spMk id="5" creationId="{5D72D101-44A5-3D37-9CC7-3B8A1D425610}"/>
          </ac:spMkLst>
        </pc:spChg>
        <pc:spChg chg="mod">
          <ac:chgData name="Jackson E Polk" userId="229f3658-2692-4531-a628-d43287312a17" providerId="ADAL" clId="{DC2EBF02-68FB-4095-BD49-408A8A420BFA}" dt="2023-07-22T03:36:21.023" v="4526" actId="20577"/>
          <ac:spMkLst>
            <pc:docMk/>
            <pc:sldMk cId="1835804795" sldId="294"/>
            <ac:spMk id="6" creationId="{07A11A53-B874-3F58-3941-3F51C6CE23F4}"/>
          </ac:spMkLst>
        </pc:spChg>
        <pc:spChg chg="mod">
          <ac:chgData name="Jackson E Polk" userId="229f3658-2692-4531-a628-d43287312a17" providerId="ADAL" clId="{DC2EBF02-68FB-4095-BD49-408A8A420BFA}" dt="2023-07-24T14:36:02.861" v="12908" actId="2711"/>
          <ac:spMkLst>
            <pc:docMk/>
            <pc:sldMk cId="1835804795" sldId="294"/>
            <ac:spMk id="11" creationId="{FD98F52B-B211-E974-1948-0D50458D86A2}"/>
          </ac:spMkLst>
        </pc:spChg>
        <pc:spChg chg="mod">
          <ac:chgData name="Jackson E Polk" userId="229f3658-2692-4531-a628-d43287312a17" providerId="ADAL" clId="{DC2EBF02-68FB-4095-BD49-408A8A420BFA}" dt="2023-07-24T14:36:08.852" v="12909" actId="2711"/>
          <ac:spMkLst>
            <pc:docMk/>
            <pc:sldMk cId="1835804795" sldId="294"/>
            <ac:spMk id="12" creationId="{B3DB2E5F-74C3-398B-D0FB-BF7FC8DFAF31}"/>
          </ac:spMkLst>
        </pc:spChg>
        <pc:picChg chg="add del mod ord">
          <ac:chgData name="Jackson E Polk" userId="229f3658-2692-4531-a628-d43287312a17" providerId="ADAL" clId="{DC2EBF02-68FB-4095-BD49-408A8A420BFA}" dt="2023-07-24T16:47:51.693" v="13456" actId="478"/>
          <ac:picMkLst>
            <pc:docMk/>
            <pc:sldMk cId="1835804795" sldId="294"/>
            <ac:picMk id="2" creationId="{4271D6D1-14CC-D153-B397-DD547AFF106E}"/>
          </ac:picMkLst>
        </pc:picChg>
        <pc:picChg chg="add del mod">
          <ac:chgData name="Jackson E Polk" userId="229f3658-2692-4531-a628-d43287312a17" providerId="ADAL" clId="{DC2EBF02-68FB-4095-BD49-408A8A420BFA}" dt="2023-07-24T16:44:52.998" v="13450"/>
          <ac:picMkLst>
            <pc:docMk/>
            <pc:sldMk cId="1835804795" sldId="294"/>
            <ac:picMk id="3" creationId="{9EA9EBD7-39F7-A52C-8955-70EE631ED652}"/>
          </ac:picMkLst>
        </pc:picChg>
        <pc:picChg chg="add mod">
          <ac:chgData name="Jackson E Polk" userId="229f3658-2692-4531-a628-d43287312a17" providerId="ADAL" clId="{DC2EBF02-68FB-4095-BD49-408A8A420BFA}" dt="2023-07-22T03:35:12.267" v="4460" actId="1076"/>
          <ac:picMkLst>
            <pc:docMk/>
            <pc:sldMk cId="1835804795" sldId="294"/>
            <ac:picMk id="4" creationId="{399D9673-0540-70D4-062A-B994D1DC5FD6}"/>
          </ac:picMkLst>
        </pc:picChg>
        <pc:picChg chg="add del mod">
          <ac:chgData name="Jackson E Polk" userId="229f3658-2692-4531-a628-d43287312a17" providerId="ADAL" clId="{DC2EBF02-68FB-4095-BD49-408A8A420BFA}" dt="2023-07-24T17:56:23.231" v="13723" actId="478"/>
          <ac:picMkLst>
            <pc:docMk/>
            <pc:sldMk cId="1835804795" sldId="294"/>
            <ac:picMk id="8" creationId="{88AD282F-7B52-FEBA-543A-C85D69C9EAB5}"/>
          </ac:picMkLst>
        </pc:picChg>
        <pc:picChg chg="mod">
          <ac:chgData name="Jackson E Polk" userId="229f3658-2692-4531-a628-d43287312a17" providerId="ADAL" clId="{DC2EBF02-68FB-4095-BD49-408A8A420BFA}" dt="2023-07-09T22:07:03.536" v="8" actId="14826"/>
          <ac:picMkLst>
            <pc:docMk/>
            <pc:sldMk cId="1835804795" sldId="294"/>
            <ac:picMk id="9" creationId="{9B322478-021D-CFB8-C83E-9D590B04CD91}"/>
          </ac:picMkLst>
        </pc:picChg>
        <pc:picChg chg="add del mod">
          <ac:chgData name="Jackson E Polk" userId="229f3658-2692-4531-a628-d43287312a17" providerId="ADAL" clId="{DC2EBF02-68FB-4095-BD49-408A8A420BFA}" dt="2023-07-22T03:34:50.110" v="4451" actId="478"/>
          <ac:picMkLst>
            <pc:docMk/>
            <pc:sldMk cId="1835804795" sldId="294"/>
            <ac:picMk id="10" creationId="{A2AF52A2-6B73-52FD-40C5-5D16A97757BA}"/>
          </ac:picMkLst>
        </pc:picChg>
      </pc:sldChg>
      <pc:sldChg chg="del">
        <pc:chgData name="Jackson E Polk" userId="229f3658-2692-4531-a628-d43287312a17" providerId="ADAL" clId="{DC2EBF02-68FB-4095-BD49-408A8A420BFA}" dt="2023-07-22T03:12:58.864" v="2190" actId="2696"/>
        <pc:sldMkLst>
          <pc:docMk/>
          <pc:sldMk cId="2443595952" sldId="295"/>
        </pc:sldMkLst>
      </pc:sldChg>
      <pc:sldChg chg="del">
        <pc:chgData name="Jackson E Polk" userId="229f3658-2692-4531-a628-d43287312a17" providerId="ADAL" clId="{DC2EBF02-68FB-4095-BD49-408A8A420BFA}" dt="2023-07-22T03:12:58.864" v="2190" actId="2696"/>
        <pc:sldMkLst>
          <pc:docMk/>
          <pc:sldMk cId="539420950" sldId="296"/>
        </pc:sldMkLst>
      </pc:sldChg>
      <pc:sldChg chg="del">
        <pc:chgData name="Jackson E Polk" userId="229f3658-2692-4531-a628-d43287312a17" providerId="ADAL" clId="{DC2EBF02-68FB-4095-BD49-408A8A420BFA}" dt="2023-07-22T03:12:58.864" v="2190" actId="2696"/>
        <pc:sldMkLst>
          <pc:docMk/>
          <pc:sldMk cId="1888415405" sldId="297"/>
        </pc:sldMkLst>
      </pc:sldChg>
      <pc:sldChg chg="del">
        <pc:chgData name="Jackson E Polk" userId="229f3658-2692-4531-a628-d43287312a17" providerId="ADAL" clId="{DC2EBF02-68FB-4095-BD49-408A8A420BFA}" dt="2023-07-22T03:12:58.864" v="2190" actId="2696"/>
        <pc:sldMkLst>
          <pc:docMk/>
          <pc:sldMk cId="2931822324" sldId="298"/>
        </pc:sldMkLst>
      </pc:sldChg>
      <pc:sldChg chg="del">
        <pc:chgData name="Jackson E Polk" userId="229f3658-2692-4531-a628-d43287312a17" providerId="ADAL" clId="{DC2EBF02-68FB-4095-BD49-408A8A420BFA}" dt="2023-07-22T03:12:58.864" v="2190" actId="2696"/>
        <pc:sldMkLst>
          <pc:docMk/>
          <pc:sldMk cId="1505914771" sldId="299"/>
        </pc:sldMkLst>
      </pc:sldChg>
      <pc:sldChg chg="del">
        <pc:chgData name="Jackson E Polk" userId="229f3658-2692-4531-a628-d43287312a17" providerId="ADAL" clId="{DC2EBF02-68FB-4095-BD49-408A8A420BFA}" dt="2023-07-22T03:12:58.864" v="2190" actId="2696"/>
        <pc:sldMkLst>
          <pc:docMk/>
          <pc:sldMk cId="1205263834" sldId="300"/>
        </pc:sldMkLst>
      </pc:sldChg>
      <pc:sldChg chg="del">
        <pc:chgData name="Jackson E Polk" userId="229f3658-2692-4531-a628-d43287312a17" providerId="ADAL" clId="{DC2EBF02-68FB-4095-BD49-408A8A420BFA}" dt="2023-07-22T03:12:58.864" v="2190" actId="2696"/>
        <pc:sldMkLst>
          <pc:docMk/>
          <pc:sldMk cId="4059101167" sldId="301"/>
        </pc:sldMkLst>
      </pc:sldChg>
      <pc:sldChg chg="del">
        <pc:chgData name="Jackson E Polk" userId="229f3658-2692-4531-a628-d43287312a17" providerId="ADAL" clId="{DC2EBF02-68FB-4095-BD49-408A8A420BFA}" dt="2023-07-22T03:12:58.864" v="2190" actId="2696"/>
        <pc:sldMkLst>
          <pc:docMk/>
          <pc:sldMk cId="763918030" sldId="302"/>
        </pc:sldMkLst>
      </pc:sldChg>
      <pc:sldChg chg="del">
        <pc:chgData name="Jackson E Polk" userId="229f3658-2692-4531-a628-d43287312a17" providerId="ADAL" clId="{DC2EBF02-68FB-4095-BD49-408A8A420BFA}" dt="2023-07-22T03:12:58.864" v="2190" actId="2696"/>
        <pc:sldMkLst>
          <pc:docMk/>
          <pc:sldMk cId="3227182635" sldId="303"/>
        </pc:sldMkLst>
      </pc:sldChg>
      <pc:sldChg chg="del">
        <pc:chgData name="Jackson E Polk" userId="229f3658-2692-4531-a628-d43287312a17" providerId="ADAL" clId="{DC2EBF02-68FB-4095-BD49-408A8A420BFA}" dt="2023-07-22T03:12:58.864" v="2190" actId="2696"/>
        <pc:sldMkLst>
          <pc:docMk/>
          <pc:sldMk cId="1681079350" sldId="304"/>
        </pc:sldMkLst>
      </pc:sldChg>
      <pc:sldChg chg="del">
        <pc:chgData name="Jackson E Polk" userId="229f3658-2692-4531-a628-d43287312a17" providerId="ADAL" clId="{DC2EBF02-68FB-4095-BD49-408A8A420BFA}" dt="2023-07-22T03:12:58.864" v="2190" actId="2696"/>
        <pc:sldMkLst>
          <pc:docMk/>
          <pc:sldMk cId="3171401628" sldId="305"/>
        </pc:sldMkLst>
      </pc:sldChg>
      <pc:sldChg chg="del">
        <pc:chgData name="Jackson E Polk" userId="229f3658-2692-4531-a628-d43287312a17" providerId="ADAL" clId="{DC2EBF02-68FB-4095-BD49-408A8A420BFA}" dt="2023-07-22T03:12:58.864" v="2190" actId="2696"/>
        <pc:sldMkLst>
          <pc:docMk/>
          <pc:sldMk cId="4189021652" sldId="306"/>
        </pc:sldMkLst>
      </pc:sldChg>
      <pc:sldChg chg="del">
        <pc:chgData name="Jackson E Polk" userId="229f3658-2692-4531-a628-d43287312a17" providerId="ADAL" clId="{DC2EBF02-68FB-4095-BD49-408A8A420BFA}" dt="2023-07-22T03:12:58.864" v="2190" actId="2696"/>
        <pc:sldMkLst>
          <pc:docMk/>
          <pc:sldMk cId="267869167" sldId="307"/>
        </pc:sldMkLst>
      </pc:sldChg>
      <pc:sldChg chg="del">
        <pc:chgData name="Jackson E Polk" userId="229f3658-2692-4531-a628-d43287312a17" providerId="ADAL" clId="{DC2EBF02-68FB-4095-BD49-408A8A420BFA}" dt="2023-07-22T03:12:58.864" v="2190" actId="2696"/>
        <pc:sldMkLst>
          <pc:docMk/>
          <pc:sldMk cId="1415002547" sldId="308"/>
        </pc:sldMkLst>
      </pc:sldChg>
      <pc:sldChg chg="del">
        <pc:chgData name="Jackson E Polk" userId="229f3658-2692-4531-a628-d43287312a17" providerId="ADAL" clId="{DC2EBF02-68FB-4095-BD49-408A8A420BFA}" dt="2023-07-22T03:12:58.864" v="2190" actId="2696"/>
        <pc:sldMkLst>
          <pc:docMk/>
          <pc:sldMk cId="1062320060" sldId="309"/>
        </pc:sldMkLst>
      </pc:sldChg>
      <pc:sldChg chg="del">
        <pc:chgData name="Jackson E Polk" userId="229f3658-2692-4531-a628-d43287312a17" providerId="ADAL" clId="{DC2EBF02-68FB-4095-BD49-408A8A420BFA}" dt="2023-07-22T03:12:58.864" v="2190" actId="2696"/>
        <pc:sldMkLst>
          <pc:docMk/>
          <pc:sldMk cId="2285608788" sldId="310"/>
        </pc:sldMkLst>
      </pc:sldChg>
      <pc:sldChg chg="del">
        <pc:chgData name="Jackson E Polk" userId="229f3658-2692-4531-a628-d43287312a17" providerId="ADAL" clId="{DC2EBF02-68FB-4095-BD49-408A8A420BFA}" dt="2023-07-22T03:12:58.864" v="2190" actId="2696"/>
        <pc:sldMkLst>
          <pc:docMk/>
          <pc:sldMk cId="2812660792" sldId="311"/>
        </pc:sldMkLst>
      </pc:sldChg>
      <pc:sldChg chg="del">
        <pc:chgData name="Jackson E Polk" userId="229f3658-2692-4531-a628-d43287312a17" providerId="ADAL" clId="{DC2EBF02-68FB-4095-BD49-408A8A420BFA}" dt="2023-07-22T03:12:58.864" v="2190" actId="2696"/>
        <pc:sldMkLst>
          <pc:docMk/>
          <pc:sldMk cId="509888375" sldId="312"/>
        </pc:sldMkLst>
      </pc:sldChg>
      <pc:sldChg chg="del">
        <pc:chgData name="Jackson E Polk" userId="229f3658-2692-4531-a628-d43287312a17" providerId="ADAL" clId="{DC2EBF02-68FB-4095-BD49-408A8A420BFA}" dt="2023-07-22T03:12:58.864" v="2190" actId="2696"/>
        <pc:sldMkLst>
          <pc:docMk/>
          <pc:sldMk cId="1886627538" sldId="313"/>
        </pc:sldMkLst>
      </pc:sldChg>
      <pc:sldChg chg="del">
        <pc:chgData name="Jackson E Polk" userId="229f3658-2692-4531-a628-d43287312a17" providerId="ADAL" clId="{DC2EBF02-68FB-4095-BD49-408A8A420BFA}" dt="2023-07-22T03:12:58.864" v="2190" actId="2696"/>
        <pc:sldMkLst>
          <pc:docMk/>
          <pc:sldMk cId="3223310550" sldId="314"/>
        </pc:sldMkLst>
      </pc:sldChg>
      <pc:sldChg chg="addSp delSp modSp mod modTransition delAnim modAnim modNotesTx">
        <pc:chgData name="Jackson E Polk" userId="229f3658-2692-4531-a628-d43287312a17" providerId="ADAL" clId="{DC2EBF02-68FB-4095-BD49-408A8A420BFA}" dt="2023-07-24T17:56:13.810" v="13717" actId="478"/>
        <pc:sldMkLst>
          <pc:docMk/>
          <pc:sldMk cId="2681641383" sldId="315"/>
        </pc:sldMkLst>
        <pc:spChg chg="mod">
          <ac:chgData name="Jackson E Polk" userId="229f3658-2692-4531-a628-d43287312a17" providerId="ADAL" clId="{DC2EBF02-68FB-4095-BD49-408A8A420BFA}" dt="2023-07-24T14:32:52.088" v="12879" actId="20577"/>
          <ac:spMkLst>
            <pc:docMk/>
            <pc:sldMk cId="2681641383" sldId="315"/>
            <ac:spMk id="2" creationId="{90216A59-BC63-8B51-0768-F31F18B773D8}"/>
          </ac:spMkLst>
        </pc:spChg>
        <pc:spChg chg="mod">
          <ac:chgData name="Jackson E Polk" userId="229f3658-2692-4531-a628-d43287312a17" providerId="ADAL" clId="{DC2EBF02-68FB-4095-BD49-408A8A420BFA}" dt="2023-07-21T23:35:26.924" v="1679" actId="20577"/>
          <ac:spMkLst>
            <pc:docMk/>
            <pc:sldMk cId="2681641383" sldId="315"/>
            <ac:spMk id="3" creationId="{A2231923-0857-DF8D-1D10-18CE722E72A6}"/>
          </ac:spMkLst>
        </pc:spChg>
        <pc:picChg chg="add mod">
          <ac:chgData name="Jackson E Polk" userId="229f3658-2692-4531-a628-d43287312a17" providerId="ADAL" clId="{DC2EBF02-68FB-4095-BD49-408A8A420BFA}" dt="2023-07-22T03:23:05.144" v="3640" actId="1076"/>
          <ac:picMkLst>
            <pc:docMk/>
            <pc:sldMk cId="2681641383" sldId="315"/>
            <ac:picMk id="4" creationId="{EEA7D756-D29A-F518-F488-F63058A433D5}"/>
          </ac:picMkLst>
        </pc:picChg>
        <pc:picChg chg="add del mod ord">
          <ac:chgData name="Jackson E Polk" userId="229f3658-2692-4531-a628-d43287312a17" providerId="ADAL" clId="{DC2EBF02-68FB-4095-BD49-408A8A420BFA}" dt="2023-07-24T16:47:17.179" v="13451"/>
          <ac:picMkLst>
            <pc:docMk/>
            <pc:sldMk cId="2681641383" sldId="315"/>
            <ac:picMk id="5" creationId="{E94E0522-79ED-0A88-9B80-0419148D884C}"/>
          </ac:picMkLst>
        </pc:picChg>
        <pc:picChg chg="add del mod">
          <ac:chgData name="Jackson E Polk" userId="229f3658-2692-4531-a628-d43287312a17" providerId="ADAL" clId="{DC2EBF02-68FB-4095-BD49-408A8A420BFA}" dt="2023-07-24T01:47:07.453" v="12729" actId="478"/>
          <ac:picMkLst>
            <pc:docMk/>
            <pc:sldMk cId="2681641383" sldId="315"/>
            <ac:picMk id="6" creationId="{607A7C07-FB38-DFD3-2EBC-F20E2F129117}"/>
          </ac:picMkLst>
        </pc:picChg>
        <pc:picChg chg="add del mod">
          <ac:chgData name="Jackson E Polk" userId="229f3658-2692-4531-a628-d43287312a17" providerId="ADAL" clId="{DC2EBF02-68FB-4095-BD49-408A8A420BFA}" dt="2023-07-24T16:51:35.421" v="13478" actId="478"/>
          <ac:picMkLst>
            <pc:docMk/>
            <pc:sldMk cId="2681641383" sldId="315"/>
            <ac:picMk id="6" creationId="{7223C447-267B-09F8-718A-A29E46502EE4}"/>
          </ac:picMkLst>
        </pc:picChg>
        <pc:picChg chg="add del mod">
          <ac:chgData name="Jackson E Polk" userId="229f3658-2692-4531-a628-d43287312a17" providerId="ADAL" clId="{DC2EBF02-68FB-4095-BD49-408A8A420BFA}" dt="2023-07-24T05:06:43.959" v="12745"/>
          <ac:picMkLst>
            <pc:docMk/>
            <pc:sldMk cId="2681641383" sldId="315"/>
            <ac:picMk id="13" creationId="{28B62E8C-B311-573B-CC89-10E9F782F34C}"/>
          </ac:picMkLst>
        </pc:picChg>
        <pc:picChg chg="add del mod">
          <ac:chgData name="Jackson E Polk" userId="229f3658-2692-4531-a628-d43287312a17" providerId="ADAL" clId="{DC2EBF02-68FB-4095-BD49-408A8A420BFA}" dt="2023-07-24T16:44:52.998" v="13450"/>
          <ac:picMkLst>
            <pc:docMk/>
            <pc:sldMk cId="2681641383" sldId="315"/>
            <ac:picMk id="14" creationId="{1B1C2159-4FDA-66E7-1FFC-701FF8FEF736}"/>
          </ac:picMkLst>
        </pc:picChg>
        <pc:picChg chg="add del mod">
          <ac:chgData name="Jackson E Polk" userId="229f3658-2692-4531-a628-d43287312a17" providerId="ADAL" clId="{DC2EBF02-68FB-4095-BD49-408A8A420BFA}" dt="2023-07-24T16:53:19.318" v="13481"/>
          <ac:picMkLst>
            <pc:docMk/>
            <pc:sldMk cId="2681641383" sldId="315"/>
            <ac:picMk id="15" creationId="{91A853ED-D5E0-4A1C-01B3-F1D2D84560CB}"/>
          </ac:picMkLst>
        </pc:picChg>
        <pc:picChg chg="add del mod">
          <ac:chgData name="Jackson E Polk" userId="229f3658-2692-4531-a628-d43287312a17" providerId="ADAL" clId="{DC2EBF02-68FB-4095-BD49-408A8A420BFA}" dt="2023-07-24T17:03:24.010" v="13709" actId="478"/>
          <ac:picMkLst>
            <pc:docMk/>
            <pc:sldMk cId="2681641383" sldId="315"/>
            <ac:picMk id="16" creationId="{3C631709-4ED6-A75A-2B55-0CA3C647F682}"/>
          </ac:picMkLst>
        </pc:picChg>
        <pc:picChg chg="add del mod">
          <ac:chgData name="Jackson E Polk" userId="229f3658-2692-4531-a628-d43287312a17" providerId="ADAL" clId="{DC2EBF02-68FB-4095-BD49-408A8A420BFA}" dt="2023-07-24T17:31:25.716" v="13715"/>
          <ac:picMkLst>
            <pc:docMk/>
            <pc:sldMk cId="2681641383" sldId="315"/>
            <ac:picMk id="24" creationId="{0B968828-DC6D-C945-884A-A979DEFC356A}"/>
          </ac:picMkLst>
        </pc:picChg>
        <pc:picChg chg="add del mod">
          <ac:chgData name="Jackson E Polk" userId="229f3658-2692-4531-a628-d43287312a17" providerId="ADAL" clId="{DC2EBF02-68FB-4095-BD49-408A8A420BFA}" dt="2023-07-24T17:56:13.810" v="13717" actId="478"/>
          <ac:picMkLst>
            <pc:docMk/>
            <pc:sldMk cId="2681641383" sldId="315"/>
            <ac:picMk id="25" creationId="{65A39EB1-DEE8-204F-BBA7-7049AFE6DC30}"/>
          </ac:picMkLst>
        </pc:picChg>
      </pc:sldChg>
      <pc:sldChg chg="delSp modSp add del mod ord">
        <pc:chgData name="Jackson E Polk" userId="229f3658-2692-4531-a628-d43287312a17" providerId="ADAL" clId="{DC2EBF02-68FB-4095-BD49-408A8A420BFA}" dt="2023-07-09T23:16:19.169" v="350" actId="2696"/>
        <pc:sldMkLst>
          <pc:docMk/>
          <pc:sldMk cId="468784414" sldId="316"/>
        </pc:sldMkLst>
        <pc:spChg chg="del">
          <ac:chgData name="Jackson E Polk" userId="229f3658-2692-4531-a628-d43287312a17" providerId="ADAL" clId="{DC2EBF02-68FB-4095-BD49-408A8A420BFA}" dt="2023-07-09T23:06:15.849" v="22" actId="478"/>
          <ac:spMkLst>
            <pc:docMk/>
            <pc:sldMk cId="468784414" sldId="316"/>
            <ac:spMk id="4" creationId="{F15AFDE5-7042-B033-C73A-BBA7DCF419F8}"/>
          </ac:spMkLst>
        </pc:spChg>
        <pc:spChg chg="del mod">
          <ac:chgData name="Jackson E Polk" userId="229f3658-2692-4531-a628-d43287312a17" providerId="ADAL" clId="{DC2EBF02-68FB-4095-BD49-408A8A420BFA}" dt="2023-07-09T23:06:15.849" v="22" actId="478"/>
          <ac:spMkLst>
            <pc:docMk/>
            <pc:sldMk cId="468784414" sldId="316"/>
            <ac:spMk id="5" creationId="{B03B6466-BC80-5890-8230-81C181FBCFE5}"/>
          </ac:spMkLst>
        </pc:spChg>
        <pc:spChg chg="del">
          <ac:chgData name="Jackson E Polk" userId="229f3658-2692-4531-a628-d43287312a17" providerId="ADAL" clId="{DC2EBF02-68FB-4095-BD49-408A8A420BFA}" dt="2023-07-09T23:06:15.849" v="22" actId="478"/>
          <ac:spMkLst>
            <pc:docMk/>
            <pc:sldMk cId="468784414" sldId="316"/>
            <ac:spMk id="6" creationId="{5FC3C1B8-2A7F-B50A-FEB9-FEB9D733F0DF}"/>
          </ac:spMkLst>
        </pc:spChg>
        <pc:spChg chg="del">
          <ac:chgData name="Jackson E Polk" userId="229f3658-2692-4531-a628-d43287312a17" providerId="ADAL" clId="{DC2EBF02-68FB-4095-BD49-408A8A420BFA}" dt="2023-07-09T23:06:15.849" v="22" actId="478"/>
          <ac:spMkLst>
            <pc:docMk/>
            <pc:sldMk cId="468784414" sldId="316"/>
            <ac:spMk id="7" creationId="{3B7A9332-6C98-189C-8CF9-9E3E98EDB8BB}"/>
          </ac:spMkLst>
        </pc:spChg>
        <pc:spChg chg="mod">
          <ac:chgData name="Jackson E Polk" userId="229f3658-2692-4531-a628-d43287312a17" providerId="ADAL" clId="{DC2EBF02-68FB-4095-BD49-408A8A420BFA}" dt="2023-07-09T23:15:51.180" v="347" actId="20577"/>
          <ac:spMkLst>
            <pc:docMk/>
            <pc:sldMk cId="468784414" sldId="316"/>
            <ac:spMk id="16" creationId="{239D3366-969B-7D65-E90E-8430CBBD84F7}"/>
          </ac:spMkLst>
        </pc:spChg>
        <pc:picChg chg="del">
          <ac:chgData name="Jackson E Polk" userId="229f3658-2692-4531-a628-d43287312a17" providerId="ADAL" clId="{DC2EBF02-68FB-4095-BD49-408A8A420BFA}" dt="2023-07-09T23:06:10.299" v="20" actId="478"/>
          <ac:picMkLst>
            <pc:docMk/>
            <pc:sldMk cId="468784414" sldId="316"/>
            <ac:picMk id="2" creationId="{C031796B-6EF0-D453-2C87-7BFECF6AA82D}"/>
          </ac:picMkLst>
        </pc:picChg>
      </pc:sldChg>
      <pc:sldChg chg="addSp delSp modSp new del mod">
        <pc:chgData name="Jackson E Polk" userId="229f3658-2692-4531-a628-d43287312a17" providerId="ADAL" clId="{DC2EBF02-68FB-4095-BD49-408A8A420BFA}" dt="2023-07-09T23:22:49.380" v="489" actId="47"/>
        <pc:sldMkLst>
          <pc:docMk/>
          <pc:sldMk cId="3846453737" sldId="316"/>
        </pc:sldMkLst>
        <pc:spChg chg="del mod">
          <ac:chgData name="Jackson E Polk" userId="229f3658-2692-4531-a628-d43287312a17" providerId="ADAL" clId="{DC2EBF02-68FB-4095-BD49-408A8A420BFA}" dt="2023-07-09T23:22:43.525" v="487" actId="478"/>
          <ac:spMkLst>
            <pc:docMk/>
            <pc:sldMk cId="3846453737" sldId="316"/>
            <ac:spMk id="2" creationId="{33A1DC87-16C8-D6D6-9249-6881D310EFAE}"/>
          </ac:spMkLst>
        </pc:spChg>
        <pc:spChg chg="mod">
          <ac:chgData name="Jackson E Polk" userId="229f3658-2692-4531-a628-d43287312a17" providerId="ADAL" clId="{DC2EBF02-68FB-4095-BD49-408A8A420BFA}" dt="2023-07-09T23:16:32.091" v="371" actId="20577"/>
          <ac:spMkLst>
            <pc:docMk/>
            <pc:sldMk cId="3846453737" sldId="316"/>
            <ac:spMk id="3" creationId="{43F384E4-9EC1-E6B3-1529-F9C6AE864F9F}"/>
          </ac:spMkLst>
        </pc:spChg>
        <pc:spChg chg="add mod">
          <ac:chgData name="Jackson E Polk" userId="229f3658-2692-4531-a628-d43287312a17" providerId="ADAL" clId="{DC2EBF02-68FB-4095-BD49-408A8A420BFA}" dt="2023-07-09T23:22:43.525" v="487" actId="478"/>
          <ac:spMkLst>
            <pc:docMk/>
            <pc:sldMk cId="3846453737" sldId="316"/>
            <ac:spMk id="5" creationId="{6945EB8D-B810-589E-852B-E0DAD67EAAAF}"/>
          </ac:spMkLst>
        </pc:spChg>
      </pc:sldChg>
      <pc:sldChg chg="addSp delSp modSp new del mod modNotesTx">
        <pc:chgData name="Jackson E Polk" userId="229f3658-2692-4531-a628-d43287312a17" providerId="ADAL" clId="{DC2EBF02-68FB-4095-BD49-408A8A420BFA}" dt="2023-07-22T03:12:58.864" v="2190" actId="2696"/>
        <pc:sldMkLst>
          <pc:docMk/>
          <pc:sldMk cId="2714860345" sldId="317"/>
        </pc:sldMkLst>
        <pc:spChg chg="add mod">
          <ac:chgData name="Jackson E Polk" userId="229f3658-2692-4531-a628-d43287312a17" providerId="ADAL" clId="{DC2EBF02-68FB-4095-BD49-408A8A420BFA}" dt="2023-07-10T22:14:40.649" v="1174" actId="1076"/>
          <ac:spMkLst>
            <pc:docMk/>
            <pc:sldMk cId="2714860345" sldId="317"/>
            <ac:spMk id="2" creationId="{28E5FDBF-8007-AECE-E7FD-2987128AF399}"/>
          </ac:spMkLst>
        </pc:spChg>
        <pc:spChg chg="del">
          <ac:chgData name="Jackson E Polk" userId="229f3658-2692-4531-a628-d43287312a17" providerId="ADAL" clId="{DC2EBF02-68FB-4095-BD49-408A8A420BFA}" dt="2023-07-09T23:23:21.661" v="573" actId="3680"/>
          <ac:spMkLst>
            <pc:docMk/>
            <pc:sldMk cId="2714860345" sldId="317"/>
            <ac:spMk id="2" creationId="{BA827AC0-F4DE-063F-4E45-69B37E5505FD}"/>
          </ac:spMkLst>
        </pc:spChg>
        <pc:spChg chg="del mod">
          <ac:chgData name="Jackson E Polk" userId="229f3658-2692-4531-a628-d43287312a17" providerId="ADAL" clId="{DC2EBF02-68FB-4095-BD49-408A8A420BFA}" dt="2023-07-09T23:24:32.190" v="660" actId="478"/>
          <ac:spMkLst>
            <pc:docMk/>
            <pc:sldMk cId="2714860345" sldId="317"/>
            <ac:spMk id="3" creationId="{724343EC-408F-A568-A2FE-99CA4155D141}"/>
          </ac:spMkLst>
        </pc:spChg>
        <pc:spChg chg="del">
          <ac:chgData name="Jackson E Polk" userId="229f3658-2692-4531-a628-d43287312a17" providerId="ADAL" clId="{DC2EBF02-68FB-4095-BD49-408A8A420BFA}" dt="2023-07-09T23:23:13.761" v="572" actId="478"/>
          <ac:spMkLst>
            <pc:docMk/>
            <pc:sldMk cId="2714860345" sldId="317"/>
            <ac:spMk id="4" creationId="{2163DC11-A41C-5C97-78AD-FF93712B8390}"/>
          </ac:spMkLst>
        </pc:spChg>
        <pc:spChg chg="add del mod">
          <ac:chgData name="Jackson E Polk" userId="229f3658-2692-4531-a628-d43287312a17" providerId="ADAL" clId="{DC2EBF02-68FB-4095-BD49-408A8A420BFA}" dt="2023-07-09T23:24:31.130" v="659"/>
          <ac:spMkLst>
            <pc:docMk/>
            <pc:sldMk cId="2714860345" sldId="317"/>
            <ac:spMk id="6" creationId="{11381DAD-9D98-C64D-7133-49F15331B955}"/>
          </ac:spMkLst>
        </pc:spChg>
        <pc:spChg chg="add del mod">
          <ac:chgData name="Jackson E Polk" userId="229f3658-2692-4531-a628-d43287312a17" providerId="ADAL" clId="{DC2EBF02-68FB-4095-BD49-408A8A420BFA}" dt="2023-07-09T23:24:34.912" v="664" actId="478"/>
          <ac:spMkLst>
            <pc:docMk/>
            <pc:sldMk cId="2714860345" sldId="317"/>
            <ac:spMk id="8" creationId="{3A4EFC73-2AF4-6D32-7DA4-83762529AF4F}"/>
          </ac:spMkLst>
        </pc:spChg>
        <pc:spChg chg="add del mod">
          <ac:chgData name="Jackson E Polk" userId="229f3658-2692-4531-a628-d43287312a17" providerId="ADAL" clId="{DC2EBF02-68FB-4095-BD49-408A8A420BFA}" dt="2023-07-09T23:24:33.649" v="662"/>
          <ac:spMkLst>
            <pc:docMk/>
            <pc:sldMk cId="2714860345" sldId="317"/>
            <ac:spMk id="9" creationId="{78AA8265-C639-33EC-D3FC-71AA6170FF2B}"/>
          </ac:spMkLst>
        </pc:spChg>
        <pc:spChg chg="add mod">
          <ac:chgData name="Jackson E Polk" userId="229f3658-2692-4531-a628-d43287312a17" providerId="ADAL" clId="{DC2EBF02-68FB-4095-BD49-408A8A420BFA}" dt="2023-07-09T23:29:57.606" v="975" actId="20577"/>
          <ac:spMkLst>
            <pc:docMk/>
            <pc:sldMk cId="2714860345" sldId="317"/>
            <ac:spMk id="10" creationId="{E36B4A61-D8C7-B1C8-DA40-9FEB56118F5A}"/>
          </ac:spMkLst>
        </pc:spChg>
        <pc:spChg chg="add mod">
          <ac:chgData name="Jackson E Polk" userId="229f3658-2692-4531-a628-d43287312a17" providerId="ADAL" clId="{DC2EBF02-68FB-4095-BD49-408A8A420BFA}" dt="2023-07-10T22:14:17.962" v="1117" actId="1076"/>
          <ac:spMkLst>
            <pc:docMk/>
            <pc:sldMk cId="2714860345" sldId="317"/>
            <ac:spMk id="11" creationId="{3EA1B779-2B42-95DC-2A65-17ADF36F95D3}"/>
          </ac:spMkLst>
        </pc:spChg>
        <pc:graphicFrameChg chg="add mod ord modGraphic">
          <ac:chgData name="Jackson E Polk" userId="229f3658-2692-4531-a628-d43287312a17" providerId="ADAL" clId="{DC2EBF02-68FB-4095-BD49-408A8A420BFA}" dt="2023-07-11T05:51:05.306" v="1350" actId="20577"/>
          <ac:graphicFrameMkLst>
            <pc:docMk/>
            <pc:sldMk cId="2714860345" sldId="317"/>
            <ac:graphicFrameMk id="5" creationId="{E61C1B97-2BF0-0FFC-52F6-31780D4F198F}"/>
          </ac:graphicFrameMkLst>
        </pc:graphicFrameChg>
      </pc:sldChg>
      <pc:sldChg chg="addSp delSp modSp new del mod">
        <pc:chgData name="Jackson E Polk" userId="229f3658-2692-4531-a628-d43287312a17" providerId="ADAL" clId="{DC2EBF02-68FB-4095-BD49-408A8A420BFA}" dt="2023-07-22T03:12:58.864" v="2190" actId="2696"/>
        <pc:sldMkLst>
          <pc:docMk/>
          <pc:sldMk cId="754111137" sldId="318"/>
        </pc:sldMkLst>
        <pc:spChg chg="mod">
          <ac:chgData name="Jackson E Polk" userId="229f3658-2692-4531-a628-d43287312a17" providerId="ADAL" clId="{DC2EBF02-68FB-4095-BD49-408A8A420BFA}" dt="2023-07-11T20:46:49.907" v="1648" actId="13926"/>
          <ac:spMkLst>
            <pc:docMk/>
            <pc:sldMk cId="754111137" sldId="318"/>
            <ac:spMk id="2" creationId="{1789DDFB-1B86-0F7A-3BF4-C8ECF0A3CB4D}"/>
          </ac:spMkLst>
        </pc:spChg>
        <pc:spChg chg="mod">
          <ac:chgData name="Jackson E Polk" userId="229f3658-2692-4531-a628-d43287312a17" providerId="ADAL" clId="{DC2EBF02-68FB-4095-BD49-408A8A420BFA}" dt="2023-07-11T20:35:36.130" v="1375" actId="20577"/>
          <ac:spMkLst>
            <pc:docMk/>
            <pc:sldMk cId="754111137" sldId="318"/>
            <ac:spMk id="3" creationId="{DFA05783-ECCC-8B9F-81FB-479706F67DC7}"/>
          </ac:spMkLst>
        </pc:spChg>
        <pc:spChg chg="del">
          <ac:chgData name="Jackson E Polk" userId="229f3658-2692-4531-a628-d43287312a17" providerId="ADAL" clId="{DC2EBF02-68FB-4095-BD49-408A8A420BFA}" dt="2023-07-11T20:35:23.083" v="1352" actId="931"/>
          <ac:spMkLst>
            <pc:docMk/>
            <pc:sldMk cId="754111137" sldId="318"/>
            <ac:spMk id="4" creationId="{A88AB2D8-49F2-3BD8-4E69-6FA71F877DDE}"/>
          </ac:spMkLst>
        </pc:spChg>
        <pc:picChg chg="add mod">
          <ac:chgData name="Jackson E Polk" userId="229f3658-2692-4531-a628-d43287312a17" providerId="ADAL" clId="{DC2EBF02-68FB-4095-BD49-408A8A420BFA}" dt="2023-07-11T20:35:29.650" v="1355" actId="14826"/>
          <ac:picMkLst>
            <pc:docMk/>
            <pc:sldMk cId="754111137" sldId="318"/>
            <ac:picMk id="6" creationId="{01B6C2BF-8C11-6FCC-69CE-B909D63791D0}"/>
          </ac:picMkLst>
        </pc:picChg>
      </pc:sldChg>
      <pc:sldChg chg="addSp delSp modSp new mod modTransition delAnim modAnim">
        <pc:chgData name="Jackson E Polk" userId="229f3658-2692-4531-a628-d43287312a17" providerId="ADAL" clId="{DC2EBF02-68FB-4095-BD49-408A8A420BFA}" dt="2023-07-24T17:56:15.189" v="13718" actId="478"/>
        <pc:sldMkLst>
          <pc:docMk/>
          <pc:sldMk cId="2161318728" sldId="319"/>
        </pc:sldMkLst>
        <pc:spChg chg="mod">
          <ac:chgData name="Jackson E Polk" userId="229f3658-2692-4531-a628-d43287312a17" providerId="ADAL" clId="{DC2EBF02-68FB-4095-BD49-408A8A420BFA}" dt="2023-07-24T14:34:58.094" v="12886" actId="20577"/>
          <ac:spMkLst>
            <pc:docMk/>
            <pc:sldMk cId="2161318728" sldId="319"/>
            <ac:spMk id="2" creationId="{AF4A60F2-BC97-5717-9BF3-9A8930501056}"/>
          </ac:spMkLst>
        </pc:spChg>
        <pc:spChg chg="mod">
          <ac:chgData name="Jackson E Polk" userId="229f3658-2692-4531-a628-d43287312a17" providerId="ADAL" clId="{DC2EBF02-68FB-4095-BD49-408A8A420BFA}" dt="2023-07-21T23:39:13.834" v="1935" actId="20577"/>
          <ac:spMkLst>
            <pc:docMk/>
            <pc:sldMk cId="2161318728" sldId="319"/>
            <ac:spMk id="3" creationId="{44B4A1AF-6A53-124E-C3B0-40658ED968AF}"/>
          </ac:spMkLst>
        </pc:spChg>
        <pc:spChg chg="add mod">
          <ac:chgData name="Jackson E Polk" userId="229f3658-2692-4531-a628-d43287312a17" providerId="ADAL" clId="{DC2EBF02-68FB-4095-BD49-408A8A420BFA}" dt="2023-07-22T04:42:29.874" v="11760" actId="1076"/>
          <ac:spMkLst>
            <pc:docMk/>
            <pc:sldMk cId="2161318728" sldId="319"/>
            <ac:spMk id="6" creationId="{6809CC6E-5C06-B2DC-29EC-2E5E29FC8008}"/>
          </ac:spMkLst>
        </pc:spChg>
        <pc:picChg chg="add del mod ord">
          <ac:chgData name="Jackson E Polk" userId="229f3658-2692-4531-a628-d43287312a17" providerId="ADAL" clId="{DC2EBF02-68FB-4095-BD49-408A8A420BFA}" dt="2023-07-24T16:47:43.979" v="13452" actId="478"/>
          <ac:picMkLst>
            <pc:docMk/>
            <pc:sldMk cId="2161318728" sldId="319"/>
            <ac:picMk id="4" creationId="{2CF23E78-E3AE-21D5-D77E-2505F818DCBE}"/>
          </ac:picMkLst>
        </pc:picChg>
        <pc:picChg chg="add del mod">
          <ac:chgData name="Jackson E Polk" userId="229f3658-2692-4531-a628-d43287312a17" providerId="ADAL" clId="{DC2EBF02-68FB-4095-BD49-408A8A420BFA}" dt="2023-07-22T03:27:46.683" v="4092" actId="478"/>
          <ac:picMkLst>
            <pc:docMk/>
            <pc:sldMk cId="2161318728" sldId="319"/>
            <ac:picMk id="4" creationId="{B3E4E1A1-6FCB-56C8-2E52-5A88ABB30CE7}"/>
          </ac:picMkLst>
        </pc:picChg>
        <pc:picChg chg="add mod">
          <ac:chgData name="Jackson E Polk" userId="229f3658-2692-4531-a628-d43287312a17" providerId="ADAL" clId="{DC2EBF02-68FB-4095-BD49-408A8A420BFA}" dt="2023-07-22T03:27:56.363" v="4096" actId="1076"/>
          <ac:picMkLst>
            <pc:docMk/>
            <pc:sldMk cId="2161318728" sldId="319"/>
            <ac:picMk id="5" creationId="{52DAA56C-1A5F-B440-5C36-ECE4284DEA85}"/>
          </ac:picMkLst>
        </pc:picChg>
        <pc:picChg chg="add del mod">
          <ac:chgData name="Jackson E Polk" userId="229f3658-2692-4531-a628-d43287312a17" providerId="ADAL" clId="{DC2EBF02-68FB-4095-BD49-408A8A420BFA}" dt="2023-07-24T16:44:52.998" v="13450"/>
          <ac:picMkLst>
            <pc:docMk/>
            <pc:sldMk cId="2161318728" sldId="319"/>
            <ac:picMk id="8" creationId="{4519415F-7581-1864-6888-B64981F26CBA}"/>
          </ac:picMkLst>
        </pc:picChg>
        <pc:picChg chg="add del mod">
          <ac:chgData name="Jackson E Polk" userId="229f3658-2692-4531-a628-d43287312a17" providerId="ADAL" clId="{DC2EBF02-68FB-4095-BD49-408A8A420BFA}" dt="2023-07-24T17:03:25.853" v="13710" actId="478"/>
          <ac:picMkLst>
            <pc:docMk/>
            <pc:sldMk cId="2161318728" sldId="319"/>
            <ac:picMk id="12" creationId="{BF0D0725-A870-4BCF-1F2D-88237A60C2B7}"/>
          </ac:picMkLst>
        </pc:picChg>
        <pc:picChg chg="add del mod">
          <ac:chgData name="Jackson E Polk" userId="229f3658-2692-4531-a628-d43287312a17" providerId="ADAL" clId="{DC2EBF02-68FB-4095-BD49-408A8A420BFA}" dt="2023-07-24T17:31:25.716" v="13715"/>
          <ac:picMkLst>
            <pc:docMk/>
            <pc:sldMk cId="2161318728" sldId="319"/>
            <ac:picMk id="19" creationId="{00C6682E-5300-00F6-8881-90CBDAD59580}"/>
          </ac:picMkLst>
        </pc:picChg>
        <pc:picChg chg="add del mod">
          <ac:chgData name="Jackson E Polk" userId="229f3658-2692-4531-a628-d43287312a17" providerId="ADAL" clId="{DC2EBF02-68FB-4095-BD49-408A8A420BFA}" dt="2023-07-24T17:56:15.189" v="13718" actId="478"/>
          <ac:picMkLst>
            <pc:docMk/>
            <pc:sldMk cId="2161318728" sldId="319"/>
            <ac:picMk id="20" creationId="{7A591B29-8E60-EB05-B74C-71D055A499CB}"/>
          </ac:picMkLst>
        </pc:picChg>
      </pc:sldChg>
      <pc:sldChg chg="modSp new del mod">
        <pc:chgData name="Jackson E Polk" userId="229f3658-2692-4531-a628-d43287312a17" providerId="ADAL" clId="{DC2EBF02-68FB-4095-BD49-408A8A420BFA}" dt="2023-07-22T03:29:44.621" v="4170" actId="47"/>
        <pc:sldMkLst>
          <pc:docMk/>
          <pc:sldMk cId="3316833130" sldId="320"/>
        </pc:sldMkLst>
        <pc:spChg chg="mod">
          <ac:chgData name="Jackson E Polk" userId="229f3658-2692-4531-a628-d43287312a17" providerId="ADAL" clId="{DC2EBF02-68FB-4095-BD49-408A8A420BFA}" dt="2023-07-21T23:40:01.351" v="2018" actId="20577"/>
          <ac:spMkLst>
            <pc:docMk/>
            <pc:sldMk cId="3316833130" sldId="320"/>
            <ac:spMk id="3" creationId="{2F3A65B3-E8FA-91B0-AEA9-274CAD016CEB}"/>
          </ac:spMkLst>
        </pc:spChg>
      </pc:sldChg>
      <pc:sldChg chg="addSp delSp modSp new mod ord modTransition delAnim modAnim">
        <pc:chgData name="Jackson E Polk" userId="229f3658-2692-4531-a628-d43287312a17" providerId="ADAL" clId="{DC2EBF02-68FB-4095-BD49-408A8A420BFA}" dt="2023-07-24T17:56:33.541" v="13729" actId="478"/>
        <pc:sldMkLst>
          <pc:docMk/>
          <pc:sldMk cId="276879999" sldId="321"/>
        </pc:sldMkLst>
        <pc:spChg chg="mod">
          <ac:chgData name="Jackson E Polk" userId="229f3658-2692-4531-a628-d43287312a17" providerId="ADAL" clId="{DC2EBF02-68FB-4095-BD49-408A8A420BFA}" dt="2023-07-22T04:07:02.890" v="7752" actId="1076"/>
          <ac:spMkLst>
            <pc:docMk/>
            <pc:sldMk cId="276879999" sldId="321"/>
            <ac:spMk id="2" creationId="{7E630A61-9813-3D67-B5B4-1A88D133C9D3}"/>
          </ac:spMkLst>
        </pc:spChg>
        <pc:spChg chg="add del mod">
          <ac:chgData name="Jackson E Polk" userId="229f3658-2692-4531-a628-d43287312a17" providerId="ADAL" clId="{DC2EBF02-68FB-4095-BD49-408A8A420BFA}" dt="2023-07-22T04:46:06.241" v="12120" actId="20577"/>
          <ac:spMkLst>
            <pc:docMk/>
            <pc:sldMk cId="276879999" sldId="321"/>
            <ac:spMk id="3" creationId="{48EEE2C5-D536-25E6-1848-C18EF0E89179}"/>
          </ac:spMkLst>
        </pc:spChg>
        <pc:spChg chg="mod">
          <ac:chgData name="Jackson E Polk" userId="229f3658-2692-4531-a628-d43287312a17" providerId="ADAL" clId="{DC2EBF02-68FB-4095-BD49-408A8A420BFA}" dt="2023-07-22T04:07:02.890" v="7752" actId="1076"/>
          <ac:spMkLst>
            <pc:docMk/>
            <pc:sldMk cId="276879999" sldId="321"/>
            <ac:spMk id="4" creationId="{06C0570A-AC33-234D-E1E5-874F89341E90}"/>
          </ac:spMkLst>
        </pc:spChg>
        <pc:spChg chg="mod">
          <ac:chgData name="Jackson E Polk" userId="229f3658-2692-4531-a628-d43287312a17" providerId="ADAL" clId="{DC2EBF02-68FB-4095-BD49-408A8A420BFA}" dt="2023-07-24T14:43:38.304" v="13134" actId="20577"/>
          <ac:spMkLst>
            <pc:docMk/>
            <pc:sldMk cId="276879999" sldId="321"/>
            <ac:spMk id="5" creationId="{DED14CAD-6596-6B2B-10E0-3ABF0AB46A55}"/>
          </ac:spMkLst>
        </pc:spChg>
        <pc:spChg chg="mod">
          <ac:chgData name="Jackson E Polk" userId="229f3658-2692-4531-a628-d43287312a17" providerId="ADAL" clId="{DC2EBF02-68FB-4095-BD49-408A8A420BFA}" dt="2023-07-22T04:06:50.725" v="7751" actId="1076"/>
          <ac:spMkLst>
            <pc:docMk/>
            <pc:sldMk cId="276879999" sldId="321"/>
            <ac:spMk id="6" creationId="{FAC97D4C-440F-D19D-B9AE-0489ADB84AF9}"/>
          </ac:spMkLst>
        </pc:spChg>
        <pc:spChg chg="add del">
          <ac:chgData name="Jackson E Polk" userId="229f3658-2692-4531-a628-d43287312a17" providerId="ADAL" clId="{DC2EBF02-68FB-4095-BD49-408A8A420BFA}" dt="2023-07-22T03:45:37.218" v="5894" actId="478"/>
          <ac:spMkLst>
            <pc:docMk/>
            <pc:sldMk cId="276879999" sldId="321"/>
            <ac:spMk id="7" creationId="{DB400D28-D134-8136-1D7E-D5FE95E1DC46}"/>
          </ac:spMkLst>
        </pc:spChg>
        <pc:spChg chg="add mod">
          <ac:chgData name="Jackson E Polk" userId="229f3658-2692-4531-a628-d43287312a17" providerId="ADAL" clId="{DC2EBF02-68FB-4095-BD49-408A8A420BFA}" dt="2023-07-22T04:45:45.071" v="12094" actId="1076"/>
          <ac:spMkLst>
            <pc:docMk/>
            <pc:sldMk cId="276879999" sldId="321"/>
            <ac:spMk id="14" creationId="{22C9A75C-02D1-F42A-089B-60459121829D}"/>
          </ac:spMkLst>
        </pc:spChg>
        <pc:picChg chg="add del mod ord">
          <ac:chgData name="Jackson E Polk" userId="229f3658-2692-4531-a628-d43287312a17" providerId="ADAL" clId="{DC2EBF02-68FB-4095-BD49-408A8A420BFA}" dt="2023-07-24T16:47:58.937" v="13460" actId="478"/>
          <ac:picMkLst>
            <pc:docMk/>
            <pc:sldMk cId="276879999" sldId="321"/>
            <ac:picMk id="7" creationId="{CAD90A80-770B-7894-9873-E5FF57F2D769}"/>
          </ac:picMkLst>
        </pc:picChg>
        <pc:picChg chg="add del mod">
          <ac:chgData name="Jackson E Polk" userId="229f3658-2692-4531-a628-d43287312a17" providerId="ADAL" clId="{DC2EBF02-68FB-4095-BD49-408A8A420BFA}" dt="2023-07-22T03:45:25.714" v="5889"/>
          <ac:picMkLst>
            <pc:docMk/>
            <pc:sldMk cId="276879999" sldId="321"/>
            <ac:picMk id="8" creationId="{E3D71EEB-6CD7-8F13-2744-B438F8180945}"/>
          </ac:picMkLst>
        </pc:picChg>
        <pc:picChg chg="add del mod">
          <ac:chgData name="Jackson E Polk" userId="229f3658-2692-4531-a628-d43287312a17" providerId="ADAL" clId="{DC2EBF02-68FB-4095-BD49-408A8A420BFA}" dt="2023-07-24T16:44:52.998" v="13450"/>
          <ac:picMkLst>
            <pc:docMk/>
            <pc:sldMk cId="276879999" sldId="321"/>
            <ac:picMk id="8" creationId="{F7F52229-93CA-A784-4BB0-007D3138213A}"/>
          </ac:picMkLst>
        </pc:picChg>
        <pc:picChg chg="add del mod">
          <ac:chgData name="Jackson E Polk" userId="229f3658-2692-4531-a628-d43287312a17" providerId="ADAL" clId="{DC2EBF02-68FB-4095-BD49-408A8A420BFA}" dt="2023-07-22T03:45:31.277" v="5891"/>
          <ac:picMkLst>
            <pc:docMk/>
            <pc:sldMk cId="276879999" sldId="321"/>
            <ac:picMk id="9" creationId="{B131AD57-EFAC-36B4-ACF7-A7DB509A03D9}"/>
          </ac:picMkLst>
        </pc:picChg>
        <pc:picChg chg="add del mod">
          <ac:chgData name="Jackson E Polk" userId="229f3658-2692-4531-a628-d43287312a17" providerId="ADAL" clId="{DC2EBF02-68FB-4095-BD49-408A8A420BFA}" dt="2023-07-24T17:56:33.541" v="13729" actId="478"/>
          <ac:picMkLst>
            <pc:docMk/>
            <pc:sldMk cId="276879999" sldId="321"/>
            <ac:picMk id="10" creationId="{941BCD2E-EB79-9694-2094-C296B31F49E2}"/>
          </ac:picMkLst>
        </pc:picChg>
        <pc:picChg chg="add mod">
          <ac:chgData name="Jackson E Polk" userId="229f3658-2692-4531-a628-d43287312a17" providerId="ADAL" clId="{DC2EBF02-68FB-4095-BD49-408A8A420BFA}" dt="2023-07-22T03:45:33.464" v="5893"/>
          <ac:picMkLst>
            <pc:docMk/>
            <pc:sldMk cId="276879999" sldId="321"/>
            <ac:picMk id="10" creationId="{D5110126-8A46-D6F5-8736-F00B281E589E}"/>
          </ac:picMkLst>
        </pc:picChg>
        <pc:picChg chg="add del mod">
          <ac:chgData name="Jackson E Polk" userId="229f3658-2692-4531-a628-d43287312a17" providerId="ADAL" clId="{DC2EBF02-68FB-4095-BD49-408A8A420BFA}" dt="2023-07-22T03:45:54.950" v="5899" actId="478"/>
          <ac:picMkLst>
            <pc:docMk/>
            <pc:sldMk cId="276879999" sldId="321"/>
            <ac:picMk id="11" creationId="{C3CE7349-6E22-5839-E08B-DF1FFE1CC66F}"/>
          </ac:picMkLst>
        </pc:picChg>
        <pc:picChg chg="add mod ord">
          <ac:chgData name="Jackson E Polk" userId="229f3658-2692-4531-a628-d43287312a17" providerId="ADAL" clId="{DC2EBF02-68FB-4095-BD49-408A8A420BFA}" dt="2023-07-22T04:45:46.644" v="12095" actId="1076"/>
          <ac:picMkLst>
            <pc:docMk/>
            <pc:sldMk cId="276879999" sldId="321"/>
            <ac:picMk id="12" creationId="{37A6BCF9-5774-A6BA-8A27-A88CA73C020A}"/>
          </ac:picMkLst>
        </pc:picChg>
        <pc:picChg chg="add mod">
          <ac:chgData name="Jackson E Polk" userId="229f3658-2692-4531-a628-d43287312a17" providerId="ADAL" clId="{DC2EBF02-68FB-4095-BD49-408A8A420BFA}" dt="2023-07-22T03:47:21.688" v="6182"/>
          <ac:picMkLst>
            <pc:docMk/>
            <pc:sldMk cId="276879999" sldId="321"/>
            <ac:picMk id="13" creationId="{00D04540-2A1D-A6E2-7668-361E02CF2BE4}"/>
          </ac:picMkLst>
        </pc:picChg>
      </pc:sldChg>
      <pc:sldChg chg="modSp new del mod">
        <pc:chgData name="Jackson E Polk" userId="229f3658-2692-4531-a628-d43287312a17" providerId="ADAL" clId="{DC2EBF02-68FB-4095-BD49-408A8A420BFA}" dt="2023-07-22T03:12:58.864" v="2190" actId="2696"/>
        <pc:sldMkLst>
          <pc:docMk/>
          <pc:sldMk cId="2017167400" sldId="322"/>
        </pc:sldMkLst>
        <pc:spChg chg="mod">
          <ac:chgData name="Jackson E Polk" userId="229f3658-2692-4531-a628-d43287312a17" providerId="ADAL" clId="{DC2EBF02-68FB-4095-BD49-408A8A420BFA}" dt="2023-07-22T03:12:45.510" v="2187" actId="20577"/>
          <ac:spMkLst>
            <pc:docMk/>
            <pc:sldMk cId="2017167400" sldId="322"/>
            <ac:spMk id="6" creationId="{1D38E2FC-582E-52EB-6CF9-AA6212DBEAC1}"/>
          </ac:spMkLst>
        </pc:spChg>
      </pc:sldChg>
      <pc:sldChg chg="modSp new del mod">
        <pc:chgData name="Jackson E Polk" userId="229f3658-2692-4531-a628-d43287312a17" providerId="ADAL" clId="{DC2EBF02-68FB-4095-BD49-408A8A420BFA}" dt="2023-07-22T03:45:08.286" v="5887" actId="47"/>
        <pc:sldMkLst>
          <pc:docMk/>
          <pc:sldMk cId="2051963758" sldId="322"/>
        </pc:sldMkLst>
        <pc:spChg chg="mod">
          <ac:chgData name="Jackson E Polk" userId="229f3658-2692-4531-a628-d43287312a17" providerId="ADAL" clId="{DC2EBF02-68FB-4095-BD49-408A8A420BFA}" dt="2023-07-22T03:13:34.052" v="2251" actId="20577"/>
          <ac:spMkLst>
            <pc:docMk/>
            <pc:sldMk cId="2051963758" sldId="322"/>
            <ac:spMk id="2" creationId="{EDC8E05A-4CE6-7E9F-FAD9-7B39B96BEC2D}"/>
          </ac:spMkLst>
        </pc:spChg>
        <pc:spChg chg="mod">
          <ac:chgData name="Jackson E Polk" userId="229f3658-2692-4531-a628-d43287312a17" providerId="ADAL" clId="{DC2EBF02-68FB-4095-BD49-408A8A420BFA}" dt="2023-07-22T03:13:17.492" v="2206" actId="20577"/>
          <ac:spMkLst>
            <pc:docMk/>
            <pc:sldMk cId="2051963758" sldId="322"/>
            <ac:spMk id="3" creationId="{2EDE35E0-6F03-B385-85EC-ACFE5824836E}"/>
          </ac:spMkLst>
        </pc:spChg>
      </pc:sldChg>
      <pc:sldChg chg="delSp modSp new del mod">
        <pc:chgData name="Jackson E Polk" userId="229f3658-2692-4531-a628-d43287312a17" providerId="ADAL" clId="{DC2EBF02-68FB-4095-BD49-408A8A420BFA}" dt="2023-07-22T04:10:36.731" v="8051" actId="2696"/>
        <pc:sldMkLst>
          <pc:docMk/>
          <pc:sldMk cId="1012835889" sldId="323"/>
        </pc:sldMkLst>
        <pc:spChg chg="del">
          <ac:chgData name="Jackson E Polk" userId="229f3658-2692-4531-a628-d43287312a17" providerId="ADAL" clId="{DC2EBF02-68FB-4095-BD49-408A8A420BFA}" dt="2023-07-22T03:14:29.452" v="2275" actId="478"/>
          <ac:spMkLst>
            <pc:docMk/>
            <pc:sldMk cId="1012835889" sldId="323"/>
            <ac:spMk id="2" creationId="{3F42CDE6-E31C-F71D-D4B2-5D90C41620AE}"/>
          </ac:spMkLst>
        </pc:spChg>
        <pc:spChg chg="del">
          <ac:chgData name="Jackson E Polk" userId="229f3658-2692-4531-a628-d43287312a17" providerId="ADAL" clId="{DC2EBF02-68FB-4095-BD49-408A8A420BFA}" dt="2023-07-22T03:14:32.297" v="2278" actId="478"/>
          <ac:spMkLst>
            <pc:docMk/>
            <pc:sldMk cId="1012835889" sldId="323"/>
            <ac:spMk id="3" creationId="{0A4256A5-FAE9-4D74-A1E4-E987714CFC8D}"/>
          </ac:spMkLst>
        </pc:spChg>
        <pc:spChg chg="del">
          <ac:chgData name="Jackson E Polk" userId="229f3658-2692-4531-a628-d43287312a17" providerId="ADAL" clId="{DC2EBF02-68FB-4095-BD49-408A8A420BFA}" dt="2023-07-22T03:14:30.581" v="2276" actId="478"/>
          <ac:spMkLst>
            <pc:docMk/>
            <pc:sldMk cId="1012835889" sldId="323"/>
            <ac:spMk id="4" creationId="{E945F05B-60C3-9C84-0E74-614524B3152B}"/>
          </ac:spMkLst>
        </pc:spChg>
        <pc:spChg chg="del">
          <ac:chgData name="Jackson E Polk" userId="229f3658-2692-4531-a628-d43287312a17" providerId="ADAL" clId="{DC2EBF02-68FB-4095-BD49-408A8A420BFA}" dt="2023-07-22T03:14:31.254" v="2277" actId="478"/>
          <ac:spMkLst>
            <pc:docMk/>
            <pc:sldMk cId="1012835889" sldId="323"/>
            <ac:spMk id="5" creationId="{49751025-9D6A-A948-96BB-A906B4C867B6}"/>
          </ac:spMkLst>
        </pc:spChg>
        <pc:spChg chg="mod">
          <ac:chgData name="Jackson E Polk" userId="229f3658-2692-4531-a628-d43287312a17" providerId="ADAL" clId="{DC2EBF02-68FB-4095-BD49-408A8A420BFA}" dt="2023-07-22T04:02:28.090" v="7607" actId="20577"/>
          <ac:spMkLst>
            <pc:docMk/>
            <pc:sldMk cId="1012835889" sldId="323"/>
            <ac:spMk id="6" creationId="{7F4728A2-3945-F0B4-9E41-587BCF29EF90}"/>
          </ac:spMkLst>
        </pc:spChg>
      </pc:sldChg>
      <pc:sldChg chg="new del">
        <pc:chgData name="Jackson E Polk" userId="229f3658-2692-4531-a628-d43287312a17" providerId="ADAL" clId="{DC2EBF02-68FB-4095-BD49-408A8A420BFA}" dt="2023-07-22T03:12:58.864" v="2190" actId="2696"/>
        <pc:sldMkLst>
          <pc:docMk/>
          <pc:sldMk cId="1903978174" sldId="323"/>
        </pc:sldMkLst>
      </pc:sldChg>
      <pc:sldChg chg="addSp delSp modSp add mod modTransition delAnim modAnim modNotesTx">
        <pc:chgData name="Jackson E Polk" userId="229f3658-2692-4531-a628-d43287312a17" providerId="ADAL" clId="{DC2EBF02-68FB-4095-BD49-408A8A420BFA}" dt="2023-07-24T17:56:32.518" v="13728" actId="478"/>
        <pc:sldMkLst>
          <pc:docMk/>
          <pc:sldMk cId="141541305" sldId="324"/>
        </pc:sldMkLst>
        <pc:spChg chg="mod">
          <ac:chgData name="Jackson E Polk" userId="229f3658-2692-4531-a628-d43287312a17" providerId="ADAL" clId="{DC2EBF02-68FB-4095-BD49-408A8A420BFA}" dt="2023-07-22T03:52:59.506" v="6990" actId="20577"/>
          <ac:spMkLst>
            <pc:docMk/>
            <pc:sldMk cId="141541305" sldId="324"/>
            <ac:spMk id="3" creationId="{48EEE2C5-D536-25E6-1848-C18EF0E89179}"/>
          </ac:spMkLst>
        </pc:spChg>
        <pc:spChg chg="mod">
          <ac:chgData name="Jackson E Polk" userId="229f3658-2692-4531-a628-d43287312a17" providerId="ADAL" clId="{DC2EBF02-68FB-4095-BD49-408A8A420BFA}" dt="2023-07-24T15:03:47.173" v="13424" actId="20577"/>
          <ac:spMkLst>
            <pc:docMk/>
            <pc:sldMk cId="141541305" sldId="324"/>
            <ac:spMk id="5" creationId="{DED14CAD-6596-6B2B-10E0-3ABF0AB46A55}"/>
          </ac:spMkLst>
        </pc:spChg>
        <pc:spChg chg="mod">
          <ac:chgData name="Jackson E Polk" userId="229f3658-2692-4531-a628-d43287312a17" providerId="ADAL" clId="{DC2EBF02-68FB-4095-BD49-408A8A420BFA}" dt="2023-07-22T03:14:54.204" v="2312" actId="20577"/>
          <ac:spMkLst>
            <pc:docMk/>
            <pc:sldMk cId="141541305" sldId="324"/>
            <ac:spMk id="6" creationId="{FAC97D4C-440F-D19D-B9AE-0489ADB84AF9}"/>
          </ac:spMkLst>
        </pc:spChg>
        <pc:spChg chg="del">
          <ac:chgData name="Jackson E Polk" userId="229f3658-2692-4531-a628-d43287312a17" providerId="ADAL" clId="{DC2EBF02-68FB-4095-BD49-408A8A420BFA}" dt="2023-07-22T03:51:36.822" v="6882" actId="478"/>
          <ac:spMkLst>
            <pc:docMk/>
            <pc:sldMk cId="141541305" sldId="324"/>
            <ac:spMk id="7" creationId="{DB400D28-D134-8136-1D7E-D5FE95E1DC46}"/>
          </ac:spMkLst>
        </pc:spChg>
        <pc:spChg chg="add mod">
          <ac:chgData name="Jackson E Polk" userId="229f3658-2692-4531-a628-d43287312a17" providerId="ADAL" clId="{DC2EBF02-68FB-4095-BD49-408A8A420BFA}" dt="2023-07-22T03:55:14.149" v="7069" actId="208"/>
          <ac:spMkLst>
            <pc:docMk/>
            <pc:sldMk cId="141541305" sldId="324"/>
            <ac:spMk id="18" creationId="{E2403BDB-90EA-BCAB-FD94-F8FDC4CAD489}"/>
          </ac:spMkLst>
        </pc:spChg>
        <pc:graphicFrameChg chg="add mod modGraphic">
          <ac:chgData name="Jackson E Polk" userId="229f3658-2692-4531-a628-d43287312a17" providerId="ADAL" clId="{DC2EBF02-68FB-4095-BD49-408A8A420BFA}" dt="2023-07-22T03:53:52.601" v="7034" actId="14100"/>
          <ac:graphicFrameMkLst>
            <pc:docMk/>
            <pc:sldMk cId="141541305" sldId="324"/>
            <ac:graphicFrameMk id="8" creationId="{A54313E3-AD80-BA4D-BD28-5D1F577A4A3F}"/>
          </ac:graphicFrameMkLst>
        </pc:graphicFrameChg>
        <pc:picChg chg="add del mod ord">
          <ac:chgData name="Jackson E Polk" userId="229f3658-2692-4531-a628-d43287312a17" providerId="ADAL" clId="{DC2EBF02-68FB-4095-BD49-408A8A420BFA}" dt="2023-07-24T16:48:01.401" v="13461" actId="478"/>
          <ac:picMkLst>
            <pc:docMk/>
            <pc:sldMk cId="141541305" sldId="324"/>
            <ac:picMk id="7" creationId="{BD3E5345-237A-0CA2-BC09-EB9EBE7BD750}"/>
          </ac:picMkLst>
        </pc:picChg>
        <pc:picChg chg="add del mod">
          <ac:chgData name="Jackson E Polk" userId="229f3658-2692-4531-a628-d43287312a17" providerId="ADAL" clId="{DC2EBF02-68FB-4095-BD49-408A8A420BFA}" dt="2023-07-24T16:44:52.998" v="13450"/>
          <ac:picMkLst>
            <pc:docMk/>
            <pc:sldMk cId="141541305" sldId="324"/>
            <ac:picMk id="9" creationId="{61382E50-5DAA-C1A0-DA6A-DFDDA731B8FA}"/>
          </ac:picMkLst>
        </pc:picChg>
        <pc:picChg chg="add del mod">
          <ac:chgData name="Jackson E Polk" userId="229f3658-2692-4531-a628-d43287312a17" providerId="ADAL" clId="{DC2EBF02-68FB-4095-BD49-408A8A420BFA}" dt="2023-07-24T17:56:32.518" v="13728" actId="478"/>
          <ac:picMkLst>
            <pc:docMk/>
            <pc:sldMk cId="141541305" sldId="324"/>
            <ac:picMk id="11" creationId="{ECA9FAE3-93C5-4999-D87F-D7DAFEEAC639}"/>
          </ac:picMkLst>
        </pc:picChg>
        <pc:cxnChg chg="add del mod">
          <ac:chgData name="Jackson E Polk" userId="229f3658-2692-4531-a628-d43287312a17" providerId="ADAL" clId="{DC2EBF02-68FB-4095-BD49-408A8A420BFA}" dt="2023-07-22T03:54:11.648" v="7039" actId="478"/>
          <ac:cxnSpMkLst>
            <pc:docMk/>
            <pc:sldMk cId="141541305" sldId="324"/>
            <ac:cxnSpMk id="10" creationId="{BF6BD1A4-EAA6-9A75-9AA5-8FAA5D279E58}"/>
          </ac:cxnSpMkLst>
        </pc:cxnChg>
        <pc:cxnChg chg="add">
          <ac:chgData name="Jackson E Polk" userId="229f3658-2692-4531-a628-d43287312a17" providerId="ADAL" clId="{DC2EBF02-68FB-4095-BD49-408A8A420BFA}" dt="2023-07-22T03:54:22.707" v="7040" actId="11529"/>
          <ac:cxnSpMkLst>
            <pc:docMk/>
            <pc:sldMk cId="141541305" sldId="324"/>
            <ac:cxnSpMk id="15" creationId="{72B900D7-8F1A-A4D0-E1E0-869D4D13E8BE}"/>
          </ac:cxnSpMkLst>
        </pc:cxnChg>
        <pc:cxnChg chg="add mod">
          <ac:chgData name="Jackson E Polk" userId="229f3658-2692-4531-a628-d43287312a17" providerId="ADAL" clId="{DC2EBF02-68FB-4095-BD49-408A8A420BFA}" dt="2023-07-22T03:54:29.449" v="7043" actId="14100"/>
          <ac:cxnSpMkLst>
            <pc:docMk/>
            <pc:sldMk cId="141541305" sldId="324"/>
            <ac:cxnSpMk id="16" creationId="{907F83A2-605C-04DE-6E06-9089B965FD00}"/>
          </ac:cxnSpMkLst>
        </pc:cxnChg>
      </pc:sldChg>
      <pc:sldChg chg="addSp delSp modSp new mod modTransition delAnim modAnim modNotesTx">
        <pc:chgData name="Jackson E Polk" userId="229f3658-2692-4531-a628-d43287312a17" providerId="ADAL" clId="{DC2EBF02-68FB-4095-BD49-408A8A420BFA}" dt="2023-07-24T17:56:51.914" v="13740" actId="478"/>
        <pc:sldMkLst>
          <pc:docMk/>
          <pc:sldMk cId="113623303" sldId="325"/>
        </pc:sldMkLst>
        <pc:spChg chg="mod">
          <ac:chgData name="Jackson E Polk" userId="229f3658-2692-4531-a628-d43287312a17" providerId="ADAL" clId="{DC2EBF02-68FB-4095-BD49-408A8A420BFA}" dt="2023-07-24T15:01:10.190" v="13375" actId="20577"/>
          <ac:spMkLst>
            <pc:docMk/>
            <pc:sldMk cId="113623303" sldId="325"/>
            <ac:spMk id="2" creationId="{25B7675E-651B-225A-5992-0CB72EE47E15}"/>
          </ac:spMkLst>
        </pc:spChg>
        <pc:spChg chg="mod">
          <ac:chgData name="Jackson E Polk" userId="229f3658-2692-4531-a628-d43287312a17" providerId="ADAL" clId="{DC2EBF02-68FB-4095-BD49-408A8A420BFA}" dt="2023-07-22T03:15:06.432" v="2323" actId="20577"/>
          <ac:spMkLst>
            <pc:docMk/>
            <pc:sldMk cId="113623303" sldId="325"/>
            <ac:spMk id="3" creationId="{E6C0404B-1FC8-ABF5-3950-697A18A9B890}"/>
          </ac:spMkLst>
        </pc:spChg>
        <pc:picChg chg="add del mod ord">
          <ac:chgData name="Jackson E Polk" userId="229f3658-2692-4531-a628-d43287312a17" providerId="ADAL" clId="{DC2EBF02-68FB-4095-BD49-408A8A420BFA}" dt="2023-07-24T16:48:22.654" v="13471" actId="478"/>
          <ac:picMkLst>
            <pc:docMk/>
            <pc:sldMk cId="113623303" sldId="325"/>
            <ac:picMk id="4" creationId="{EFD606E7-0832-EAC6-23F4-FF6FB332823A}"/>
          </ac:picMkLst>
        </pc:picChg>
        <pc:picChg chg="add del mod">
          <ac:chgData name="Jackson E Polk" userId="229f3658-2692-4531-a628-d43287312a17" providerId="ADAL" clId="{DC2EBF02-68FB-4095-BD49-408A8A420BFA}" dt="2023-07-24T16:44:52.998" v="13450"/>
          <ac:picMkLst>
            <pc:docMk/>
            <pc:sldMk cId="113623303" sldId="325"/>
            <ac:picMk id="5" creationId="{9980D4DA-D266-B53C-4CC1-ADB61BDCBB76}"/>
          </ac:picMkLst>
        </pc:picChg>
        <pc:picChg chg="add del mod">
          <ac:chgData name="Jackson E Polk" userId="229f3658-2692-4531-a628-d43287312a17" providerId="ADAL" clId="{DC2EBF02-68FB-4095-BD49-408A8A420BFA}" dt="2023-07-24T17:56:51.914" v="13740" actId="478"/>
          <ac:picMkLst>
            <pc:docMk/>
            <pc:sldMk cId="113623303" sldId="325"/>
            <ac:picMk id="8" creationId="{1DB29E71-5526-8882-309B-6A9B6EF5771A}"/>
          </ac:picMkLst>
        </pc:picChg>
      </pc:sldChg>
      <pc:sldChg chg="addSp delSp modSp new mod modTransition delAnim modAnim modNotesTx">
        <pc:chgData name="Jackson E Polk" userId="229f3658-2692-4531-a628-d43287312a17" providerId="ADAL" clId="{DC2EBF02-68FB-4095-BD49-408A8A420BFA}" dt="2023-07-24T20:58:53.386" v="13747" actId="14826"/>
        <pc:sldMkLst>
          <pc:docMk/>
          <pc:sldMk cId="306485395" sldId="326"/>
        </pc:sldMkLst>
        <pc:spChg chg="mod">
          <ac:chgData name="Jackson E Polk" userId="229f3658-2692-4531-a628-d43287312a17" providerId="ADAL" clId="{DC2EBF02-68FB-4095-BD49-408A8A420BFA}" dt="2023-07-24T02:29:42.553" v="12732" actId="20577"/>
          <ac:spMkLst>
            <pc:docMk/>
            <pc:sldMk cId="306485395" sldId="326"/>
            <ac:spMk id="2" creationId="{E2A504E8-815B-4F1A-397A-5F66BD25EF1D}"/>
          </ac:spMkLst>
        </pc:spChg>
        <pc:spChg chg="mod">
          <ac:chgData name="Jackson E Polk" userId="229f3658-2692-4531-a628-d43287312a17" providerId="ADAL" clId="{DC2EBF02-68FB-4095-BD49-408A8A420BFA}" dt="2023-07-22T03:32:30" v="4254" actId="20577"/>
          <ac:spMkLst>
            <pc:docMk/>
            <pc:sldMk cId="306485395" sldId="326"/>
            <ac:spMk id="3" creationId="{A7580FE5-2507-89E5-275B-DEEB84C464CA}"/>
          </ac:spMkLst>
        </pc:spChg>
        <pc:picChg chg="add mod">
          <ac:chgData name="Jackson E Polk" userId="229f3658-2692-4531-a628-d43287312a17" providerId="ADAL" clId="{DC2EBF02-68FB-4095-BD49-408A8A420BFA}" dt="2023-07-24T20:58:53.386" v="13747" actId="14826"/>
          <ac:picMkLst>
            <pc:docMk/>
            <pc:sldMk cId="306485395" sldId="326"/>
            <ac:picMk id="5" creationId="{A522AE72-D4FA-5051-E8E1-09B891ED5D55}"/>
          </ac:picMkLst>
        </pc:picChg>
        <pc:picChg chg="add del mod ord">
          <ac:chgData name="Jackson E Polk" userId="229f3658-2692-4531-a628-d43287312a17" providerId="ADAL" clId="{DC2EBF02-68FB-4095-BD49-408A8A420BFA}" dt="2023-07-24T16:47:50.117" v="13455" actId="478"/>
          <ac:picMkLst>
            <pc:docMk/>
            <pc:sldMk cId="306485395" sldId="326"/>
            <ac:picMk id="6" creationId="{E72926D4-FEB2-1B5A-AB34-EB1EA875AE8A}"/>
          </ac:picMkLst>
        </pc:picChg>
        <pc:picChg chg="add del mod">
          <ac:chgData name="Jackson E Polk" userId="229f3658-2692-4531-a628-d43287312a17" providerId="ADAL" clId="{DC2EBF02-68FB-4095-BD49-408A8A420BFA}" dt="2023-07-24T16:44:52.998" v="13450"/>
          <ac:picMkLst>
            <pc:docMk/>
            <pc:sldMk cId="306485395" sldId="326"/>
            <ac:picMk id="7" creationId="{EF4EF9FD-E183-1AD4-D4A4-458DEC136600}"/>
          </ac:picMkLst>
        </pc:picChg>
        <pc:picChg chg="add del mod">
          <ac:chgData name="Jackson E Polk" userId="229f3658-2692-4531-a628-d43287312a17" providerId="ADAL" clId="{DC2EBF02-68FB-4095-BD49-408A8A420BFA}" dt="2023-07-24T17:56:21.411" v="13722" actId="478"/>
          <ac:picMkLst>
            <pc:docMk/>
            <pc:sldMk cId="306485395" sldId="326"/>
            <ac:picMk id="9" creationId="{16DE92BC-99BB-2937-8C92-06260C475957}"/>
          </ac:picMkLst>
        </pc:picChg>
      </pc:sldChg>
      <pc:sldChg chg="addSp delSp modSp new del mod">
        <pc:chgData name="Jackson E Polk" userId="229f3658-2692-4531-a628-d43287312a17" providerId="ADAL" clId="{DC2EBF02-68FB-4095-BD49-408A8A420BFA}" dt="2023-07-22T03:31:58.101" v="4237" actId="47"/>
        <pc:sldMkLst>
          <pc:docMk/>
          <pc:sldMk cId="3239460216" sldId="326"/>
        </pc:sldMkLst>
        <pc:spChg chg="del">
          <ac:chgData name="Jackson E Polk" userId="229f3658-2692-4531-a628-d43287312a17" providerId="ADAL" clId="{DC2EBF02-68FB-4095-BD49-408A8A420BFA}" dt="2023-07-22T03:31:07.058" v="4227" actId="478"/>
          <ac:spMkLst>
            <pc:docMk/>
            <pc:sldMk cId="3239460216" sldId="326"/>
            <ac:spMk id="2" creationId="{9919DD1C-DA4E-88AD-F7F0-265012CAA30C}"/>
          </ac:spMkLst>
        </pc:spChg>
        <pc:spChg chg="mod">
          <ac:chgData name="Jackson E Polk" userId="229f3658-2692-4531-a628-d43287312a17" providerId="ADAL" clId="{DC2EBF02-68FB-4095-BD49-408A8A420BFA}" dt="2023-07-22T03:29:15.805" v="4164" actId="20577"/>
          <ac:spMkLst>
            <pc:docMk/>
            <pc:sldMk cId="3239460216" sldId="326"/>
            <ac:spMk id="3" creationId="{544D47CD-A751-5AE7-2B11-9871BFF1E158}"/>
          </ac:spMkLst>
        </pc:spChg>
        <pc:spChg chg="add del">
          <ac:chgData name="Jackson E Polk" userId="229f3658-2692-4531-a628-d43287312a17" providerId="ADAL" clId="{DC2EBF02-68FB-4095-BD49-408A8A420BFA}" dt="2023-07-22T03:30:45.251" v="4223" actId="478"/>
          <ac:spMkLst>
            <pc:docMk/>
            <pc:sldMk cId="3239460216" sldId="326"/>
            <ac:spMk id="4" creationId="{8A9CF087-D5F2-037A-B260-A0BDDD1477B4}"/>
          </ac:spMkLst>
        </pc:spChg>
        <pc:spChg chg="add">
          <ac:chgData name="Jackson E Polk" userId="229f3658-2692-4531-a628-d43287312a17" providerId="ADAL" clId="{DC2EBF02-68FB-4095-BD49-408A8A420BFA}" dt="2023-07-22T03:30:42.137" v="4222"/>
          <ac:spMkLst>
            <pc:docMk/>
            <pc:sldMk cId="3239460216" sldId="326"/>
            <ac:spMk id="6" creationId="{8BE5525E-8DB2-D179-868C-8B9C86963394}"/>
          </ac:spMkLst>
        </pc:spChg>
        <pc:graphicFrameChg chg="add mod">
          <ac:chgData name="Jackson E Polk" userId="229f3658-2692-4531-a628-d43287312a17" providerId="ADAL" clId="{DC2EBF02-68FB-4095-BD49-408A8A420BFA}" dt="2023-07-22T03:31:27.938" v="4235" actId="1076"/>
          <ac:graphicFrameMkLst>
            <pc:docMk/>
            <pc:sldMk cId="3239460216" sldId="326"/>
            <ac:graphicFrameMk id="7" creationId="{B7C1B7AE-3196-7CB1-91A8-C52C19CEB985}"/>
          </ac:graphicFrameMkLst>
        </pc:graphicFrameChg>
        <pc:picChg chg="add del mod">
          <ac:chgData name="Jackson E Polk" userId="229f3658-2692-4531-a628-d43287312a17" providerId="ADAL" clId="{DC2EBF02-68FB-4095-BD49-408A8A420BFA}" dt="2023-07-22T03:30:41.946" v="4221"/>
          <ac:picMkLst>
            <pc:docMk/>
            <pc:sldMk cId="3239460216" sldId="326"/>
            <ac:picMk id="5" creationId="{900F5B2D-1550-6266-C972-F962672BDAEF}"/>
          </ac:picMkLst>
        </pc:picChg>
      </pc:sldChg>
      <pc:sldChg chg="modSp new del mod">
        <pc:chgData name="Jackson E Polk" userId="229f3658-2692-4531-a628-d43287312a17" providerId="ADAL" clId="{DC2EBF02-68FB-4095-BD49-408A8A420BFA}" dt="2023-07-22T03:36:27.197" v="4527" actId="47"/>
        <pc:sldMkLst>
          <pc:docMk/>
          <pc:sldMk cId="473257607" sldId="327"/>
        </pc:sldMkLst>
        <pc:spChg chg="mod">
          <ac:chgData name="Jackson E Polk" userId="229f3658-2692-4531-a628-d43287312a17" providerId="ADAL" clId="{DC2EBF02-68FB-4095-BD49-408A8A420BFA}" dt="2023-07-22T03:36:16.679" v="4515" actId="20577"/>
          <ac:spMkLst>
            <pc:docMk/>
            <pc:sldMk cId="473257607" sldId="327"/>
            <ac:spMk id="3" creationId="{F3E1B9F3-65D1-5E62-70FF-64460119464C}"/>
          </ac:spMkLst>
        </pc:spChg>
      </pc:sldChg>
      <pc:sldChg chg="addSp delSp modSp new mod modTransition delAnim modAnim modNotesTx">
        <pc:chgData name="Jackson E Polk" userId="229f3658-2692-4531-a628-d43287312a17" providerId="ADAL" clId="{DC2EBF02-68FB-4095-BD49-408A8A420BFA}" dt="2023-07-24T17:56:24.776" v="13724" actId="478"/>
        <pc:sldMkLst>
          <pc:docMk/>
          <pc:sldMk cId="1864816822" sldId="327"/>
        </pc:sldMkLst>
        <pc:spChg chg="mod">
          <ac:chgData name="Jackson E Polk" userId="229f3658-2692-4531-a628-d43287312a17" providerId="ADAL" clId="{DC2EBF02-68FB-4095-BD49-408A8A420BFA}" dt="2023-07-24T14:36:16.801" v="12910" actId="20577"/>
          <ac:spMkLst>
            <pc:docMk/>
            <pc:sldMk cId="1864816822" sldId="327"/>
            <ac:spMk id="2" creationId="{1982A9EA-3D98-294E-253D-1E643E84BBC9}"/>
          </ac:spMkLst>
        </pc:spChg>
        <pc:spChg chg="mod">
          <ac:chgData name="Jackson E Polk" userId="229f3658-2692-4531-a628-d43287312a17" providerId="ADAL" clId="{DC2EBF02-68FB-4095-BD49-408A8A420BFA}" dt="2023-07-22T03:36:34.378" v="4544" actId="20577"/>
          <ac:spMkLst>
            <pc:docMk/>
            <pc:sldMk cId="1864816822" sldId="327"/>
            <ac:spMk id="3" creationId="{BA5C7A4D-A453-EB94-131F-46E981D43A6D}"/>
          </ac:spMkLst>
        </pc:spChg>
        <pc:spChg chg="del">
          <ac:chgData name="Jackson E Polk" userId="229f3658-2692-4531-a628-d43287312a17" providerId="ADAL" clId="{DC2EBF02-68FB-4095-BD49-408A8A420BFA}" dt="2023-07-22T03:36:50.930" v="4548" actId="478"/>
          <ac:spMkLst>
            <pc:docMk/>
            <pc:sldMk cId="1864816822" sldId="327"/>
            <ac:spMk id="4" creationId="{B7F1EB58-EE25-CAD7-FA3F-449362E1FEAF}"/>
          </ac:spMkLst>
        </pc:spChg>
        <pc:spChg chg="add mod">
          <ac:chgData name="Jackson E Polk" userId="229f3658-2692-4531-a628-d43287312a17" providerId="ADAL" clId="{DC2EBF02-68FB-4095-BD49-408A8A420BFA}" dt="2023-07-22T04:25:55.041" v="9278" actId="113"/>
          <ac:spMkLst>
            <pc:docMk/>
            <pc:sldMk cId="1864816822" sldId="327"/>
            <ac:spMk id="6" creationId="{269F074B-4341-D107-E798-F66298085766}"/>
          </ac:spMkLst>
        </pc:spChg>
        <pc:picChg chg="add del mod ord">
          <ac:chgData name="Jackson E Polk" userId="229f3658-2692-4531-a628-d43287312a17" providerId="ADAL" clId="{DC2EBF02-68FB-4095-BD49-408A8A420BFA}" dt="2023-07-24T16:47:53.790" v="13457" actId="478"/>
          <ac:picMkLst>
            <pc:docMk/>
            <pc:sldMk cId="1864816822" sldId="327"/>
            <ac:picMk id="4" creationId="{845B206D-BDDF-F443-64B5-4A8A6D7010C6}"/>
          </ac:picMkLst>
        </pc:picChg>
        <pc:picChg chg="add mod">
          <ac:chgData name="Jackson E Polk" userId="229f3658-2692-4531-a628-d43287312a17" providerId="ADAL" clId="{DC2EBF02-68FB-4095-BD49-408A8A420BFA}" dt="2023-07-22T03:36:57.018" v="4549" actId="1076"/>
          <ac:picMkLst>
            <pc:docMk/>
            <pc:sldMk cId="1864816822" sldId="327"/>
            <ac:picMk id="5" creationId="{2B1382EB-B001-E73F-F55D-7752162936FB}"/>
          </ac:picMkLst>
        </pc:picChg>
        <pc:picChg chg="add del mod">
          <ac:chgData name="Jackson E Polk" userId="229f3658-2692-4531-a628-d43287312a17" providerId="ADAL" clId="{DC2EBF02-68FB-4095-BD49-408A8A420BFA}" dt="2023-07-24T16:44:52.998" v="13450"/>
          <ac:picMkLst>
            <pc:docMk/>
            <pc:sldMk cId="1864816822" sldId="327"/>
            <ac:picMk id="7" creationId="{C471A566-BC65-0DE8-9100-04EB35174BF6}"/>
          </ac:picMkLst>
        </pc:picChg>
        <pc:picChg chg="add del mod">
          <ac:chgData name="Jackson E Polk" userId="229f3658-2692-4531-a628-d43287312a17" providerId="ADAL" clId="{DC2EBF02-68FB-4095-BD49-408A8A420BFA}" dt="2023-07-24T17:56:24.776" v="13724" actId="478"/>
          <ac:picMkLst>
            <pc:docMk/>
            <pc:sldMk cId="1864816822" sldId="327"/>
            <ac:picMk id="9" creationId="{52E478FA-D608-ECB2-FDB9-34A91B57380A}"/>
          </ac:picMkLst>
        </pc:picChg>
      </pc:sldChg>
      <pc:sldChg chg="addSp delSp modSp new mod modTransition delAnim modAnim modNotesTx">
        <pc:chgData name="Jackson E Polk" userId="229f3658-2692-4531-a628-d43287312a17" providerId="ADAL" clId="{DC2EBF02-68FB-4095-BD49-408A8A420BFA}" dt="2023-07-24T17:56:26.127" v="13725" actId="478"/>
        <pc:sldMkLst>
          <pc:docMk/>
          <pc:sldMk cId="2747212460" sldId="328"/>
        </pc:sldMkLst>
        <pc:spChg chg="add del mod">
          <ac:chgData name="Jackson E Polk" userId="229f3658-2692-4531-a628-d43287312a17" providerId="ADAL" clId="{DC2EBF02-68FB-4095-BD49-408A8A420BFA}" dt="2023-07-24T14:36:32.518" v="12913" actId="20577"/>
          <ac:spMkLst>
            <pc:docMk/>
            <pc:sldMk cId="2747212460" sldId="328"/>
            <ac:spMk id="2" creationId="{1AAF76B9-554C-F6A8-FFFC-54F002307E85}"/>
          </ac:spMkLst>
        </pc:spChg>
        <pc:spChg chg="mod">
          <ac:chgData name="Jackson E Polk" userId="229f3658-2692-4531-a628-d43287312a17" providerId="ADAL" clId="{DC2EBF02-68FB-4095-BD49-408A8A420BFA}" dt="2023-07-22T03:38:51.554" v="4912" actId="20577"/>
          <ac:spMkLst>
            <pc:docMk/>
            <pc:sldMk cId="2747212460" sldId="328"/>
            <ac:spMk id="3" creationId="{B585DA8C-626A-E0CC-7E6A-6036CCEE1353}"/>
          </ac:spMkLst>
        </pc:spChg>
        <pc:spChg chg="del">
          <ac:chgData name="Jackson E Polk" userId="229f3658-2692-4531-a628-d43287312a17" providerId="ADAL" clId="{DC2EBF02-68FB-4095-BD49-408A8A420BFA}" dt="2023-07-22T03:39:19.610" v="4915"/>
          <ac:spMkLst>
            <pc:docMk/>
            <pc:sldMk cId="2747212460" sldId="328"/>
            <ac:spMk id="4" creationId="{FB2913E8-884C-4285-15EF-06E6725C426B}"/>
          </ac:spMkLst>
        </pc:spChg>
        <pc:spChg chg="add mod">
          <ac:chgData name="Jackson E Polk" userId="229f3658-2692-4531-a628-d43287312a17" providerId="ADAL" clId="{DC2EBF02-68FB-4095-BD49-408A8A420BFA}" dt="2023-07-22T04:26:04.385" v="9280" actId="1076"/>
          <ac:spMkLst>
            <pc:docMk/>
            <pc:sldMk cId="2747212460" sldId="328"/>
            <ac:spMk id="7" creationId="{1FB235DF-493C-16DA-01B9-F4A5D64062CC}"/>
          </ac:spMkLst>
        </pc:spChg>
        <pc:picChg chg="add del mod ord">
          <ac:chgData name="Jackson E Polk" userId="229f3658-2692-4531-a628-d43287312a17" providerId="ADAL" clId="{DC2EBF02-68FB-4095-BD49-408A8A420BFA}" dt="2023-07-24T16:47:55.355" v="13458" actId="478"/>
          <ac:picMkLst>
            <pc:docMk/>
            <pc:sldMk cId="2747212460" sldId="328"/>
            <ac:picMk id="4" creationId="{3366E92D-A0FD-5F30-D3B3-65E8F6F1F816}"/>
          </ac:picMkLst>
        </pc:picChg>
        <pc:picChg chg="add del mod">
          <ac:chgData name="Jackson E Polk" userId="229f3658-2692-4531-a628-d43287312a17" providerId="ADAL" clId="{DC2EBF02-68FB-4095-BD49-408A8A420BFA}" dt="2023-07-24T16:44:52.998" v="13450"/>
          <ac:picMkLst>
            <pc:docMk/>
            <pc:sldMk cId="2747212460" sldId="328"/>
            <ac:picMk id="5" creationId="{622F14E1-EFB5-8AC6-94A0-F04AD3EC2CEB}"/>
          </ac:picMkLst>
        </pc:picChg>
        <pc:picChg chg="add del mod">
          <ac:chgData name="Jackson E Polk" userId="229f3658-2692-4531-a628-d43287312a17" providerId="ADAL" clId="{DC2EBF02-68FB-4095-BD49-408A8A420BFA}" dt="2023-07-22T03:39:17.640" v="4914"/>
          <ac:picMkLst>
            <pc:docMk/>
            <pc:sldMk cId="2747212460" sldId="328"/>
            <ac:picMk id="5" creationId="{F35D3B81-6BB1-3DD4-4990-45AE3C603A28}"/>
          </ac:picMkLst>
        </pc:picChg>
        <pc:picChg chg="add mod">
          <ac:chgData name="Jackson E Polk" userId="229f3658-2692-4531-a628-d43287312a17" providerId="ADAL" clId="{DC2EBF02-68FB-4095-BD49-408A8A420BFA}" dt="2023-07-22T03:39:26.534" v="4919" actId="1076"/>
          <ac:picMkLst>
            <pc:docMk/>
            <pc:sldMk cId="2747212460" sldId="328"/>
            <ac:picMk id="6" creationId="{3EB48B6D-5E85-875C-E421-C2BC440DB2BC}"/>
          </ac:picMkLst>
        </pc:picChg>
        <pc:picChg chg="add del mod">
          <ac:chgData name="Jackson E Polk" userId="229f3658-2692-4531-a628-d43287312a17" providerId="ADAL" clId="{DC2EBF02-68FB-4095-BD49-408A8A420BFA}" dt="2023-07-24T17:56:26.127" v="13725" actId="478"/>
          <ac:picMkLst>
            <pc:docMk/>
            <pc:sldMk cId="2747212460" sldId="328"/>
            <ac:picMk id="9" creationId="{9B74C8F1-A574-F869-578A-E4CE914E60DD}"/>
          </ac:picMkLst>
        </pc:picChg>
      </pc:sldChg>
      <pc:sldChg chg="addSp delSp modSp new mod modTransition delAnim modAnim modNotesTx">
        <pc:chgData name="Jackson E Polk" userId="229f3658-2692-4531-a628-d43287312a17" providerId="ADAL" clId="{DC2EBF02-68FB-4095-BD49-408A8A420BFA}" dt="2023-07-24T17:56:28.690" v="13726" actId="478"/>
        <pc:sldMkLst>
          <pc:docMk/>
          <pc:sldMk cId="4142547235" sldId="329"/>
        </pc:sldMkLst>
        <pc:spChg chg="mod">
          <ac:chgData name="Jackson E Polk" userId="229f3658-2692-4531-a628-d43287312a17" providerId="ADAL" clId="{DC2EBF02-68FB-4095-BD49-408A8A420BFA}" dt="2023-07-24T14:36:39.514" v="12915" actId="20577"/>
          <ac:spMkLst>
            <pc:docMk/>
            <pc:sldMk cId="4142547235" sldId="329"/>
            <ac:spMk id="2" creationId="{A12D47EE-F1D6-4DA1-C8E0-2FBC867D8E3D}"/>
          </ac:spMkLst>
        </pc:spChg>
        <pc:spChg chg="mod">
          <ac:chgData name="Jackson E Polk" userId="229f3658-2692-4531-a628-d43287312a17" providerId="ADAL" clId="{DC2EBF02-68FB-4095-BD49-408A8A420BFA}" dt="2023-07-22T03:42:11.202" v="5386" actId="20577"/>
          <ac:spMkLst>
            <pc:docMk/>
            <pc:sldMk cId="4142547235" sldId="329"/>
            <ac:spMk id="3" creationId="{2C938C7F-FCAC-5E17-4887-60D9EEA29607}"/>
          </ac:spMkLst>
        </pc:spChg>
        <pc:spChg chg="del mod">
          <ac:chgData name="Jackson E Polk" userId="229f3658-2692-4531-a628-d43287312a17" providerId="ADAL" clId="{DC2EBF02-68FB-4095-BD49-408A8A420BFA}" dt="2023-07-22T03:44:04.749" v="5757" actId="478"/>
          <ac:spMkLst>
            <pc:docMk/>
            <pc:sldMk cId="4142547235" sldId="329"/>
            <ac:spMk id="4" creationId="{23534EDE-E11A-E205-5B60-0A2E17232043}"/>
          </ac:spMkLst>
        </pc:spChg>
        <pc:spChg chg="add mod">
          <ac:chgData name="Jackson E Polk" userId="229f3658-2692-4531-a628-d43287312a17" providerId="ADAL" clId="{DC2EBF02-68FB-4095-BD49-408A8A420BFA}" dt="2023-07-22T04:25:49.490" v="9276" actId="1076"/>
          <ac:spMkLst>
            <pc:docMk/>
            <pc:sldMk cId="4142547235" sldId="329"/>
            <ac:spMk id="6" creationId="{10F0213A-2970-C2A8-E69A-58F9C2EDD410}"/>
          </ac:spMkLst>
        </pc:spChg>
        <pc:picChg chg="add del mod ord">
          <ac:chgData name="Jackson E Polk" userId="229f3658-2692-4531-a628-d43287312a17" providerId="ADAL" clId="{DC2EBF02-68FB-4095-BD49-408A8A420BFA}" dt="2023-07-24T16:47:56.917" v="13459" actId="478"/>
          <ac:picMkLst>
            <pc:docMk/>
            <pc:sldMk cId="4142547235" sldId="329"/>
            <ac:picMk id="4" creationId="{7C70EA16-9AD8-41D3-5DF6-DAACEC5DCAE0}"/>
          </ac:picMkLst>
        </pc:picChg>
        <pc:picChg chg="add mod">
          <ac:chgData name="Jackson E Polk" userId="229f3658-2692-4531-a628-d43287312a17" providerId="ADAL" clId="{DC2EBF02-68FB-4095-BD49-408A8A420BFA}" dt="2023-07-22T03:44:10.870" v="5760" actId="1076"/>
          <ac:picMkLst>
            <pc:docMk/>
            <pc:sldMk cId="4142547235" sldId="329"/>
            <ac:picMk id="5" creationId="{297DD821-7995-DFF6-76F8-94B6BB8A339F}"/>
          </ac:picMkLst>
        </pc:picChg>
        <pc:picChg chg="add del mod">
          <ac:chgData name="Jackson E Polk" userId="229f3658-2692-4531-a628-d43287312a17" providerId="ADAL" clId="{DC2EBF02-68FB-4095-BD49-408A8A420BFA}" dt="2023-07-24T16:44:52.998" v="13450"/>
          <ac:picMkLst>
            <pc:docMk/>
            <pc:sldMk cId="4142547235" sldId="329"/>
            <ac:picMk id="7" creationId="{0A65E03E-95BD-D84B-768B-2C7ED0BCB909}"/>
          </ac:picMkLst>
        </pc:picChg>
        <pc:picChg chg="add del mod">
          <ac:chgData name="Jackson E Polk" userId="229f3658-2692-4531-a628-d43287312a17" providerId="ADAL" clId="{DC2EBF02-68FB-4095-BD49-408A8A420BFA}" dt="2023-07-24T17:56:28.690" v="13726" actId="478"/>
          <ac:picMkLst>
            <pc:docMk/>
            <pc:sldMk cId="4142547235" sldId="329"/>
            <ac:picMk id="9" creationId="{E9836329-E696-B734-5D60-436FA3F1417F}"/>
          </ac:picMkLst>
        </pc:picChg>
      </pc:sldChg>
      <pc:sldChg chg="modSp new mod modTransition">
        <pc:chgData name="Jackson E Polk" userId="229f3658-2692-4531-a628-d43287312a17" providerId="ADAL" clId="{DC2EBF02-68FB-4095-BD49-408A8A420BFA}" dt="2023-07-24T17:03:36.138" v="13714"/>
        <pc:sldMkLst>
          <pc:docMk/>
          <pc:sldMk cId="2491636430" sldId="330"/>
        </pc:sldMkLst>
        <pc:spChg chg="mod">
          <ac:chgData name="Jackson E Polk" userId="229f3658-2692-4531-a628-d43287312a17" providerId="ADAL" clId="{DC2EBF02-68FB-4095-BD49-408A8A420BFA}" dt="2023-07-22T04:08:51.502" v="7944" actId="207"/>
          <ac:spMkLst>
            <pc:docMk/>
            <pc:sldMk cId="2491636430" sldId="330"/>
            <ac:spMk id="2" creationId="{01A114DD-7C12-D459-533E-EFBCB029E931}"/>
          </ac:spMkLst>
        </pc:spChg>
        <pc:spChg chg="mod">
          <ac:chgData name="Jackson E Polk" userId="229f3658-2692-4531-a628-d43287312a17" providerId="ADAL" clId="{DC2EBF02-68FB-4095-BD49-408A8A420BFA}" dt="2023-07-22T03:57:21.111" v="7095" actId="20577"/>
          <ac:spMkLst>
            <pc:docMk/>
            <pc:sldMk cId="2491636430" sldId="330"/>
            <ac:spMk id="3" creationId="{4CA5BDC0-3FC1-425F-12AE-CF0224446D65}"/>
          </ac:spMkLst>
        </pc:spChg>
      </pc:sldChg>
      <pc:sldChg chg="addSp delSp modSp new mod modTransition delAnim modAnim modNotesTx">
        <pc:chgData name="Jackson E Polk" userId="229f3658-2692-4531-a628-d43287312a17" providerId="ADAL" clId="{DC2EBF02-68FB-4095-BD49-408A8A420BFA}" dt="2023-07-24T17:56:39.034" v="13732" actId="478"/>
        <pc:sldMkLst>
          <pc:docMk/>
          <pc:sldMk cId="2552484683" sldId="331"/>
        </pc:sldMkLst>
        <pc:spChg chg="mod">
          <ac:chgData name="Jackson E Polk" userId="229f3658-2692-4531-a628-d43287312a17" providerId="ADAL" clId="{DC2EBF02-68FB-4095-BD49-408A8A420BFA}" dt="2023-07-22T04:02:15.367" v="7592" actId="20577"/>
          <ac:spMkLst>
            <pc:docMk/>
            <pc:sldMk cId="2552484683" sldId="331"/>
            <ac:spMk id="2" creationId="{18B1EB9F-0C52-AB19-375D-473EEF1A9780}"/>
          </ac:spMkLst>
        </pc:spChg>
        <pc:spChg chg="mod">
          <ac:chgData name="Jackson E Polk" userId="229f3658-2692-4531-a628-d43287312a17" providerId="ADAL" clId="{DC2EBF02-68FB-4095-BD49-408A8A420BFA}" dt="2023-07-22T03:59:21.751" v="7250" actId="20577"/>
          <ac:spMkLst>
            <pc:docMk/>
            <pc:sldMk cId="2552484683" sldId="331"/>
            <ac:spMk id="3" creationId="{6DC66907-A2CB-ECC7-D697-D363FD610105}"/>
          </ac:spMkLst>
        </pc:spChg>
        <pc:spChg chg="del">
          <ac:chgData name="Jackson E Polk" userId="229f3658-2692-4531-a628-d43287312a17" providerId="ADAL" clId="{DC2EBF02-68FB-4095-BD49-408A8A420BFA}" dt="2023-07-22T03:59:41.793" v="7251"/>
          <ac:spMkLst>
            <pc:docMk/>
            <pc:sldMk cId="2552484683" sldId="331"/>
            <ac:spMk id="4" creationId="{B3A32D65-EDC2-9EC7-B8DC-97B5A8A78FDF}"/>
          </ac:spMkLst>
        </pc:spChg>
        <pc:spChg chg="add mod">
          <ac:chgData name="Jackson E Polk" userId="229f3658-2692-4531-a628-d43287312a17" providerId="ADAL" clId="{DC2EBF02-68FB-4095-BD49-408A8A420BFA}" dt="2023-07-24T16:43:14.668" v="13428" actId="1076"/>
          <ac:spMkLst>
            <pc:docMk/>
            <pc:sldMk cId="2552484683" sldId="331"/>
            <ac:spMk id="6" creationId="{D949EC39-E05A-B1DD-D8F9-4F954AF632F6}"/>
          </ac:spMkLst>
        </pc:spChg>
        <pc:spChg chg="add del mod">
          <ac:chgData name="Jackson E Polk" userId="229f3658-2692-4531-a628-d43287312a17" providerId="ADAL" clId="{DC2EBF02-68FB-4095-BD49-408A8A420BFA}" dt="2023-07-22T04:12:12.864" v="8216"/>
          <ac:spMkLst>
            <pc:docMk/>
            <pc:sldMk cId="2552484683" sldId="331"/>
            <ac:spMk id="7" creationId="{A75A8BBA-459C-45D0-2606-EC81E5466511}"/>
          </ac:spMkLst>
        </pc:spChg>
        <pc:spChg chg="add mod">
          <ac:chgData name="Jackson E Polk" userId="229f3658-2692-4531-a628-d43287312a17" providerId="ADAL" clId="{DC2EBF02-68FB-4095-BD49-408A8A420BFA}" dt="2023-07-22T04:25:02.781" v="9195" actId="1076"/>
          <ac:spMkLst>
            <pc:docMk/>
            <pc:sldMk cId="2552484683" sldId="331"/>
            <ac:spMk id="10" creationId="{05C8293F-9E41-0D56-AAA2-CA935B59E798}"/>
          </ac:spMkLst>
        </pc:spChg>
        <pc:picChg chg="add del mod">
          <ac:chgData name="Jackson E Polk" userId="229f3658-2692-4531-a628-d43287312a17" providerId="ADAL" clId="{DC2EBF02-68FB-4095-BD49-408A8A420BFA}" dt="2023-07-22T04:12:02.143" v="8214" actId="21"/>
          <ac:picMkLst>
            <pc:docMk/>
            <pc:sldMk cId="2552484683" sldId="331"/>
            <ac:picMk id="5" creationId="{B2DC87F6-EC20-A576-197A-5FA7EC573828}"/>
          </ac:picMkLst>
        </pc:picChg>
        <pc:picChg chg="add del mod">
          <ac:chgData name="Jackson E Polk" userId="229f3658-2692-4531-a628-d43287312a17" providerId="ADAL" clId="{DC2EBF02-68FB-4095-BD49-408A8A420BFA}" dt="2023-07-24T16:44:52.998" v="13450"/>
          <ac:picMkLst>
            <pc:docMk/>
            <pc:sldMk cId="2552484683" sldId="331"/>
            <ac:picMk id="5" creationId="{DCAAEDD2-B838-9749-078C-BE8829248DC9}"/>
          </ac:picMkLst>
        </pc:picChg>
        <pc:picChg chg="add del mod ord">
          <ac:chgData name="Jackson E Polk" userId="229f3658-2692-4531-a628-d43287312a17" providerId="ADAL" clId="{DC2EBF02-68FB-4095-BD49-408A8A420BFA}" dt="2023-07-24T16:48:04.582" v="13462" actId="478"/>
          <ac:picMkLst>
            <pc:docMk/>
            <pc:sldMk cId="2552484683" sldId="331"/>
            <ac:picMk id="7" creationId="{08D1A14D-16BB-268C-7614-BEF95919236B}"/>
          </ac:picMkLst>
        </pc:picChg>
        <pc:picChg chg="add mod">
          <ac:chgData name="Jackson E Polk" userId="229f3658-2692-4531-a628-d43287312a17" providerId="ADAL" clId="{DC2EBF02-68FB-4095-BD49-408A8A420BFA}" dt="2023-07-22T04:12:58.729" v="8227" actId="1076"/>
          <ac:picMkLst>
            <pc:docMk/>
            <pc:sldMk cId="2552484683" sldId="331"/>
            <ac:picMk id="8" creationId="{A4C41B60-063E-B2D9-E490-5F3F852C6DC1}"/>
          </ac:picMkLst>
        </pc:picChg>
        <pc:picChg chg="add mod">
          <ac:chgData name="Jackson E Polk" userId="229f3658-2692-4531-a628-d43287312a17" providerId="ADAL" clId="{DC2EBF02-68FB-4095-BD49-408A8A420BFA}" dt="2023-07-22T04:12:56.532" v="8226" actId="1076"/>
          <ac:picMkLst>
            <pc:docMk/>
            <pc:sldMk cId="2552484683" sldId="331"/>
            <ac:picMk id="9" creationId="{DC0BF825-C3CF-F1D8-58EB-27F6046BF038}"/>
          </ac:picMkLst>
        </pc:picChg>
        <pc:picChg chg="add del mod">
          <ac:chgData name="Jackson E Polk" userId="229f3658-2692-4531-a628-d43287312a17" providerId="ADAL" clId="{DC2EBF02-68FB-4095-BD49-408A8A420BFA}" dt="2023-07-24T17:56:39.034" v="13732" actId="478"/>
          <ac:picMkLst>
            <pc:docMk/>
            <pc:sldMk cId="2552484683" sldId="331"/>
            <ac:picMk id="13" creationId="{AD49982E-57AD-4D8A-C530-58CE2266A86C}"/>
          </ac:picMkLst>
        </pc:picChg>
      </pc:sldChg>
      <pc:sldChg chg="addSp delSp modSp add mod ord modTransition delAnim modAnim">
        <pc:chgData name="Jackson E Polk" userId="229f3658-2692-4531-a628-d43287312a17" providerId="ADAL" clId="{DC2EBF02-68FB-4095-BD49-408A8A420BFA}" dt="2023-07-24T17:56:43.019" v="13734" actId="478"/>
        <pc:sldMkLst>
          <pc:docMk/>
          <pc:sldMk cId="2238522316" sldId="332"/>
        </pc:sldMkLst>
        <pc:spChg chg="mod">
          <ac:chgData name="Jackson E Polk" userId="229f3658-2692-4531-a628-d43287312a17" providerId="ADAL" clId="{DC2EBF02-68FB-4095-BD49-408A8A420BFA}" dt="2023-07-22T04:24:03.906" v="9136" actId="20577"/>
          <ac:spMkLst>
            <pc:docMk/>
            <pc:sldMk cId="2238522316" sldId="332"/>
            <ac:spMk id="2" creationId="{18B1EB9F-0C52-AB19-375D-473EEF1A9780}"/>
          </ac:spMkLst>
        </pc:spChg>
        <pc:spChg chg="mod">
          <ac:chgData name="Jackson E Polk" userId="229f3658-2692-4531-a628-d43287312a17" providerId="ADAL" clId="{DC2EBF02-68FB-4095-BD49-408A8A420BFA}" dt="2023-07-22T04:05:11.508" v="7631" actId="20577"/>
          <ac:spMkLst>
            <pc:docMk/>
            <pc:sldMk cId="2238522316" sldId="332"/>
            <ac:spMk id="3" creationId="{6DC66907-A2CB-ECC7-D697-D363FD610105}"/>
          </ac:spMkLst>
        </pc:spChg>
        <pc:spChg chg="add del mod">
          <ac:chgData name="Jackson E Polk" userId="229f3658-2692-4531-a628-d43287312a17" providerId="ADAL" clId="{DC2EBF02-68FB-4095-BD49-408A8A420BFA}" dt="2023-07-22T04:15:13.582" v="8440" actId="478"/>
          <ac:spMkLst>
            <pc:docMk/>
            <pc:sldMk cId="2238522316" sldId="332"/>
            <ac:spMk id="6" creationId="{7D99C6C8-643F-F380-48BD-9FD3D50928B2}"/>
          </ac:spMkLst>
        </pc:spChg>
        <pc:spChg chg="add del mod">
          <ac:chgData name="Jackson E Polk" userId="229f3658-2692-4531-a628-d43287312a17" providerId="ADAL" clId="{DC2EBF02-68FB-4095-BD49-408A8A420BFA}" dt="2023-07-22T04:23:40.919" v="9085" actId="478"/>
          <ac:spMkLst>
            <pc:docMk/>
            <pc:sldMk cId="2238522316" sldId="332"/>
            <ac:spMk id="9" creationId="{80578BF9-BAD0-4E15-8580-F39CA3194359}"/>
          </ac:spMkLst>
        </pc:spChg>
        <pc:spChg chg="add mod">
          <ac:chgData name="Jackson E Polk" userId="229f3658-2692-4531-a628-d43287312a17" providerId="ADAL" clId="{DC2EBF02-68FB-4095-BD49-408A8A420BFA}" dt="2023-07-22T04:24:33.458" v="9168" actId="1076"/>
          <ac:spMkLst>
            <pc:docMk/>
            <pc:sldMk cId="2238522316" sldId="332"/>
            <ac:spMk id="11" creationId="{A690FF16-D600-0E49-C1D5-549C1161F175}"/>
          </ac:spMkLst>
        </pc:spChg>
        <pc:picChg chg="add del mod ord">
          <ac:chgData name="Jackson E Polk" userId="229f3658-2692-4531-a628-d43287312a17" providerId="ADAL" clId="{DC2EBF02-68FB-4095-BD49-408A8A420BFA}" dt="2023-07-24T16:48:08.734" v="13464" actId="478"/>
          <ac:picMkLst>
            <pc:docMk/>
            <pc:sldMk cId="2238522316" sldId="332"/>
            <ac:picMk id="4" creationId="{AB589B60-151A-63C1-9670-53FE9BB3BEF1}"/>
          </ac:picMkLst>
        </pc:picChg>
        <pc:picChg chg="add del mod">
          <ac:chgData name="Jackson E Polk" userId="229f3658-2692-4531-a628-d43287312a17" providerId="ADAL" clId="{DC2EBF02-68FB-4095-BD49-408A8A420BFA}" dt="2023-07-24T16:44:52.998" v="13450"/>
          <ac:picMkLst>
            <pc:docMk/>
            <pc:sldMk cId="2238522316" sldId="332"/>
            <ac:picMk id="5" creationId="{4FD3A62A-9B3F-314A-73FE-9C609810C934}"/>
          </ac:picMkLst>
        </pc:picChg>
        <pc:picChg chg="del">
          <ac:chgData name="Jackson E Polk" userId="229f3658-2692-4531-a628-d43287312a17" providerId="ADAL" clId="{DC2EBF02-68FB-4095-BD49-408A8A420BFA}" dt="2023-07-22T04:05:13.656" v="7632" actId="478"/>
          <ac:picMkLst>
            <pc:docMk/>
            <pc:sldMk cId="2238522316" sldId="332"/>
            <ac:picMk id="5" creationId="{B2DC87F6-EC20-A576-197A-5FA7EC573828}"/>
          </ac:picMkLst>
        </pc:picChg>
        <pc:picChg chg="add del mod">
          <ac:chgData name="Jackson E Polk" userId="229f3658-2692-4531-a628-d43287312a17" providerId="ADAL" clId="{DC2EBF02-68FB-4095-BD49-408A8A420BFA}" dt="2023-07-22T04:15:12.188" v="8439"/>
          <ac:picMkLst>
            <pc:docMk/>
            <pc:sldMk cId="2238522316" sldId="332"/>
            <ac:picMk id="7" creationId="{44276081-4CAC-989B-603D-E012A0DD43DB}"/>
          </ac:picMkLst>
        </pc:picChg>
        <pc:picChg chg="add del mod">
          <ac:chgData name="Jackson E Polk" userId="229f3658-2692-4531-a628-d43287312a17" providerId="ADAL" clId="{DC2EBF02-68FB-4095-BD49-408A8A420BFA}" dt="2023-07-22T04:23:39.667" v="9084" actId="478"/>
          <ac:picMkLst>
            <pc:docMk/>
            <pc:sldMk cId="2238522316" sldId="332"/>
            <ac:picMk id="8" creationId="{22AEB6DD-49AE-6371-0984-01B241BF349F}"/>
          </ac:picMkLst>
        </pc:picChg>
        <pc:picChg chg="add del mod">
          <ac:chgData name="Jackson E Polk" userId="229f3658-2692-4531-a628-d43287312a17" providerId="ADAL" clId="{DC2EBF02-68FB-4095-BD49-408A8A420BFA}" dt="2023-07-24T17:56:43.019" v="13734" actId="478"/>
          <ac:picMkLst>
            <pc:docMk/>
            <pc:sldMk cId="2238522316" sldId="332"/>
            <ac:picMk id="8" creationId="{C4626C91-5B78-A189-EA96-CC93D7356062}"/>
          </ac:picMkLst>
        </pc:picChg>
        <pc:picChg chg="add mod">
          <ac:chgData name="Jackson E Polk" userId="229f3658-2692-4531-a628-d43287312a17" providerId="ADAL" clId="{DC2EBF02-68FB-4095-BD49-408A8A420BFA}" dt="2023-07-22T04:23:46.330" v="9089" actId="1076"/>
          <ac:picMkLst>
            <pc:docMk/>
            <pc:sldMk cId="2238522316" sldId="332"/>
            <ac:picMk id="10" creationId="{2767BA5C-572C-827A-27E3-2539999DF4A3}"/>
          </ac:picMkLst>
        </pc:picChg>
      </pc:sldChg>
      <pc:sldChg chg="addSp delSp modSp new mod modTransition delAnim modAnim modNotesTx">
        <pc:chgData name="Jackson E Polk" userId="229f3658-2692-4531-a628-d43287312a17" providerId="ADAL" clId="{DC2EBF02-68FB-4095-BD49-408A8A420BFA}" dt="2023-07-24T17:56:40.463" v="13733" actId="478"/>
        <pc:sldMkLst>
          <pc:docMk/>
          <pc:sldMk cId="1608278557" sldId="333"/>
        </pc:sldMkLst>
        <pc:spChg chg="mod">
          <ac:chgData name="Jackson E Polk" userId="229f3658-2692-4531-a628-d43287312a17" providerId="ADAL" clId="{DC2EBF02-68FB-4095-BD49-408A8A420BFA}" dt="2023-07-22T04:13:54.333" v="8316" actId="20577"/>
          <ac:spMkLst>
            <pc:docMk/>
            <pc:sldMk cId="1608278557" sldId="333"/>
            <ac:spMk id="2" creationId="{45C43259-AF32-1854-BCC0-FABC87D13288}"/>
          </ac:spMkLst>
        </pc:spChg>
        <pc:spChg chg="mod">
          <ac:chgData name="Jackson E Polk" userId="229f3658-2692-4531-a628-d43287312a17" providerId="ADAL" clId="{DC2EBF02-68FB-4095-BD49-408A8A420BFA}" dt="2023-07-22T04:10:55.336" v="8116" actId="20577"/>
          <ac:spMkLst>
            <pc:docMk/>
            <pc:sldMk cId="1608278557" sldId="333"/>
            <ac:spMk id="3" creationId="{5614F923-6315-5C82-0D21-E9A17607893C}"/>
          </ac:spMkLst>
        </pc:spChg>
        <pc:spChg chg="del">
          <ac:chgData name="Jackson E Polk" userId="229f3658-2692-4531-a628-d43287312a17" providerId="ADAL" clId="{DC2EBF02-68FB-4095-BD49-408A8A420BFA}" dt="2023-07-22T04:12:04.571" v="8215"/>
          <ac:spMkLst>
            <pc:docMk/>
            <pc:sldMk cId="1608278557" sldId="333"/>
            <ac:spMk id="4" creationId="{61F39CE8-EF2F-6FD1-34B2-4B92C53C76EC}"/>
          </ac:spMkLst>
        </pc:spChg>
        <pc:picChg chg="add del mod ord">
          <ac:chgData name="Jackson E Polk" userId="229f3658-2692-4531-a628-d43287312a17" providerId="ADAL" clId="{DC2EBF02-68FB-4095-BD49-408A8A420BFA}" dt="2023-07-24T16:48:06.560" v="13463" actId="478"/>
          <ac:picMkLst>
            <pc:docMk/>
            <pc:sldMk cId="1608278557" sldId="333"/>
            <ac:picMk id="4" creationId="{26DCE9F3-C6DC-E4BC-DDAE-CDA4B8523438}"/>
          </ac:picMkLst>
        </pc:picChg>
        <pc:picChg chg="add mod">
          <ac:chgData name="Jackson E Polk" userId="229f3658-2692-4531-a628-d43287312a17" providerId="ADAL" clId="{DC2EBF02-68FB-4095-BD49-408A8A420BFA}" dt="2023-07-22T04:12:04.571" v="8215"/>
          <ac:picMkLst>
            <pc:docMk/>
            <pc:sldMk cId="1608278557" sldId="333"/>
            <ac:picMk id="5" creationId="{0098C535-EDAE-491C-0177-0BF8579B99A7}"/>
          </ac:picMkLst>
        </pc:picChg>
        <pc:picChg chg="add del mod">
          <ac:chgData name="Jackson E Polk" userId="229f3658-2692-4531-a628-d43287312a17" providerId="ADAL" clId="{DC2EBF02-68FB-4095-BD49-408A8A420BFA}" dt="2023-07-24T16:44:52.998" v="13450"/>
          <ac:picMkLst>
            <pc:docMk/>
            <pc:sldMk cId="1608278557" sldId="333"/>
            <ac:picMk id="6" creationId="{CA750EA6-429C-6939-8006-F9ED34F8E76F}"/>
          </ac:picMkLst>
        </pc:picChg>
        <pc:picChg chg="add del mod">
          <ac:chgData name="Jackson E Polk" userId="229f3658-2692-4531-a628-d43287312a17" providerId="ADAL" clId="{DC2EBF02-68FB-4095-BD49-408A8A420BFA}" dt="2023-07-24T17:56:40.463" v="13733" actId="478"/>
          <ac:picMkLst>
            <pc:docMk/>
            <pc:sldMk cId="1608278557" sldId="333"/>
            <ac:picMk id="9" creationId="{3CC29CBA-48EC-962D-6542-6797C01421E5}"/>
          </ac:picMkLst>
        </pc:picChg>
      </pc:sldChg>
      <pc:sldChg chg="addSp delSp modSp add mod modTransition delAnim modAnim">
        <pc:chgData name="Jackson E Polk" userId="229f3658-2692-4531-a628-d43287312a17" providerId="ADAL" clId="{DC2EBF02-68FB-4095-BD49-408A8A420BFA}" dt="2023-07-24T17:56:44.235" v="13735" actId="478"/>
        <pc:sldMkLst>
          <pc:docMk/>
          <pc:sldMk cId="1440713104" sldId="334"/>
        </pc:sldMkLst>
        <pc:spChg chg="mod">
          <ac:chgData name="Jackson E Polk" userId="229f3658-2692-4531-a628-d43287312a17" providerId="ADAL" clId="{DC2EBF02-68FB-4095-BD49-408A8A420BFA}" dt="2023-07-22T04:18:53.182" v="8839" actId="20577"/>
          <ac:spMkLst>
            <pc:docMk/>
            <pc:sldMk cId="1440713104" sldId="334"/>
            <ac:spMk id="2" creationId="{18B1EB9F-0C52-AB19-375D-473EEF1A9780}"/>
          </ac:spMkLst>
        </pc:spChg>
        <pc:spChg chg="add mod">
          <ac:chgData name="Jackson E Polk" userId="229f3658-2692-4531-a628-d43287312a17" providerId="ADAL" clId="{DC2EBF02-68FB-4095-BD49-408A8A420BFA}" dt="2023-07-22T04:26:59.665" v="9347" actId="1076"/>
          <ac:spMkLst>
            <pc:docMk/>
            <pc:sldMk cId="1440713104" sldId="334"/>
            <ac:spMk id="5" creationId="{5F882685-6C4F-5664-8138-63122B08BC25}"/>
          </ac:spMkLst>
        </pc:spChg>
        <pc:picChg chg="add mod">
          <ac:chgData name="Jackson E Polk" userId="229f3658-2692-4531-a628-d43287312a17" providerId="ADAL" clId="{DC2EBF02-68FB-4095-BD49-408A8A420BFA}" dt="2023-07-22T04:17:11.294" v="8575" actId="1076"/>
          <ac:picMkLst>
            <pc:docMk/>
            <pc:sldMk cId="1440713104" sldId="334"/>
            <ac:picMk id="4" creationId="{A09E96B1-74E4-56B3-44D0-635EDE733202}"/>
          </ac:picMkLst>
        </pc:picChg>
        <pc:picChg chg="add del mod ord">
          <ac:chgData name="Jackson E Polk" userId="229f3658-2692-4531-a628-d43287312a17" providerId="ADAL" clId="{DC2EBF02-68FB-4095-BD49-408A8A420BFA}" dt="2023-07-24T16:48:10.868" v="13465" actId="478"/>
          <ac:picMkLst>
            <pc:docMk/>
            <pc:sldMk cId="1440713104" sldId="334"/>
            <ac:picMk id="6" creationId="{2E86D95D-A980-8A23-C6A0-CED3E6497981}"/>
          </ac:picMkLst>
        </pc:picChg>
        <pc:picChg chg="add del mod">
          <ac:chgData name="Jackson E Polk" userId="229f3658-2692-4531-a628-d43287312a17" providerId="ADAL" clId="{DC2EBF02-68FB-4095-BD49-408A8A420BFA}" dt="2023-07-24T16:44:52.998" v="13450"/>
          <ac:picMkLst>
            <pc:docMk/>
            <pc:sldMk cId="1440713104" sldId="334"/>
            <ac:picMk id="7" creationId="{52CADD47-081F-E838-283D-EF6C7D4B78E1}"/>
          </ac:picMkLst>
        </pc:picChg>
        <pc:picChg chg="del">
          <ac:chgData name="Jackson E Polk" userId="229f3658-2692-4531-a628-d43287312a17" providerId="ADAL" clId="{DC2EBF02-68FB-4095-BD49-408A8A420BFA}" dt="2023-07-22T04:17:01.431" v="8570" actId="478"/>
          <ac:picMkLst>
            <pc:docMk/>
            <pc:sldMk cId="1440713104" sldId="334"/>
            <ac:picMk id="8" creationId="{22AEB6DD-49AE-6371-0984-01B241BF349F}"/>
          </ac:picMkLst>
        </pc:picChg>
        <pc:picChg chg="add del mod">
          <ac:chgData name="Jackson E Polk" userId="229f3658-2692-4531-a628-d43287312a17" providerId="ADAL" clId="{DC2EBF02-68FB-4095-BD49-408A8A420BFA}" dt="2023-07-24T17:56:44.235" v="13735" actId="478"/>
          <ac:picMkLst>
            <pc:docMk/>
            <pc:sldMk cId="1440713104" sldId="334"/>
            <ac:picMk id="10" creationId="{80961DFB-5432-3F17-43A9-2514193F958D}"/>
          </ac:picMkLst>
        </pc:picChg>
      </pc:sldChg>
      <pc:sldChg chg="new del">
        <pc:chgData name="Jackson E Polk" userId="229f3658-2692-4531-a628-d43287312a17" providerId="ADAL" clId="{DC2EBF02-68FB-4095-BD49-408A8A420BFA}" dt="2023-07-22T04:19:35.014" v="8887" actId="47"/>
        <pc:sldMkLst>
          <pc:docMk/>
          <pc:sldMk cId="2394657084" sldId="335"/>
        </pc:sldMkLst>
      </pc:sldChg>
      <pc:sldChg chg="addSp delSp modSp new mod modTransition delAnim modAnim modNotesTx">
        <pc:chgData name="Jackson E Polk" userId="229f3658-2692-4531-a628-d43287312a17" providerId="ADAL" clId="{DC2EBF02-68FB-4095-BD49-408A8A420BFA}" dt="2023-07-24T17:56:45.863" v="13736" actId="478"/>
        <pc:sldMkLst>
          <pc:docMk/>
          <pc:sldMk cId="3217771116" sldId="335"/>
        </pc:sldMkLst>
        <pc:spChg chg="add del mod">
          <ac:chgData name="Jackson E Polk" userId="229f3658-2692-4531-a628-d43287312a17" providerId="ADAL" clId="{DC2EBF02-68FB-4095-BD49-408A8A420BFA}" dt="2023-07-22T04:30:19.734" v="9818" actId="20577"/>
          <ac:spMkLst>
            <pc:docMk/>
            <pc:sldMk cId="3217771116" sldId="335"/>
            <ac:spMk id="2" creationId="{1B0D09BF-E531-C045-71E1-B474A4D94370}"/>
          </ac:spMkLst>
        </pc:spChg>
        <pc:spChg chg="mod">
          <ac:chgData name="Jackson E Polk" userId="229f3658-2692-4531-a628-d43287312a17" providerId="ADAL" clId="{DC2EBF02-68FB-4095-BD49-408A8A420BFA}" dt="2023-07-22T04:21:21.680" v="8926" actId="20577"/>
          <ac:spMkLst>
            <pc:docMk/>
            <pc:sldMk cId="3217771116" sldId="335"/>
            <ac:spMk id="3" creationId="{A1D59CB0-84DC-0F38-0F20-E1A5143E1ED3}"/>
          </ac:spMkLst>
        </pc:spChg>
        <pc:spChg chg="add del">
          <ac:chgData name="Jackson E Polk" userId="229f3658-2692-4531-a628-d43287312a17" providerId="ADAL" clId="{DC2EBF02-68FB-4095-BD49-408A8A420BFA}" dt="2023-07-22T04:21:42.791" v="8931" actId="478"/>
          <ac:spMkLst>
            <pc:docMk/>
            <pc:sldMk cId="3217771116" sldId="335"/>
            <ac:spMk id="4" creationId="{D2FF51F1-0F61-6649-7ABF-9A9343F17055}"/>
          </ac:spMkLst>
        </pc:spChg>
        <pc:spChg chg="add del mod">
          <ac:chgData name="Jackson E Polk" userId="229f3658-2692-4531-a628-d43287312a17" providerId="ADAL" clId="{DC2EBF02-68FB-4095-BD49-408A8A420BFA}" dt="2023-07-22T04:27:10.030" v="9350" actId="478"/>
          <ac:spMkLst>
            <pc:docMk/>
            <pc:sldMk cId="3217771116" sldId="335"/>
            <ac:spMk id="9" creationId="{D2E2D14D-6134-9980-E4B0-8A1B46FBDC00}"/>
          </ac:spMkLst>
        </pc:spChg>
        <pc:spChg chg="add del mod">
          <ac:chgData name="Jackson E Polk" userId="229f3658-2692-4531-a628-d43287312a17" providerId="ADAL" clId="{DC2EBF02-68FB-4095-BD49-408A8A420BFA}" dt="2023-07-22T04:27:11.702" v="9353" actId="478"/>
          <ac:spMkLst>
            <pc:docMk/>
            <pc:sldMk cId="3217771116" sldId="335"/>
            <ac:spMk id="10" creationId="{4A4BA89C-7845-10BA-78F6-54A1933EBBC3}"/>
          </ac:spMkLst>
        </pc:spChg>
        <pc:spChg chg="add mod">
          <ac:chgData name="Jackson E Polk" userId="229f3658-2692-4531-a628-d43287312a17" providerId="ADAL" clId="{DC2EBF02-68FB-4095-BD49-408A8A420BFA}" dt="2023-07-22T04:29:50.390" v="9748" actId="1076"/>
          <ac:spMkLst>
            <pc:docMk/>
            <pc:sldMk cId="3217771116" sldId="335"/>
            <ac:spMk id="13" creationId="{94815B9B-5FEA-0F02-4432-F793A7E6A367}"/>
          </ac:spMkLst>
        </pc:spChg>
        <pc:picChg chg="add del mod ord">
          <ac:chgData name="Jackson E Polk" userId="229f3658-2692-4531-a628-d43287312a17" providerId="ADAL" clId="{DC2EBF02-68FB-4095-BD49-408A8A420BFA}" dt="2023-07-24T16:48:13.129" v="13467" actId="478"/>
          <ac:picMkLst>
            <pc:docMk/>
            <pc:sldMk cId="3217771116" sldId="335"/>
            <ac:picMk id="4" creationId="{BFBFD1B5-7841-D163-C9ED-95169641F8D7}"/>
          </ac:picMkLst>
        </pc:picChg>
        <pc:picChg chg="add del mod">
          <ac:chgData name="Jackson E Polk" userId="229f3658-2692-4531-a628-d43287312a17" providerId="ADAL" clId="{DC2EBF02-68FB-4095-BD49-408A8A420BFA}" dt="2023-07-22T04:21:38.226" v="8928"/>
          <ac:picMkLst>
            <pc:docMk/>
            <pc:sldMk cId="3217771116" sldId="335"/>
            <ac:picMk id="5" creationId="{3C554315-F0AA-3FE2-FAE7-34134891EA41}"/>
          </ac:picMkLst>
        </pc:picChg>
        <pc:picChg chg="add del mod">
          <ac:chgData name="Jackson E Polk" userId="229f3658-2692-4531-a628-d43287312a17" providerId="ADAL" clId="{DC2EBF02-68FB-4095-BD49-408A8A420BFA}" dt="2023-07-24T16:44:52.998" v="13450"/>
          <ac:picMkLst>
            <pc:docMk/>
            <pc:sldMk cId="3217771116" sldId="335"/>
            <ac:picMk id="5" creationId="{F590EE97-BF39-BADC-A059-99B1C31FE62A}"/>
          </ac:picMkLst>
        </pc:picChg>
        <pc:picChg chg="add del mod">
          <ac:chgData name="Jackson E Polk" userId="229f3658-2692-4531-a628-d43287312a17" providerId="ADAL" clId="{DC2EBF02-68FB-4095-BD49-408A8A420BFA}" dt="2023-07-22T04:21:41.300" v="8930"/>
          <ac:picMkLst>
            <pc:docMk/>
            <pc:sldMk cId="3217771116" sldId="335"/>
            <ac:picMk id="6" creationId="{388D2133-455E-FA8E-EA73-61B249930137}"/>
          </ac:picMkLst>
        </pc:picChg>
        <pc:picChg chg="add del mod">
          <ac:chgData name="Jackson E Polk" userId="229f3658-2692-4531-a628-d43287312a17" providerId="ADAL" clId="{DC2EBF02-68FB-4095-BD49-408A8A420BFA}" dt="2023-07-22T04:27:07.996" v="9349" actId="478"/>
          <ac:picMkLst>
            <pc:docMk/>
            <pc:sldMk cId="3217771116" sldId="335"/>
            <ac:picMk id="7" creationId="{0789D1D1-42A2-6E5B-7AA9-DEA297F7EB60}"/>
          </ac:picMkLst>
        </pc:picChg>
        <pc:picChg chg="add del mod">
          <ac:chgData name="Jackson E Polk" userId="229f3658-2692-4531-a628-d43287312a17" providerId="ADAL" clId="{DC2EBF02-68FB-4095-BD49-408A8A420BFA}" dt="2023-07-22T04:27:10.775" v="9351" actId="478"/>
          <ac:picMkLst>
            <pc:docMk/>
            <pc:sldMk cId="3217771116" sldId="335"/>
            <ac:picMk id="8" creationId="{637916F7-7F23-2320-3F4C-B2892FBB3737}"/>
          </ac:picMkLst>
        </pc:picChg>
        <pc:picChg chg="add del mod">
          <ac:chgData name="Jackson E Polk" userId="229f3658-2692-4531-a628-d43287312a17" providerId="ADAL" clId="{DC2EBF02-68FB-4095-BD49-408A8A420BFA}" dt="2023-07-24T17:56:45.863" v="13736" actId="478"/>
          <ac:picMkLst>
            <pc:docMk/>
            <pc:sldMk cId="3217771116" sldId="335"/>
            <ac:picMk id="8" creationId="{DEF5C621-BFC5-B5D4-3C64-C7407CA27A78}"/>
          </ac:picMkLst>
        </pc:picChg>
        <pc:picChg chg="add mod">
          <ac:chgData name="Jackson E Polk" userId="229f3658-2692-4531-a628-d43287312a17" providerId="ADAL" clId="{DC2EBF02-68FB-4095-BD49-408A8A420BFA}" dt="2023-07-22T04:27:30.103" v="9358" actId="1076"/>
          <ac:picMkLst>
            <pc:docMk/>
            <pc:sldMk cId="3217771116" sldId="335"/>
            <ac:picMk id="11" creationId="{ADB9D0B4-723E-6DF7-0C80-A1881A355EE1}"/>
          </ac:picMkLst>
        </pc:picChg>
        <pc:picChg chg="add mod">
          <ac:chgData name="Jackson E Polk" userId="229f3658-2692-4531-a628-d43287312a17" providerId="ADAL" clId="{DC2EBF02-68FB-4095-BD49-408A8A420BFA}" dt="2023-07-22T04:27:44.808" v="9360" actId="1076"/>
          <ac:picMkLst>
            <pc:docMk/>
            <pc:sldMk cId="3217771116" sldId="335"/>
            <ac:picMk id="12" creationId="{37BDE5BD-921C-A31C-556F-1E3D5567122F}"/>
          </ac:picMkLst>
        </pc:picChg>
      </pc:sldChg>
      <pc:sldChg chg="addSp delSp modSp new del mod">
        <pc:chgData name="Jackson E Polk" userId="229f3658-2692-4531-a628-d43287312a17" providerId="ADAL" clId="{DC2EBF02-68FB-4095-BD49-408A8A420BFA}" dt="2023-07-22T04:33:05.544" v="10292" actId="2696"/>
        <pc:sldMkLst>
          <pc:docMk/>
          <pc:sldMk cId="2450585431" sldId="336"/>
        </pc:sldMkLst>
        <pc:spChg chg="del">
          <ac:chgData name="Jackson E Polk" userId="229f3658-2692-4531-a628-d43287312a17" providerId="ADAL" clId="{DC2EBF02-68FB-4095-BD49-408A8A420BFA}" dt="2023-07-22T04:31:40.817" v="10104" actId="478"/>
          <ac:spMkLst>
            <pc:docMk/>
            <pc:sldMk cId="2450585431" sldId="336"/>
            <ac:spMk id="2" creationId="{79F63969-C5F0-F879-D4E7-165016BEB50E}"/>
          </ac:spMkLst>
        </pc:spChg>
        <pc:spChg chg="mod">
          <ac:chgData name="Jackson E Polk" userId="229f3658-2692-4531-a628-d43287312a17" providerId="ADAL" clId="{DC2EBF02-68FB-4095-BD49-408A8A420BFA}" dt="2023-07-22T04:31:31.814" v="10103" actId="20577"/>
          <ac:spMkLst>
            <pc:docMk/>
            <pc:sldMk cId="2450585431" sldId="336"/>
            <ac:spMk id="3" creationId="{82172396-E86B-6671-4A7E-07E984AE2E8C}"/>
          </ac:spMkLst>
        </pc:spChg>
        <pc:picChg chg="add mod">
          <ac:chgData name="Jackson E Polk" userId="229f3658-2692-4531-a628-d43287312a17" providerId="ADAL" clId="{DC2EBF02-68FB-4095-BD49-408A8A420BFA}" dt="2023-07-22T04:31:53.537" v="10108" actId="1076"/>
          <ac:picMkLst>
            <pc:docMk/>
            <pc:sldMk cId="2450585431" sldId="336"/>
            <ac:picMk id="4" creationId="{77C139B6-7E0B-5A58-3FDA-5D3D3CF0BBF8}"/>
          </ac:picMkLst>
        </pc:picChg>
      </pc:sldChg>
      <pc:sldChg chg="addSp delSp modSp new mod modTransition delAnim modAnim">
        <pc:chgData name="Jackson E Polk" userId="229f3658-2692-4531-a628-d43287312a17" providerId="ADAL" clId="{DC2EBF02-68FB-4095-BD49-408A8A420BFA}" dt="2023-07-24T20:58:33.302" v="13746" actId="14100"/>
        <pc:sldMkLst>
          <pc:docMk/>
          <pc:sldMk cId="2855990196" sldId="337"/>
        </pc:sldMkLst>
        <pc:spChg chg="mod">
          <ac:chgData name="Jackson E Polk" userId="229f3658-2692-4531-a628-d43287312a17" providerId="ADAL" clId="{DC2EBF02-68FB-4095-BD49-408A8A420BFA}" dt="2023-07-22T04:33:51.732" v="10378" actId="20577"/>
          <ac:spMkLst>
            <pc:docMk/>
            <pc:sldMk cId="2855990196" sldId="337"/>
            <ac:spMk id="2" creationId="{83CDA152-67FD-8179-1C06-0D4B38B19DC6}"/>
          </ac:spMkLst>
        </pc:spChg>
        <pc:spChg chg="mod">
          <ac:chgData name="Jackson E Polk" userId="229f3658-2692-4531-a628-d43287312a17" providerId="ADAL" clId="{DC2EBF02-68FB-4095-BD49-408A8A420BFA}" dt="2023-07-22T04:32:58.739" v="10291" actId="20577"/>
          <ac:spMkLst>
            <pc:docMk/>
            <pc:sldMk cId="2855990196" sldId="337"/>
            <ac:spMk id="3" creationId="{3CE713A4-D9BF-D693-42EE-077D1B7E0993}"/>
          </ac:spMkLst>
        </pc:spChg>
        <pc:spChg chg="add del">
          <ac:chgData name="Jackson E Polk" userId="229f3658-2692-4531-a628-d43287312a17" providerId="ADAL" clId="{DC2EBF02-68FB-4095-BD49-408A8A420BFA}" dt="2023-07-22T04:32:06.265" v="10112" actId="478"/>
          <ac:spMkLst>
            <pc:docMk/>
            <pc:sldMk cId="2855990196" sldId="337"/>
            <ac:spMk id="4" creationId="{28CEE30D-EB65-5C55-5756-7C0B6CFB419D}"/>
          </ac:spMkLst>
        </pc:spChg>
        <pc:spChg chg="add mod">
          <ac:chgData name="Jackson E Polk" userId="229f3658-2692-4531-a628-d43287312a17" providerId="ADAL" clId="{DC2EBF02-68FB-4095-BD49-408A8A420BFA}" dt="2023-07-22T04:33:24.551" v="10327" actId="1076"/>
          <ac:spMkLst>
            <pc:docMk/>
            <pc:sldMk cId="2855990196" sldId="337"/>
            <ac:spMk id="7" creationId="{2CE5560C-8ECC-06FB-420D-05ACD283A709}"/>
          </ac:spMkLst>
        </pc:spChg>
        <pc:picChg chg="add del mod ord">
          <ac:chgData name="Jackson E Polk" userId="229f3658-2692-4531-a628-d43287312a17" providerId="ADAL" clId="{DC2EBF02-68FB-4095-BD49-408A8A420BFA}" dt="2023-07-24T16:48:16.162" v="13468" actId="478"/>
          <ac:picMkLst>
            <pc:docMk/>
            <pc:sldMk cId="2855990196" sldId="337"/>
            <ac:picMk id="4" creationId="{26AD4262-E66A-8FAE-5B67-78489EC6577C}"/>
          </ac:picMkLst>
        </pc:picChg>
        <pc:picChg chg="add mod">
          <ac:chgData name="Jackson E Polk" userId="229f3658-2692-4531-a628-d43287312a17" providerId="ADAL" clId="{DC2EBF02-68FB-4095-BD49-408A8A420BFA}" dt="2023-07-24T20:58:33.302" v="13746" actId="14100"/>
          <ac:picMkLst>
            <pc:docMk/>
            <pc:sldMk cId="2855990196" sldId="337"/>
            <ac:picMk id="4" creationId="{75F034C0-86C1-7A0F-D9E1-C858C873A6B5}"/>
          </ac:picMkLst>
        </pc:picChg>
        <pc:picChg chg="add del mod">
          <ac:chgData name="Jackson E Polk" userId="229f3658-2692-4531-a628-d43287312a17" providerId="ADAL" clId="{DC2EBF02-68FB-4095-BD49-408A8A420BFA}" dt="2023-07-22T04:32:04.958" v="10111"/>
          <ac:picMkLst>
            <pc:docMk/>
            <pc:sldMk cId="2855990196" sldId="337"/>
            <ac:picMk id="5" creationId="{46292DA6-0110-1ACC-CA7B-A8AF3759D6D6}"/>
          </ac:picMkLst>
        </pc:picChg>
        <pc:picChg chg="add del mod">
          <ac:chgData name="Jackson E Polk" userId="229f3658-2692-4531-a628-d43287312a17" providerId="ADAL" clId="{DC2EBF02-68FB-4095-BD49-408A8A420BFA}" dt="2023-07-24T16:44:52.998" v="13450"/>
          <ac:picMkLst>
            <pc:docMk/>
            <pc:sldMk cId="2855990196" sldId="337"/>
            <ac:picMk id="5" creationId="{EEAF533E-88BC-CC0A-3AA0-5F1CF6D4D960}"/>
          </ac:picMkLst>
        </pc:picChg>
        <pc:picChg chg="add del mod">
          <ac:chgData name="Jackson E Polk" userId="229f3658-2692-4531-a628-d43287312a17" providerId="ADAL" clId="{DC2EBF02-68FB-4095-BD49-408A8A420BFA}" dt="2023-07-24T20:58:22.903" v="13742" actId="478"/>
          <ac:picMkLst>
            <pc:docMk/>
            <pc:sldMk cId="2855990196" sldId="337"/>
            <ac:picMk id="6" creationId="{2E7A2362-F86F-3481-828E-504881E10532}"/>
          </ac:picMkLst>
        </pc:picChg>
        <pc:picChg chg="add del mod">
          <ac:chgData name="Jackson E Polk" userId="229f3658-2692-4531-a628-d43287312a17" providerId="ADAL" clId="{DC2EBF02-68FB-4095-BD49-408A8A420BFA}" dt="2023-07-24T17:56:47.118" v="13737" actId="478"/>
          <ac:picMkLst>
            <pc:docMk/>
            <pc:sldMk cId="2855990196" sldId="337"/>
            <ac:picMk id="10" creationId="{A2D77B7A-A264-6440-1F4C-D33F14F7C598}"/>
          </ac:picMkLst>
        </pc:picChg>
      </pc:sldChg>
      <pc:sldChg chg="addSp delSp modSp add mod modTransition delAnim modAnim modNotesTx">
        <pc:chgData name="Jackson E Polk" userId="229f3658-2692-4531-a628-d43287312a17" providerId="ADAL" clId="{DC2EBF02-68FB-4095-BD49-408A8A420BFA}" dt="2023-07-24T17:56:48.475" v="13738" actId="478"/>
        <pc:sldMkLst>
          <pc:docMk/>
          <pc:sldMk cId="2637239501" sldId="338"/>
        </pc:sldMkLst>
        <pc:spChg chg="mod">
          <ac:chgData name="Jackson E Polk" userId="229f3658-2692-4531-a628-d43287312a17" providerId="ADAL" clId="{DC2EBF02-68FB-4095-BD49-408A8A420BFA}" dt="2023-07-22T04:51:14.997" v="12221" actId="20577"/>
          <ac:spMkLst>
            <pc:docMk/>
            <pc:sldMk cId="2637239501" sldId="338"/>
            <ac:spMk id="2" creationId="{83CDA152-67FD-8179-1C06-0D4B38B19DC6}"/>
          </ac:spMkLst>
        </pc:spChg>
        <pc:spChg chg="mod">
          <ac:chgData name="Jackson E Polk" userId="229f3658-2692-4531-a628-d43287312a17" providerId="ADAL" clId="{DC2EBF02-68FB-4095-BD49-408A8A420BFA}" dt="2023-07-22T04:34:05.666" v="10406" actId="20577"/>
          <ac:spMkLst>
            <pc:docMk/>
            <pc:sldMk cId="2637239501" sldId="338"/>
            <ac:spMk id="3" creationId="{3CE713A4-D9BF-D693-42EE-077D1B7E0993}"/>
          </ac:spMkLst>
        </pc:spChg>
        <pc:spChg chg="add mod">
          <ac:chgData name="Jackson E Polk" userId="229f3658-2692-4531-a628-d43287312a17" providerId="ADAL" clId="{DC2EBF02-68FB-4095-BD49-408A8A420BFA}" dt="2023-07-22T04:34:34.517" v="10449" actId="20577"/>
          <ac:spMkLst>
            <pc:docMk/>
            <pc:sldMk cId="2637239501" sldId="338"/>
            <ac:spMk id="5" creationId="{8AFF618B-029E-FB5A-9F90-4F557F91527C}"/>
          </ac:spMkLst>
        </pc:spChg>
        <pc:spChg chg="del">
          <ac:chgData name="Jackson E Polk" userId="229f3658-2692-4531-a628-d43287312a17" providerId="ADAL" clId="{DC2EBF02-68FB-4095-BD49-408A8A420BFA}" dt="2023-07-22T04:34:09.400" v="10408" actId="478"/>
          <ac:spMkLst>
            <pc:docMk/>
            <pc:sldMk cId="2637239501" sldId="338"/>
            <ac:spMk id="7" creationId="{2CE5560C-8ECC-06FB-420D-05ACD283A709}"/>
          </ac:spMkLst>
        </pc:spChg>
        <pc:picChg chg="add mod">
          <ac:chgData name="Jackson E Polk" userId="229f3658-2692-4531-a628-d43287312a17" providerId="ADAL" clId="{DC2EBF02-68FB-4095-BD49-408A8A420BFA}" dt="2023-07-22T04:34:20.275" v="10412" actId="1076"/>
          <ac:picMkLst>
            <pc:docMk/>
            <pc:sldMk cId="2637239501" sldId="338"/>
            <ac:picMk id="4" creationId="{AAE50537-FD64-C329-442F-5B44787390C2}"/>
          </ac:picMkLst>
        </pc:picChg>
        <pc:picChg chg="del">
          <ac:chgData name="Jackson E Polk" userId="229f3658-2692-4531-a628-d43287312a17" providerId="ADAL" clId="{DC2EBF02-68FB-4095-BD49-408A8A420BFA}" dt="2023-07-22T04:34:07.581" v="10407" actId="478"/>
          <ac:picMkLst>
            <pc:docMk/>
            <pc:sldMk cId="2637239501" sldId="338"/>
            <ac:picMk id="6" creationId="{2E7A2362-F86F-3481-828E-504881E10532}"/>
          </ac:picMkLst>
        </pc:picChg>
        <pc:picChg chg="add del mod ord">
          <ac:chgData name="Jackson E Polk" userId="229f3658-2692-4531-a628-d43287312a17" providerId="ADAL" clId="{DC2EBF02-68FB-4095-BD49-408A8A420BFA}" dt="2023-07-24T16:48:18.934" v="13469" actId="478"/>
          <ac:picMkLst>
            <pc:docMk/>
            <pc:sldMk cId="2637239501" sldId="338"/>
            <ac:picMk id="6" creationId="{3DD21E7C-BE5B-0612-A587-13683CAE6BFB}"/>
          </ac:picMkLst>
        </pc:picChg>
        <pc:picChg chg="add del mod">
          <ac:chgData name="Jackson E Polk" userId="229f3658-2692-4531-a628-d43287312a17" providerId="ADAL" clId="{DC2EBF02-68FB-4095-BD49-408A8A420BFA}" dt="2023-07-24T16:44:52.998" v="13450"/>
          <ac:picMkLst>
            <pc:docMk/>
            <pc:sldMk cId="2637239501" sldId="338"/>
            <ac:picMk id="7" creationId="{7CB5D1D4-36FF-4D34-4AB9-85DF0B1F66D1}"/>
          </ac:picMkLst>
        </pc:picChg>
        <pc:picChg chg="add del mod">
          <ac:chgData name="Jackson E Polk" userId="229f3658-2692-4531-a628-d43287312a17" providerId="ADAL" clId="{DC2EBF02-68FB-4095-BD49-408A8A420BFA}" dt="2023-07-22T04:47:18.650" v="12123" actId="478"/>
          <ac:picMkLst>
            <pc:docMk/>
            <pc:sldMk cId="2637239501" sldId="338"/>
            <ac:picMk id="8" creationId="{C544855E-C115-5058-D680-9AF27474500B}"/>
          </ac:picMkLst>
        </pc:picChg>
        <pc:picChg chg="add del mod">
          <ac:chgData name="Jackson E Polk" userId="229f3658-2692-4531-a628-d43287312a17" providerId="ADAL" clId="{DC2EBF02-68FB-4095-BD49-408A8A420BFA}" dt="2023-07-24T17:56:48.475" v="13738" actId="478"/>
          <ac:picMkLst>
            <pc:docMk/>
            <pc:sldMk cId="2637239501" sldId="338"/>
            <ac:picMk id="10" creationId="{C50FFB3E-1703-B4A3-6057-3459C71C5794}"/>
          </ac:picMkLst>
        </pc:picChg>
      </pc:sldChg>
      <pc:sldChg chg="addSp delSp modSp new mod modTransition delAnim modAnim">
        <pc:chgData name="Jackson E Polk" userId="229f3658-2692-4531-a628-d43287312a17" providerId="ADAL" clId="{DC2EBF02-68FB-4095-BD49-408A8A420BFA}" dt="2023-07-24T17:56:50.609" v="13739" actId="478"/>
        <pc:sldMkLst>
          <pc:docMk/>
          <pc:sldMk cId="2725085098" sldId="339"/>
        </pc:sldMkLst>
        <pc:spChg chg="del">
          <ac:chgData name="Jackson E Polk" userId="229f3658-2692-4531-a628-d43287312a17" providerId="ADAL" clId="{DC2EBF02-68FB-4095-BD49-408A8A420BFA}" dt="2023-07-22T04:47:36.473" v="12155" actId="478"/>
          <ac:spMkLst>
            <pc:docMk/>
            <pc:sldMk cId="2725085098" sldId="339"/>
            <ac:spMk id="2" creationId="{4453AFD6-46A2-9F2D-857C-7A975224DFB1}"/>
          </ac:spMkLst>
        </pc:spChg>
        <pc:spChg chg="mod">
          <ac:chgData name="Jackson E Polk" userId="229f3658-2692-4531-a628-d43287312a17" providerId="ADAL" clId="{DC2EBF02-68FB-4095-BD49-408A8A420BFA}" dt="2023-07-22T04:47:30.397" v="12154" actId="20577"/>
          <ac:spMkLst>
            <pc:docMk/>
            <pc:sldMk cId="2725085098" sldId="339"/>
            <ac:spMk id="3" creationId="{09A2EF3C-441D-EAC2-EA0F-7B406BFFDBAD}"/>
          </ac:spMkLst>
        </pc:spChg>
        <pc:spChg chg="add del mod">
          <ac:chgData name="Jackson E Polk" userId="229f3658-2692-4531-a628-d43287312a17" providerId="ADAL" clId="{DC2EBF02-68FB-4095-BD49-408A8A420BFA}" dt="2023-07-22T04:50:24.427" v="12204" actId="478"/>
          <ac:spMkLst>
            <pc:docMk/>
            <pc:sldMk cId="2725085098" sldId="339"/>
            <ac:spMk id="8" creationId="{6EDB5C5C-A46C-FADE-123D-BC5F19C9F24E}"/>
          </ac:spMkLst>
        </pc:spChg>
        <pc:spChg chg="add del mod">
          <ac:chgData name="Jackson E Polk" userId="229f3658-2692-4531-a628-d43287312a17" providerId="ADAL" clId="{DC2EBF02-68FB-4095-BD49-408A8A420BFA}" dt="2023-07-22T04:50:27.527" v="12205" actId="478"/>
          <ac:spMkLst>
            <pc:docMk/>
            <pc:sldMk cId="2725085098" sldId="339"/>
            <ac:spMk id="10" creationId="{FF9C6362-C1C7-F745-2824-609A17876401}"/>
          </ac:spMkLst>
        </pc:spChg>
        <pc:spChg chg="add del mod">
          <ac:chgData name="Jackson E Polk" userId="229f3658-2692-4531-a628-d43287312a17" providerId="ADAL" clId="{DC2EBF02-68FB-4095-BD49-408A8A420BFA}" dt="2023-07-22T04:50:51.058" v="12215"/>
          <ac:spMkLst>
            <pc:docMk/>
            <pc:sldMk cId="2725085098" sldId="339"/>
            <ac:spMk id="11" creationId="{DEFC068E-48B6-7F34-04DF-AD916D765AAF}"/>
          </ac:spMkLst>
        </pc:spChg>
        <pc:spChg chg="add del">
          <ac:chgData name="Jackson E Polk" userId="229f3658-2692-4531-a628-d43287312a17" providerId="ADAL" clId="{DC2EBF02-68FB-4095-BD49-408A8A420BFA}" dt="2023-07-22T04:51:00.205" v="12217" actId="22"/>
          <ac:spMkLst>
            <pc:docMk/>
            <pc:sldMk cId="2725085098" sldId="339"/>
            <ac:spMk id="13" creationId="{BE619BD0-69DF-DEFF-C148-4C885AD654A2}"/>
          </ac:spMkLst>
        </pc:spChg>
        <pc:spChg chg="add mod">
          <ac:chgData name="Jackson E Polk" userId="229f3658-2692-4531-a628-d43287312a17" providerId="ADAL" clId="{DC2EBF02-68FB-4095-BD49-408A8A420BFA}" dt="2023-07-24T15:00:46.336" v="13360" actId="20577"/>
          <ac:spMkLst>
            <pc:docMk/>
            <pc:sldMk cId="2725085098" sldId="339"/>
            <ac:spMk id="14" creationId="{499AC4C6-C998-C079-64C0-66F17BAAE19A}"/>
          </ac:spMkLst>
        </pc:spChg>
        <pc:picChg chg="add del mod ord">
          <ac:chgData name="Jackson E Polk" userId="229f3658-2692-4531-a628-d43287312a17" providerId="ADAL" clId="{DC2EBF02-68FB-4095-BD49-408A8A420BFA}" dt="2023-07-24T16:48:20.958" v="13470" actId="478"/>
          <ac:picMkLst>
            <pc:docMk/>
            <pc:sldMk cId="2725085098" sldId="339"/>
            <ac:picMk id="2" creationId="{703B8195-8800-E318-D397-407444E2E17A}"/>
          </ac:picMkLst>
        </pc:picChg>
        <pc:picChg chg="add mod">
          <ac:chgData name="Jackson E Polk" userId="229f3658-2692-4531-a628-d43287312a17" providerId="ADAL" clId="{DC2EBF02-68FB-4095-BD49-408A8A420BFA}" dt="2023-07-22T04:51:33.015" v="12223" actId="1076"/>
          <ac:picMkLst>
            <pc:docMk/>
            <pc:sldMk cId="2725085098" sldId="339"/>
            <ac:picMk id="4" creationId="{395F8FD6-53B3-429D-378C-E9858CD9A784}"/>
          </ac:picMkLst>
        </pc:picChg>
        <pc:picChg chg="add mod">
          <ac:chgData name="Jackson E Polk" userId="229f3658-2692-4531-a628-d43287312a17" providerId="ADAL" clId="{DC2EBF02-68FB-4095-BD49-408A8A420BFA}" dt="2023-07-22T04:51:31.779" v="12222" actId="1076"/>
          <ac:picMkLst>
            <pc:docMk/>
            <pc:sldMk cId="2725085098" sldId="339"/>
            <ac:picMk id="5" creationId="{50A202F7-5F78-CEAF-034C-E7E652529F01}"/>
          </ac:picMkLst>
        </pc:picChg>
        <pc:picChg chg="add mod">
          <ac:chgData name="Jackson E Polk" userId="229f3658-2692-4531-a628-d43287312a17" providerId="ADAL" clId="{DC2EBF02-68FB-4095-BD49-408A8A420BFA}" dt="2023-07-22T04:51:37.887" v="12225" actId="1076"/>
          <ac:picMkLst>
            <pc:docMk/>
            <pc:sldMk cId="2725085098" sldId="339"/>
            <ac:picMk id="6" creationId="{D512BECB-9DA3-6CD0-9054-212CA97AFF71}"/>
          </ac:picMkLst>
        </pc:picChg>
        <pc:picChg chg="add mod">
          <ac:chgData name="Jackson E Polk" userId="229f3658-2692-4531-a628-d43287312a17" providerId="ADAL" clId="{DC2EBF02-68FB-4095-BD49-408A8A420BFA}" dt="2023-07-22T04:51:35.044" v="12224" actId="1076"/>
          <ac:picMkLst>
            <pc:docMk/>
            <pc:sldMk cId="2725085098" sldId="339"/>
            <ac:picMk id="7" creationId="{76E8FC5F-481A-6068-F42D-48A0055F0BB6}"/>
          </ac:picMkLst>
        </pc:picChg>
        <pc:picChg chg="add del mod">
          <ac:chgData name="Jackson E Polk" userId="229f3658-2692-4531-a628-d43287312a17" providerId="ADAL" clId="{DC2EBF02-68FB-4095-BD49-408A8A420BFA}" dt="2023-07-24T16:44:52.998" v="13450"/>
          <ac:picMkLst>
            <pc:docMk/>
            <pc:sldMk cId="2725085098" sldId="339"/>
            <ac:picMk id="8" creationId="{1F8DC51C-85FC-35F7-DB90-5B7AACC83C50}"/>
          </ac:picMkLst>
        </pc:picChg>
        <pc:picChg chg="add del mod">
          <ac:chgData name="Jackson E Polk" userId="229f3658-2692-4531-a628-d43287312a17" providerId="ADAL" clId="{DC2EBF02-68FB-4095-BD49-408A8A420BFA}" dt="2023-07-24T17:56:50.609" v="13739" actId="478"/>
          <ac:picMkLst>
            <pc:docMk/>
            <pc:sldMk cId="2725085098" sldId="339"/>
            <ac:picMk id="11" creationId="{AD813928-04EE-0767-AC55-BF2F86A9B30E}"/>
          </ac:picMkLst>
        </pc:picChg>
      </pc:sldChg>
      <pc:sldChg chg="addSp delSp modSp new del mod modTransition">
        <pc:chgData name="Jackson E Polk" userId="229f3658-2692-4531-a628-d43287312a17" providerId="ADAL" clId="{DC2EBF02-68FB-4095-BD49-408A8A420BFA}" dt="2023-07-24T15:00:18.720" v="13339" actId="47"/>
        <pc:sldMkLst>
          <pc:docMk/>
          <pc:sldMk cId="4116189775" sldId="340"/>
        </pc:sldMkLst>
        <pc:spChg chg="del">
          <ac:chgData name="Jackson E Polk" userId="229f3658-2692-4531-a628-d43287312a17" providerId="ADAL" clId="{DC2EBF02-68FB-4095-BD49-408A8A420BFA}" dt="2023-07-24T01:34:48.333" v="12410" actId="478"/>
          <ac:spMkLst>
            <pc:docMk/>
            <pc:sldMk cId="4116189775" sldId="340"/>
            <ac:spMk id="2" creationId="{9BC2CEB3-EF7D-B914-54D0-A423D3EDB5AA}"/>
          </ac:spMkLst>
        </pc:spChg>
        <pc:spChg chg="mod">
          <ac:chgData name="Jackson E Polk" userId="229f3658-2692-4531-a628-d43287312a17" providerId="ADAL" clId="{DC2EBF02-68FB-4095-BD49-408A8A420BFA}" dt="2023-07-24T01:45:45.462" v="12607" actId="5793"/>
          <ac:spMkLst>
            <pc:docMk/>
            <pc:sldMk cId="4116189775" sldId="340"/>
            <ac:spMk id="3" creationId="{9DB16800-8377-33E3-5708-5732C7BA31D5}"/>
          </ac:spMkLst>
        </pc:spChg>
        <pc:spChg chg="add del mod">
          <ac:chgData name="Jackson E Polk" userId="229f3658-2692-4531-a628-d43287312a17" providerId="ADAL" clId="{DC2EBF02-68FB-4095-BD49-408A8A420BFA}" dt="2023-07-24T01:35:18.367" v="12426" actId="478"/>
          <ac:spMkLst>
            <pc:docMk/>
            <pc:sldMk cId="4116189775" sldId="340"/>
            <ac:spMk id="4" creationId="{B0BFB935-4112-9596-5D69-69F9C7EA112E}"/>
          </ac:spMkLst>
        </pc:spChg>
        <pc:spChg chg="add mod">
          <ac:chgData name="Jackson E Polk" userId="229f3658-2692-4531-a628-d43287312a17" providerId="ADAL" clId="{DC2EBF02-68FB-4095-BD49-408A8A420BFA}" dt="2023-07-24T01:37:17.324" v="12481" actId="164"/>
          <ac:spMkLst>
            <pc:docMk/>
            <pc:sldMk cId="4116189775" sldId="340"/>
            <ac:spMk id="5" creationId="{BC7121A0-E36E-9C90-0E72-2AB1F121E2A4}"/>
          </ac:spMkLst>
        </pc:spChg>
        <pc:spChg chg="add mod">
          <ac:chgData name="Jackson E Polk" userId="229f3658-2692-4531-a628-d43287312a17" providerId="ADAL" clId="{DC2EBF02-68FB-4095-BD49-408A8A420BFA}" dt="2023-07-24T01:38:21.093" v="12497" actId="207"/>
          <ac:spMkLst>
            <pc:docMk/>
            <pc:sldMk cId="4116189775" sldId="340"/>
            <ac:spMk id="6" creationId="{C36D5027-108F-A2E0-B11D-E30A8FC2AC80}"/>
          </ac:spMkLst>
        </pc:spChg>
        <pc:spChg chg="add mod">
          <ac:chgData name="Jackson E Polk" userId="229f3658-2692-4531-a628-d43287312a17" providerId="ADAL" clId="{DC2EBF02-68FB-4095-BD49-408A8A420BFA}" dt="2023-07-24T01:37:17.324" v="12481" actId="164"/>
          <ac:spMkLst>
            <pc:docMk/>
            <pc:sldMk cId="4116189775" sldId="340"/>
            <ac:spMk id="7" creationId="{77F0B54D-C4D6-F359-072F-A030E1A62A65}"/>
          </ac:spMkLst>
        </pc:spChg>
        <pc:spChg chg="add mod">
          <ac:chgData name="Jackson E Polk" userId="229f3658-2692-4531-a628-d43287312a17" providerId="ADAL" clId="{DC2EBF02-68FB-4095-BD49-408A8A420BFA}" dt="2023-07-24T01:38:18.931" v="12496" actId="207"/>
          <ac:spMkLst>
            <pc:docMk/>
            <pc:sldMk cId="4116189775" sldId="340"/>
            <ac:spMk id="8" creationId="{0C99F185-E4D9-5F39-A876-DAF65BB42CE2}"/>
          </ac:spMkLst>
        </pc:spChg>
        <pc:spChg chg="add mod">
          <ac:chgData name="Jackson E Polk" userId="229f3658-2692-4531-a628-d43287312a17" providerId="ADAL" clId="{DC2EBF02-68FB-4095-BD49-408A8A420BFA}" dt="2023-07-24T01:38:27.564" v="12499" actId="207"/>
          <ac:spMkLst>
            <pc:docMk/>
            <pc:sldMk cId="4116189775" sldId="340"/>
            <ac:spMk id="9" creationId="{4EA12578-7A76-1C2D-AE4F-690238B0E19C}"/>
          </ac:spMkLst>
        </pc:spChg>
        <pc:spChg chg="add mod">
          <ac:chgData name="Jackson E Polk" userId="229f3658-2692-4531-a628-d43287312a17" providerId="ADAL" clId="{DC2EBF02-68FB-4095-BD49-408A8A420BFA}" dt="2023-07-24T01:38:23.002" v="12498" actId="207"/>
          <ac:spMkLst>
            <pc:docMk/>
            <pc:sldMk cId="4116189775" sldId="340"/>
            <ac:spMk id="10" creationId="{3F7771DE-9AE3-1716-25D2-99328B1BE50E}"/>
          </ac:spMkLst>
        </pc:spChg>
        <pc:spChg chg="add mod">
          <ac:chgData name="Jackson E Polk" userId="229f3658-2692-4531-a628-d43287312a17" providerId="ADAL" clId="{DC2EBF02-68FB-4095-BD49-408A8A420BFA}" dt="2023-07-24T01:37:17.324" v="12481" actId="164"/>
          <ac:spMkLst>
            <pc:docMk/>
            <pc:sldMk cId="4116189775" sldId="340"/>
            <ac:spMk id="11" creationId="{00907128-28A2-88CE-5672-2E042773305A}"/>
          </ac:spMkLst>
        </pc:spChg>
        <pc:spChg chg="add mod">
          <ac:chgData name="Jackson E Polk" userId="229f3658-2692-4531-a628-d43287312a17" providerId="ADAL" clId="{DC2EBF02-68FB-4095-BD49-408A8A420BFA}" dt="2023-07-24T01:37:17.324" v="12481" actId="164"/>
          <ac:spMkLst>
            <pc:docMk/>
            <pc:sldMk cId="4116189775" sldId="340"/>
            <ac:spMk id="12" creationId="{49F99A12-6C66-454C-98AD-D32611939E0F}"/>
          </ac:spMkLst>
        </pc:spChg>
        <pc:spChg chg="add mod">
          <ac:chgData name="Jackson E Polk" userId="229f3658-2692-4531-a628-d43287312a17" providerId="ADAL" clId="{DC2EBF02-68FB-4095-BD49-408A8A420BFA}" dt="2023-07-24T01:36:57.951" v="12476" actId="113"/>
          <ac:spMkLst>
            <pc:docMk/>
            <pc:sldMk cId="4116189775" sldId="340"/>
            <ac:spMk id="13" creationId="{9BD2B1BB-5EB8-7053-8CF7-C83ABC5DF5AD}"/>
          </ac:spMkLst>
        </pc:spChg>
        <pc:spChg chg="add del mod">
          <ac:chgData name="Jackson E Polk" userId="229f3658-2692-4531-a628-d43287312a17" providerId="ADAL" clId="{DC2EBF02-68FB-4095-BD49-408A8A420BFA}" dt="2023-07-24T01:37:11.036" v="12480"/>
          <ac:spMkLst>
            <pc:docMk/>
            <pc:sldMk cId="4116189775" sldId="340"/>
            <ac:spMk id="14" creationId="{BB79543C-0CDA-9483-4476-A900AE8BA04A}"/>
          </ac:spMkLst>
        </pc:spChg>
        <pc:spChg chg="add del mod">
          <ac:chgData name="Jackson E Polk" userId="229f3658-2692-4531-a628-d43287312a17" providerId="ADAL" clId="{DC2EBF02-68FB-4095-BD49-408A8A420BFA}" dt="2023-07-24T01:37:11.036" v="12480"/>
          <ac:spMkLst>
            <pc:docMk/>
            <pc:sldMk cId="4116189775" sldId="340"/>
            <ac:spMk id="15" creationId="{C40D5A1F-C164-088A-748F-229F521FDBAD}"/>
          </ac:spMkLst>
        </pc:spChg>
        <pc:spChg chg="add del mod">
          <ac:chgData name="Jackson E Polk" userId="229f3658-2692-4531-a628-d43287312a17" providerId="ADAL" clId="{DC2EBF02-68FB-4095-BD49-408A8A420BFA}" dt="2023-07-24T01:37:11.036" v="12480"/>
          <ac:spMkLst>
            <pc:docMk/>
            <pc:sldMk cId="4116189775" sldId="340"/>
            <ac:spMk id="16" creationId="{9612FE1D-74C9-50A6-325A-75F81E096419}"/>
          </ac:spMkLst>
        </pc:spChg>
        <pc:spChg chg="add del mod">
          <ac:chgData name="Jackson E Polk" userId="229f3658-2692-4531-a628-d43287312a17" providerId="ADAL" clId="{DC2EBF02-68FB-4095-BD49-408A8A420BFA}" dt="2023-07-24T01:37:11.036" v="12480"/>
          <ac:spMkLst>
            <pc:docMk/>
            <pc:sldMk cId="4116189775" sldId="340"/>
            <ac:spMk id="17" creationId="{2F45E60B-D430-62FC-552A-2B2897D0101F}"/>
          </ac:spMkLst>
        </pc:spChg>
        <pc:spChg chg="add del mod">
          <ac:chgData name="Jackson E Polk" userId="229f3658-2692-4531-a628-d43287312a17" providerId="ADAL" clId="{DC2EBF02-68FB-4095-BD49-408A8A420BFA}" dt="2023-07-24T01:37:11.036" v="12480"/>
          <ac:spMkLst>
            <pc:docMk/>
            <pc:sldMk cId="4116189775" sldId="340"/>
            <ac:spMk id="18" creationId="{B592C4AE-D8D8-E609-1E15-60089BCE1F21}"/>
          </ac:spMkLst>
        </pc:spChg>
        <pc:spChg chg="add del mod">
          <ac:chgData name="Jackson E Polk" userId="229f3658-2692-4531-a628-d43287312a17" providerId="ADAL" clId="{DC2EBF02-68FB-4095-BD49-408A8A420BFA}" dt="2023-07-24T01:37:11.036" v="12480"/>
          <ac:spMkLst>
            <pc:docMk/>
            <pc:sldMk cId="4116189775" sldId="340"/>
            <ac:spMk id="19" creationId="{8198A4EC-D666-33E7-F06D-0DEDF64D8122}"/>
          </ac:spMkLst>
        </pc:spChg>
        <pc:spChg chg="add del mod">
          <ac:chgData name="Jackson E Polk" userId="229f3658-2692-4531-a628-d43287312a17" providerId="ADAL" clId="{DC2EBF02-68FB-4095-BD49-408A8A420BFA}" dt="2023-07-24T01:37:11.036" v="12480"/>
          <ac:spMkLst>
            <pc:docMk/>
            <pc:sldMk cId="4116189775" sldId="340"/>
            <ac:spMk id="20" creationId="{09817B55-A62D-37C6-D27E-856DA6BD7B9D}"/>
          </ac:spMkLst>
        </pc:spChg>
        <pc:spChg chg="add del mod">
          <ac:chgData name="Jackson E Polk" userId="229f3658-2692-4531-a628-d43287312a17" providerId="ADAL" clId="{DC2EBF02-68FB-4095-BD49-408A8A420BFA}" dt="2023-07-24T01:37:11.036" v="12480"/>
          <ac:spMkLst>
            <pc:docMk/>
            <pc:sldMk cId="4116189775" sldId="340"/>
            <ac:spMk id="21" creationId="{B8370DF7-9229-E39C-C72F-B8C727BDC503}"/>
          </ac:spMkLst>
        </pc:spChg>
        <pc:spChg chg="mod">
          <ac:chgData name="Jackson E Polk" userId="229f3658-2692-4531-a628-d43287312a17" providerId="ADAL" clId="{DC2EBF02-68FB-4095-BD49-408A8A420BFA}" dt="2023-07-24T01:38:59.371" v="12505" actId="208"/>
          <ac:spMkLst>
            <pc:docMk/>
            <pc:sldMk cId="4116189775" sldId="340"/>
            <ac:spMk id="24" creationId="{521A144C-7424-9849-39BB-C885FF38B7DA}"/>
          </ac:spMkLst>
        </pc:spChg>
        <pc:spChg chg="mod">
          <ac:chgData name="Jackson E Polk" userId="229f3658-2692-4531-a628-d43287312a17" providerId="ADAL" clId="{DC2EBF02-68FB-4095-BD49-408A8A420BFA}" dt="2023-07-24T01:38:59.371" v="12505" actId="208"/>
          <ac:spMkLst>
            <pc:docMk/>
            <pc:sldMk cId="4116189775" sldId="340"/>
            <ac:spMk id="25" creationId="{5C3ED1EB-BD0E-B006-286D-AF88CC5A721F}"/>
          </ac:spMkLst>
        </pc:spChg>
        <pc:spChg chg="mod">
          <ac:chgData name="Jackson E Polk" userId="229f3658-2692-4531-a628-d43287312a17" providerId="ADAL" clId="{DC2EBF02-68FB-4095-BD49-408A8A420BFA}" dt="2023-07-24T01:38:59.371" v="12505" actId="208"/>
          <ac:spMkLst>
            <pc:docMk/>
            <pc:sldMk cId="4116189775" sldId="340"/>
            <ac:spMk id="26" creationId="{AB47633B-5F28-2131-D58F-8AA51330B416}"/>
          </ac:spMkLst>
        </pc:spChg>
        <pc:spChg chg="mod">
          <ac:chgData name="Jackson E Polk" userId="229f3658-2692-4531-a628-d43287312a17" providerId="ADAL" clId="{DC2EBF02-68FB-4095-BD49-408A8A420BFA}" dt="2023-07-24T01:38:59.371" v="12505" actId="208"/>
          <ac:spMkLst>
            <pc:docMk/>
            <pc:sldMk cId="4116189775" sldId="340"/>
            <ac:spMk id="27" creationId="{B4873B60-5F5F-C905-2E14-CAB82F483857}"/>
          </ac:spMkLst>
        </pc:spChg>
        <pc:spChg chg="mod">
          <ac:chgData name="Jackson E Polk" userId="229f3658-2692-4531-a628-d43287312a17" providerId="ADAL" clId="{DC2EBF02-68FB-4095-BD49-408A8A420BFA}" dt="2023-07-24T01:38:59.371" v="12505" actId="208"/>
          <ac:spMkLst>
            <pc:docMk/>
            <pc:sldMk cId="4116189775" sldId="340"/>
            <ac:spMk id="28" creationId="{B31BE685-03D5-64DB-4DFE-9D9A8C6C2D74}"/>
          </ac:spMkLst>
        </pc:spChg>
        <pc:spChg chg="mod">
          <ac:chgData name="Jackson E Polk" userId="229f3658-2692-4531-a628-d43287312a17" providerId="ADAL" clId="{DC2EBF02-68FB-4095-BD49-408A8A420BFA}" dt="2023-07-24T01:38:59.371" v="12505" actId="208"/>
          <ac:spMkLst>
            <pc:docMk/>
            <pc:sldMk cId="4116189775" sldId="340"/>
            <ac:spMk id="29" creationId="{A3826A40-138C-1791-BA33-4775E4251F08}"/>
          </ac:spMkLst>
        </pc:spChg>
        <pc:spChg chg="mod">
          <ac:chgData name="Jackson E Polk" userId="229f3658-2692-4531-a628-d43287312a17" providerId="ADAL" clId="{DC2EBF02-68FB-4095-BD49-408A8A420BFA}" dt="2023-07-24T01:38:59.371" v="12505" actId="208"/>
          <ac:spMkLst>
            <pc:docMk/>
            <pc:sldMk cId="4116189775" sldId="340"/>
            <ac:spMk id="30" creationId="{2E5EA182-8F27-32E0-3B1A-FD42A302D274}"/>
          </ac:spMkLst>
        </pc:spChg>
        <pc:spChg chg="mod">
          <ac:chgData name="Jackson E Polk" userId="229f3658-2692-4531-a628-d43287312a17" providerId="ADAL" clId="{DC2EBF02-68FB-4095-BD49-408A8A420BFA}" dt="2023-07-24T01:38:59.371" v="12505" actId="208"/>
          <ac:spMkLst>
            <pc:docMk/>
            <pc:sldMk cId="4116189775" sldId="340"/>
            <ac:spMk id="31" creationId="{ECF55218-EC8D-A8CF-BC93-6ADB996E8312}"/>
          </ac:spMkLst>
        </pc:spChg>
        <pc:spChg chg="mod">
          <ac:chgData name="Jackson E Polk" userId="229f3658-2692-4531-a628-d43287312a17" providerId="ADAL" clId="{DC2EBF02-68FB-4095-BD49-408A8A420BFA}" dt="2023-07-24T01:37:36.068" v="12486"/>
          <ac:spMkLst>
            <pc:docMk/>
            <pc:sldMk cId="4116189775" sldId="340"/>
            <ac:spMk id="33" creationId="{710115E0-DD32-FED0-15B2-AC243A415B6E}"/>
          </ac:spMkLst>
        </pc:spChg>
        <pc:spChg chg="mod">
          <ac:chgData name="Jackson E Polk" userId="229f3658-2692-4531-a628-d43287312a17" providerId="ADAL" clId="{DC2EBF02-68FB-4095-BD49-408A8A420BFA}" dt="2023-07-24T01:38:10.508" v="12494" actId="207"/>
          <ac:spMkLst>
            <pc:docMk/>
            <pc:sldMk cId="4116189775" sldId="340"/>
            <ac:spMk id="34" creationId="{9DB5222D-CA96-8057-1157-45BBCE49681E}"/>
          </ac:spMkLst>
        </pc:spChg>
        <pc:spChg chg="mod">
          <ac:chgData name="Jackson E Polk" userId="229f3658-2692-4531-a628-d43287312a17" providerId="ADAL" clId="{DC2EBF02-68FB-4095-BD49-408A8A420BFA}" dt="2023-07-24T01:37:36.068" v="12486"/>
          <ac:spMkLst>
            <pc:docMk/>
            <pc:sldMk cId="4116189775" sldId="340"/>
            <ac:spMk id="35" creationId="{2F3B9E85-61F9-C177-9E92-E731058D0CC4}"/>
          </ac:spMkLst>
        </pc:spChg>
        <pc:spChg chg="mod">
          <ac:chgData name="Jackson E Polk" userId="229f3658-2692-4531-a628-d43287312a17" providerId="ADAL" clId="{DC2EBF02-68FB-4095-BD49-408A8A420BFA}" dt="2023-07-24T01:38:07.920" v="12493" actId="207"/>
          <ac:spMkLst>
            <pc:docMk/>
            <pc:sldMk cId="4116189775" sldId="340"/>
            <ac:spMk id="36" creationId="{05E5B638-DBF0-D4BA-463C-F9D080B561C6}"/>
          </ac:spMkLst>
        </pc:spChg>
        <pc:spChg chg="mod">
          <ac:chgData name="Jackson E Polk" userId="229f3658-2692-4531-a628-d43287312a17" providerId="ADAL" clId="{DC2EBF02-68FB-4095-BD49-408A8A420BFA}" dt="2023-07-24T01:38:12.722" v="12495" actId="207"/>
          <ac:spMkLst>
            <pc:docMk/>
            <pc:sldMk cId="4116189775" sldId="340"/>
            <ac:spMk id="37" creationId="{A80D626C-B782-6568-1679-A00D346575AA}"/>
          </ac:spMkLst>
        </pc:spChg>
        <pc:spChg chg="mod">
          <ac:chgData name="Jackson E Polk" userId="229f3658-2692-4531-a628-d43287312a17" providerId="ADAL" clId="{DC2EBF02-68FB-4095-BD49-408A8A420BFA}" dt="2023-07-24T01:38:05.904" v="12492" actId="207"/>
          <ac:spMkLst>
            <pc:docMk/>
            <pc:sldMk cId="4116189775" sldId="340"/>
            <ac:spMk id="38" creationId="{9A9EACBE-E3E0-797F-0BF1-92230778C728}"/>
          </ac:spMkLst>
        </pc:spChg>
        <pc:spChg chg="mod">
          <ac:chgData name="Jackson E Polk" userId="229f3658-2692-4531-a628-d43287312a17" providerId="ADAL" clId="{DC2EBF02-68FB-4095-BD49-408A8A420BFA}" dt="2023-07-24T01:37:36.068" v="12486"/>
          <ac:spMkLst>
            <pc:docMk/>
            <pc:sldMk cId="4116189775" sldId="340"/>
            <ac:spMk id="39" creationId="{175930F0-940C-5275-BCF3-5B724560827D}"/>
          </ac:spMkLst>
        </pc:spChg>
        <pc:spChg chg="mod">
          <ac:chgData name="Jackson E Polk" userId="229f3658-2692-4531-a628-d43287312a17" providerId="ADAL" clId="{DC2EBF02-68FB-4095-BD49-408A8A420BFA}" dt="2023-07-24T01:37:36.068" v="12486"/>
          <ac:spMkLst>
            <pc:docMk/>
            <pc:sldMk cId="4116189775" sldId="340"/>
            <ac:spMk id="40" creationId="{FE7169C3-452F-1277-3A82-0813D0560D40}"/>
          </ac:spMkLst>
        </pc:spChg>
        <pc:spChg chg="mod">
          <ac:chgData name="Jackson E Polk" userId="229f3658-2692-4531-a628-d43287312a17" providerId="ADAL" clId="{DC2EBF02-68FB-4095-BD49-408A8A420BFA}" dt="2023-07-24T01:39:04.077" v="12506"/>
          <ac:spMkLst>
            <pc:docMk/>
            <pc:sldMk cId="4116189775" sldId="340"/>
            <ac:spMk id="43" creationId="{E21F3C76-9BB6-A88C-5FA9-D1D94634C1F8}"/>
          </ac:spMkLst>
        </pc:spChg>
        <pc:spChg chg="mod">
          <ac:chgData name="Jackson E Polk" userId="229f3658-2692-4531-a628-d43287312a17" providerId="ADAL" clId="{DC2EBF02-68FB-4095-BD49-408A8A420BFA}" dt="2023-07-24T01:39:22.367" v="12509" actId="207"/>
          <ac:spMkLst>
            <pc:docMk/>
            <pc:sldMk cId="4116189775" sldId="340"/>
            <ac:spMk id="44" creationId="{9C570B90-8474-38E2-68E8-0F37D1F6A99C}"/>
          </ac:spMkLst>
        </pc:spChg>
        <pc:spChg chg="mod">
          <ac:chgData name="Jackson E Polk" userId="229f3658-2692-4531-a628-d43287312a17" providerId="ADAL" clId="{DC2EBF02-68FB-4095-BD49-408A8A420BFA}" dt="2023-07-24T01:39:04.077" v="12506"/>
          <ac:spMkLst>
            <pc:docMk/>
            <pc:sldMk cId="4116189775" sldId="340"/>
            <ac:spMk id="45" creationId="{4FA1F053-CCD9-9906-998B-33AF29D1B6DB}"/>
          </ac:spMkLst>
        </pc:spChg>
        <pc:spChg chg="mod">
          <ac:chgData name="Jackson E Polk" userId="229f3658-2692-4531-a628-d43287312a17" providerId="ADAL" clId="{DC2EBF02-68FB-4095-BD49-408A8A420BFA}" dt="2023-07-24T01:39:27.631" v="12511" actId="207"/>
          <ac:spMkLst>
            <pc:docMk/>
            <pc:sldMk cId="4116189775" sldId="340"/>
            <ac:spMk id="46" creationId="{C257D0AF-F325-587A-B1B8-9E2AA71EAB77}"/>
          </ac:spMkLst>
        </pc:spChg>
        <pc:spChg chg="mod">
          <ac:chgData name="Jackson E Polk" userId="229f3658-2692-4531-a628-d43287312a17" providerId="ADAL" clId="{DC2EBF02-68FB-4095-BD49-408A8A420BFA}" dt="2023-07-24T01:39:24.448" v="12510" actId="207"/>
          <ac:spMkLst>
            <pc:docMk/>
            <pc:sldMk cId="4116189775" sldId="340"/>
            <ac:spMk id="47" creationId="{DC2FFAFF-B018-C79C-8FE2-767B03EB3F50}"/>
          </ac:spMkLst>
        </pc:spChg>
        <pc:spChg chg="mod">
          <ac:chgData name="Jackson E Polk" userId="229f3658-2692-4531-a628-d43287312a17" providerId="ADAL" clId="{DC2EBF02-68FB-4095-BD49-408A8A420BFA}" dt="2023-07-24T01:39:30.118" v="12512" actId="207"/>
          <ac:spMkLst>
            <pc:docMk/>
            <pc:sldMk cId="4116189775" sldId="340"/>
            <ac:spMk id="48" creationId="{94C98915-5334-01B1-D3C1-F51EDF37BCA5}"/>
          </ac:spMkLst>
        </pc:spChg>
        <pc:spChg chg="mod">
          <ac:chgData name="Jackson E Polk" userId="229f3658-2692-4531-a628-d43287312a17" providerId="ADAL" clId="{DC2EBF02-68FB-4095-BD49-408A8A420BFA}" dt="2023-07-24T01:39:04.077" v="12506"/>
          <ac:spMkLst>
            <pc:docMk/>
            <pc:sldMk cId="4116189775" sldId="340"/>
            <ac:spMk id="49" creationId="{2EFA387A-664A-F557-3AE3-B139ED7E99C5}"/>
          </ac:spMkLst>
        </pc:spChg>
        <pc:spChg chg="mod">
          <ac:chgData name="Jackson E Polk" userId="229f3658-2692-4531-a628-d43287312a17" providerId="ADAL" clId="{DC2EBF02-68FB-4095-BD49-408A8A420BFA}" dt="2023-07-24T01:39:04.077" v="12506"/>
          <ac:spMkLst>
            <pc:docMk/>
            <pc:sldMk cId="4116189775" sldId="340"/>
            <ac:spMk id="50" creationId="{4D065D26-DAE0-F53A-84F8-62E84B48A6F7}"/>
          </ac:spMkLst>
        </pc:spChg>
        <pc:spChg chg="add mod">
          <ac:chgData name="Jackson E Polk" userId="229f3658-2692-4531-a628-d43287312a17" providerId="ADAL" clId="{DC2EBF02-68FB-4095-BD49-408A8A420BFA}" dt="2023-07-24T01:42:50.777" v="12568" actId="1076"/>
          <ac:spMkLst>
            <pc:docMk/>
            <pc:sldMk cId="4116189775" sldId="340"/>
            <ac:spMk id="57" creationId="{515DCEAC-8FC0-23FC-23DE-C26DDF622E48}"/>
          </ac:spMkLst>
        </pc:spChg>
        <pc:spChg chg="add mod">
          <ac:chgData name="Jackson E Polk" userId="229f3658-2692-4531-a628-d43287312a17" providerId="ADAL" clId="{DC2EBF02-68FB-4095-BD49-408A8A420BFA}" dt="2023-07-24T01:41:56.534" v="12549" actId="208"/>
          <ac:spMkLst>
            <pc:docMk/>
            <pc:sldMk cId="4116189775" sldId="340"/>
            <ac:spMk id="58" creationId="{A28504DD-2C66-EA65-D42D-3C5A66665AC1}"/>
          </ac:spMkLst>
        </pc:spChg>
        <pc:spChg chg="add mod">
          <ac:chgData name="Jackson E Polk" userId="229f3658-2692-4531-a628-d43287312a17" providerId="ADAL" clId="{DC2EBF02-68FB-4095-BD49-408A8A420BFA}" dt="2023-07-24T01:42:40.408" v="12564" actId="14100"/>
          <ac:spMkLst>
            <pc:docMk/>
            <pc:sldMk cId="4116189775" sldId="340"/>
            <ac:spMk id="59" creationId="{364CB2EC-D7C6-9A48-F022-23D66C7A026B}"/>
          </ac:spMkLst>
        </pc:spChg>
        <pc:spChg chg="add mod">
          <ac:chgData name="Jackson E Polk" userId="229f3658-2692-4531-a628-d43287312a17" providerId="ADAL" clId="{DC2EBF02-68FB-4095-BD49-408A8A420BFA}" dt="2023-07-24T01:42:38.780" v="12563" actId="14100"/>
          <ac:spMkLst>
            <pc:docMk/>
            <pc:sldMk cId="4116189775" sldId="340"/>
            <ac:spMk id="60" creationId="{DF659A54-9906-A72A-97AC-8BED494FFB82}"/>
          </ac:spMkLst>
        </pc:spChg>
        <pc:spChg chg="add mod">
          <ac:chgData name="Jackson E Polk" userId="229f3658-2692-4531-a628-d43287312a17" providerId="ADAL" clId="{DC2EBF02-68FB-4095-BD49-408A8A420BFA}" dt="2023-07-24T01:42:36.786" v="12562" actId="14100"/>
          <ac:spMkLst>
            <pc:docMk/>
            <pc:sldMk cId="4116189775" sldId="340"/>
            <ac:spMk id="61" creationId="{93582DC3-B09C-6E34-0027-BE2CF1EB746C}"/>
          </ac:spMkLst>
        </pc:spChg>
        <pc:spChg chg="add mod">
          <ac:chgData name="Jackson E Polk" userId="229f3658-2692-4531-a628-d43287312a17" providerId="ADAL" clId="{DC2EBF02-68FB-4095-BD49-408A8A420BFA}" dt="2023-07-24T01:46:00.323" v="12617" actId="1076"/>
          <ac:spMkLst>
            <pc:docMk/>
            <pc:sldMk cId="4116189775" sldId="340"/>
            <ac:spMk id="70" creationId="{08E05521-2363-9E8F-E449-9F7A562FC639}"/>
          </ac:spMkLst>
        </pc:spChg>
        <pc:spChg chg="add mod">
          <ac:chgData name="Jackson E Polk" userId="229f3658-2692-4531-a628-d43287312a17" providerId="ADAL" clId="{DC2EBF02-68FB-4095-BD49-408A8A420BFA}" dt="2023-07-24T01:46:59.059" v="12728" actId="208"/>
          <ac:spMkLst>
            <pc:docMk/>
            <pc:sldMk cId="4116189775" sldId="340"/>
            <ac:spMk id="71" creationId="{90AFDEA9-A5B1-2A3D-B383-39E74681DB86}"/>
          </ac:spMkLst>
        </pc:spChg>
        <pc:grpChg chg="add mod">
          <ac:chgData name="Jackson E Polk" userId="229f3658-2692-4531-a628-d43287312a17" providerId="ADAL" clId="{DC2EBF02-68FB-4095-BD49-408A8A420BFA}" dt="2023-07-24T01:41:24.691" v="12545" actId="1076"/>
          <ac:grpSpMkLst>
            <pc:docMk/>
            <pc:sldMk cId="4116189775" sldId="340"/>
            <ac:grpSpMk id="22" creationId="{8BE122D6-A8A8-264D-B32B-B8DFAC276A78}"/>
          </ac:grpSpMkLst>
        </pc:grpChg>
        <pc:grpChg chg="add mod">
          <ac:chgData name="Jackson E Polk" userId="229f3658-2692-4531-a628-d43287312a17" providerId="ADAL" clId="{DC2EBF02-68FB-4095-BD49-408A8A420BFA}" dt="2023-07-24T01:37:22.764" v="12483"/>
          <ac:grpSpMkLst>
            <pc:docMk/>
            <pc:sldMk cId="4116189775" sldId="340"/>
            <ac:grpSpMk id="23" creationId="{7D56429F-3E4E-CF09-E308-F40325C0397A}"/>
          </ac:grpSpMkLst>
        </pc:grpChg>
        <pc:grpChg chg="add mod">
          <ac:chgData name="Jackson E Polk" userId="229f3658-2692-4531-a628-d43287312a17" providerId="ADAL" clId="{DC2EBF02-68FB-4095-BD49-408A8A420BFA}" dt="2023-07-24T01:41:26.961" v="12546" actId="1076"/>
          <ac:grpSpMkLst>
            <pc:docMk/>
            <pc:sldMk cId="4116189775" sldId="340"/>
            <ac:grpSpMk id="32" creationId="{7F6B6977-FD16-65EB-2A0D-E94FBBB59AB0}"/>
          </ac:grpSpMkLst>
        </pc:grpChg>
        <pc:grpChg chg="add mod">
          <ac:chgData name="Jackson E Polk" userId="229f3658-2692-4531-a628-d43287312a17" providerId="ADAL" clId="{DC2EBF02-68FB-4095-BD49-408A8A420BFA}" dt="2023-07-24T01:39:10.335" v="12508" actId="688"/>
          <ac:grpSpMkLst>
            <pc:docMk/>
            <pc:sldMk cId="4116189775" sldId="340"/>
            <ac:grpSpMk id="42" creationId="{24276501-FFF6-95EE-8760-7BFBE843CF9C}"/>
          </ac:grpSpMkLst>
        </pc:grpChg>
        <pc:picChg chg="add del">
          <ac:chgData name="Jackson E Polk" userId="229f3658-2692-4531-a628-d43287312a17" providerId="ADAL" clId="{DC2EBF02-68FB-4095-BD49-408A8A420BFA}" dt="2023-07-24T01:38:35.851" v="12501"/>
          <ac:picMkLst>
            <pc:docMk/>
            <pc:sldMk cId="4116189775" sldId="340"/>
            <ac:picMk id="41" creationId="{88BD9E09-65D4-3554-BF85-2318690903EA}"/>
          </ac:picMkLst>
        </pc:picChg>
        <pc:picChg chg="add mod">
          <ac:chgData name="Jackson E Polk" userId="229f3658-2692-4531-a628-d43287312a17" providerId="ADAL" clId="{DC2EBF02-68FB-4095-BD49-408A8A420BFA}" dt="2023-07-24T05:06:43.959" v="12745"/>
          <ac:picMkLst>
            <pc:docMk/>
            <pc:sldMk cId="4116189775" sldId="340"/>
            <ac:picMk id="73" creationId="{DEDE71A3-788A-4EE3-250F-913188AB5331}"/>
          </ac:picMkLst>
        </pc:picChg>
        <pc:cxnChg chg="add">
          <ac:chgData name="Jackson E Polk" userId="229f3658-2692-4531-a628-d43287312a17" providerId="ADAL" clId="{DC2EBF02-68FB-4095-BD49-408A8A420BFA}" dt="2023-07-24T01:39:50.790" v="12513" actId="11529"/>
          <ac:cxnSpMkLst>
            <pc:docMk/>
            <pc:sldMk cId="4116189775" sldId="340"/>
            <ac:cxnSpMk id="52" creationId="{32DBFB92-CD22-9977-097D-50FA0ACFEBA4}"/>
          </ac:cxnSpMkLst>
        </pc:cxnChg>
        <pc:cxnChg chg="add mod">
          <ac:chgData name="Jackson E Polk" userId="229f3658-2692-4531-a628-d43287312a17" providerId="ADAL" clId="{DC2EBF02-68FB-4095-BD49-408A8A420BFA}" dt="2023-07-24T01:39:57.453" v="12516" actId="14100"/>
          <ac:cxnSpMkLst>
            <pc:docMk/>
            <pc:sldMk cId="4116189775" sldId="340"/>
            <ac:cxnSpMk id="53" creationId="{18B02449-A412-3B9E-D9DC-88987C596B03}"/>
          </ac:cxnSpMkLst>
        </pc:cxnChg>
        <pc:cxnChg chg="add mod">
          <ac:chgData name="Jackson E Polk" userId="229f3658-2692-4531-a628-d43287312a17" providerId="ADAL" clId="{DC2EBF02-68FB-4095-BD49-408A8A420BFA}" dt="2023-07-24T01:40:09.933" v="12519" actId="14100"/>
          <ac:cxnSpMkLst>
            <pc:docMk/>
            <pc:sldMk cId="4116189775" sldId="340"/>
            <ac:cxnSpMk id="55" creationId="{4CE95C7A-6668-2484-7B74-2FCC0E6A81A6}"/>
          </ac:cxnSpMkLst>
        </pc:cxnChg>
        <pc:cxnChg chg="add mod">
          <ac:chgData name="Jackson E Polk" userId="229f3658-2692-4531-a628-d43287312a17" providerId="ADAL" clId="{DC2EBF02-68FB-4095-BD49-408A8A420BFA}" dt="2023-07-24T01:43:07.509" v="12572" actId="14100"/>
          <ac:cxnSpMkLst>
            <pc:docMk/>
            <pc:sldMk cId="4116189775" sldId="340"/>
            <ac:cxnSpMk id="62" creationId="{C3E90F48-AED2-7203-E9F8-6A47B96F62BF}"/>
          </ac:cxnSpMkLst>
        </pc:cxnChg>
        <pc:cxnChg chg="add mod">
          <ac:chgData name="Jackson E Polk" userId="229f3658-2692-4531-a628-d43287312a17" providerId="ADAL" clId="{DC2EBF02-68FB-4095-BD49-408A8A420BFA}" dt="2023-07-24T01:43:19.291" v="12575" actId="14100"/>
          <ac:cxnSpMkLst>
            <pc:docMk/>
            <pc:sldMk cId="4116189775" sldId="340"/>
            <ac:cxnSpMk id="63" creationId="{756A9DF9-67D5-8E00-4FF9-2235ACB1316C}"/>
          </ac:cxnSpMkLst>
        </pc:cxnChg>
        <pc:cxnChg chg="add mod">
          <ac:chgData name="Jackson E Polk" userId="229f3658-2692-4531-a628-d43287312a17" providerId="ADAL" clId="{DC2EBF02-68FB-4095-BD49-408A8A420BFA}" dt="2023-07-24T01:43:14.668" v="12574" actId="14100"/>
          <ac:cxnSpMkLst>
            <pc:docMk/>
            <pc:sldMk cId="4116189775" sldId="340"/>
            <ac:cxnSpMk id="64" creationId="{09A95F5F-FC72-C0BA-B2BB-782B15A8326B}"/>
          </ac:cxnSpMkLst>
        </pc:cxnChg>
      </pc:sldChg>
      <pc:sldChg chg="addSp delSp modSp new mod ord modTransition delAnim modNotesTx">
        <pc:chgData name="Jackson E Polk" userId="229f3658-2692-4531-a628-d43287312a17" providerId="ADAL" clId="{DC2EBF02-68FB-4095-BD49-408A8A420BFA}" dt="2023-07-24T17:56:35.212" v="13730" actId="478"/>
        <pc:sldMkLst>
          <pc:docMk/>
          <pc:sldMk cId="562473523" sldId="341"/>
        </pc:sldMkLst>
        <pc:spChg chg="del">
          <ac:chgData name="Jackson E Polk" userId="229f3658-2692-4531-a628-d43287312a17" providerId="ADAL" clId="{DC2EBF02-68FB-4095-BD49-408A8A420BFA}" dt="2023-07-24T14:37:51.057" v="12961" actId="478"/>
          <ac:spMkLst>
            <pc:docMk/>
            <pc:sldMk cId="562473523" sldId="341"/>
            <ac:spMk id="2" creationId="{0A04B8F7-87F6-ED18-AEA8-4EFEB466F146}"/>
          </ac:spMkLst>
        </pc:spChg>
        <pc:spChg chg="mod">
          <ac:chgData name="Jackson E Polk" userId="229f3658-2692-4531-a628-d43287312a17" providerId="ADAL" clId="{DC2EBF02-68FB-4095-BD49-408A8A420BFA}" dt="2023-07-24T14:37:27.861" v="12960" actId="20577"/>
          <ac:spMkLst>
            <pc:docMk/>
            <pc:sldMk cId="562473523" sldId="341"/>
            <ac:spMk id="3" creationId="{8A425D18-46B3-FFEA-A874-55D0346D3614}"/>
          </ac:spMkLst>
        </pc:spChg>
        <pc:spChg chg="add mod">
          <ac:chgData name="Jackson E Polk" userId="229f3658-2692-4531-a628-d43287312a17" providerId="ADAL" clId="{DC2EBF02-68FB-4095-BD49-408A8A420BFA}" dt="2023-07-24T14:43:04.040" v="13128" actId="1076"/>
          <ac:spMkLst>
            <pc:docMk/>
            <pc:sldMk cId="562473523" sldId="341"/>
            <ac:spMk id="4" creationId="{4C31DBE6-A3F5-38A2-84AD-4C99718480A6}"/>
          </ac:spMkLst>
        </pc:spChg>
        <pc:spChg chg="add mod">
          <ac:chgData name="Jackson E Polk" userId="229f3658-2692-4531-a628-d43287312a17" providerId="ADAL" clId="{DC2EBF02-68FB-4095-BD49-408A8A420BFA}" dt="2023-07-24T14:43:04.040" v="13128" actId="1076"/>
          <ac:spMkLst>
            <pc:docMk/>
            <pc:sldMk cId="562473523" sldId="341"/>
            <ac:spMk id="8" creationId="{1DE522F2-A3F8-E881-3368-4F9AA1915DA5}"/>
          </ac:spMkLst>
        </pc:spChg>
        <pc:spChg chg="add mod">
          <ac:chgData name="Jackson E Polk" userId="229f3658-2692-4531-a628-d43287312a17" providerId="ADAL" clId="{DC2EBF02-68FB-4095-BD49-408A8A420BFA}" dt="2023-07-24T14:43:04.040" v="13128" actId="1076"/>
          <ac:spMkLst>
            <pc:docMk/>
            <pc:sldMk cId="562473523" sldId="341"/>
            <ac:spMk id="9" creationId="{56A2D979-D632-97DD-0145-7F0CACC1624D}"/>
          </ac:spMkLst>
        </pc:spChg>
        <pc:spChg chg="add mod">
          <ac:chgData name="Jackson E Polk" userId="229f3658-2692-4531-a628-d43287312a17" providerId="ADAL" clId="{DC2EBF02-68FB-4095-BD49-408A8A420BFA}" dt="2023-07-24T14:43:04.040" v="13128" actId="1076"/>
          <ac:spMkLst>
            <pc:docMk/>
            <pc:sldMk cId="562473523" sldId="341"/>
            <ac:spMk id="10" creationId="{9B982E09-AFE4-045B-31EA-D2B665ADA25A}"/>
          </ac:spMkLst>
        </pc:spChg>
        <pc:spChg chg="add del mod">
          <ac:chgData name="Jackson E Polk" userId="229f3658-2692-4531-a628-d43287312a17" providerId="ADAL" clId="{DC2EBF02-68FB-4095-BD49-408A8A420BFA}" dt="2023-07-24T14:39:10.690" v="13027" actId="478"/>
          <ac:spMkLst>
            <pc:docMk/>
            <pc:sldMk cId="562473523" sldId="341"/>
            <ac:spMk id="11" creationId="{4F7639D2-D07E-80DF-49C8-355288DF2953}"/>
          </ac:spMkLst>
        </pc:spChg>
        <pc:spChg chg="add mod">
          <ac:chgData name="Jackson E Polk" userId="229f3658-2692-4531-a628-d43287312a17" providerId="ADAL" clId="{DC2EBF02-68FB-4095-BD49-408A8A420BFA}" dt="2023-07-24T14:43:04.040" v="13128" actId="1076"/>
          <ac:spMkLst>
            <pc:docMk/>
            <pc:sldMk cId="562473523" sldId="341"/>
            <ac:spMk id="12" creationId="{E4CF5F8A-10EB-A061-8A4B-9CF509EE9D9E}"/>
          </ac:spMkLst>
        </pc:spChg>
        <pc:spChg chg="add mod">
          <ac:chgData name="Jackson E Polk" userId="229f3658-2692-4531-a628-d43287312a17" providerId="ADAL" clId="{DC2EBF02-68FB-4095-BD49-408A8A420BFA}" dt="2023-07-24T14:43:04.040" v="13128" actId="1076"/>
          <ac:spMkLst>
            <pc:docMk/>
            <pc:sldMk cId="562473523" sldId="341"/>
            <ac:spMk id="13" creationId="{A3B5A61D-BA82-6A49-C001-CE479D07455E}"/>
          </ac:spMkLst>
        </pc:spChg>
        <pc:spChg chg="add mod">
          <ac:chgData name="Jackson E Polk" userId="229f3658-2692-4531-a628-d43287312a17" providerId="ADAL" clId="{DC2EBF02-68FB-4095-BD49-408A8A420BFA}" dt="2023-07-24T14:43:04.040" v="13128" actId="1076"/>
          <ac:spMkLst>
            <pc:docMk/>
            <pc:sldMk cId="562473523" sldId="341"/>
            <ac:spMk id="14" creationId="{1CCB8670-3852-AFC7-E0FE-FEE0A213F528}"/>
          </ac:spMkLst>
        </pc:spChg>
        <pc:spChg chg="add mod">
          <ac:chgData name="Jackson E Polk" userId="229f3658-2692-4531-a628-d43287312a17" providerId="ADAL" clId="{DC2EBF02-68FB-4095-BD49-408A8A420BFA}" dt="2023-07-24T14:43:04.040" v="13128" actId="1076"/>
          <ac:spMkLst>
            <pc:docMk/>
            <pc:sldMk cId="562473523" sldId="341"/>
            <ac:spMk id="15" creationId="{954BA3B3-92C5-A7CB-079E-11EFCCB97D7D}"/>
          </ac:spMkLst>
        </pc:spChg>
        <pc:spChg chg="add mod">
          <ac:chgData name="Jackson E Polk" userId="229f3658-2692-4531-a628-d43287312a17" providerId="ADAL" clId="{DC2EBF02-68FB-4095-BD49-408A8A420BFA}" dt="2023-07-24T14:43:04.040" v="13128" actId="1076"/>
          <ac:spMkLst>
            <pc:docMk/>
            <pc:sldMk cId="562473523" sldId="341"/>
            <ac:spMk id="16" creationId="{05E11426-A3E0-C77C-7AAA-47A50DA70240}"/>
          </ac:spMkLst>
        </pc:spChg>
        <pc:spChg chg="add mod">
          <ac:chgData name="Jackson E Polk" userId="229f3658-2692-4531-a628-d43287312a17" providerId="ADAL" clId="{DC2EBF02-68FB-4095-BD49-408A8A420BFA}" dt="2023-07-24T15:03:39.738" v="13422" actId="20577"/>
          <ac:spMkLst>
            <pc:docMk/>
            <pc:sldMk cId="562473523" sldId="341"/>
            <ac:spMk id="17" creationId="{464827E9-EB87-EBA1-9B11-EDDF7D86B161}"/>
          </ac:spMkLst>
        </pc:spChg>
        <pc:spChg chg="add mod">
          <ac:chgData name="Jackson E Polk" userId="229f3658-2692-4531-a628-d43287312a17" providerId="ADAL" clId="{DC2EBF02-68FB-4095-BD49-408A8A420BFA}" dt="2023-07-24T14:43:04.040" v="13128" actId="1076"/>
          <ac:spMkLst>
            <pc:docMk/>
            <pc:sldMk cId="562473523" sldId="341"/>
            <ac:spMk id="18" creationId="{264CC0C7-66FC-C603-1A42-4DAEF1187C8B}"/>
          </ac:spMkLst>
        </pc:spChg>
        <pc:spChg chg="add del">
          <ac:chgData name="Jackson E Polk" userId="229f3658-2692-4531-a628-d43287312a17" providerId="ADAL" clId="{DC2EBF02-68FB-4095-BD49-408A8A420BFA}" dt="2023-07-24T14:44:20.515" v="13136" actId="478"/>
          <ac:spMkLst>
            <pc:docMk/>
            <pc:sldMk cId="562473523" sldId="341"/>
            <ac:spMk id="53" creationId="{25DDE420-693B-48A0-6CF7-98F2AE030689}"/>
          </ac:spMkLst>
        </pc:spChg>
        <pc:spChg chg="add mod">
          <ac:chgData name="Jackson E Polk" userId="229f3658-2692-4531-a628-d43287312a17" providerId="ADAL" clId="{DC2EBF02-68FB-4095-BD49-408A8A420BFA}" dt="2023-07-24T14:44:43.563" v="13143" actId="1076"/>
          <ac:spMkLst>
            <pc:docMk/>
            <pc:sldMk cId="562473523" sldId="341"/>
            <ac:spMk id="54" creationId="{FD765672-DD8D-5838-07A2-F941E24E08ED}"/>
          </ac:spMkLst>
        </pc:spChg>
        <pc:spChg chg="add mod">
          <ac:chgData name="Jackson E Polk" userId="229f3658-2692-4531-a628-d43287312a17" providerId="ADAL" clId="{DC2EBF02-68FB-4095-BD49-408A8A420BFA}" dt="2023-07-24T14:45:23.993" v="13153" actId="1076"/>
          <ac:spMkLst>
            <pc:docMk/>
            <pc:sldMk cId="562473523" sldId="341"/>
            <ac:spMk id="55" creationId="{93102146-691C-E1B0-C70C-D867365C5014}"/>
          </ac:spMkLst>
        </pc:spChg>
        <pc:spChg chg="add mod">
          <ac:chgData name="Jackson E Polk" userId="229f3658-2692-4531-a628-d43287312a17" providerId="ADAL" clId="{DC2EBF02-68FB-4095-BD49-408A8A420BFA}" dt="2023-07-24T14:45:57.671" v="13161" actId="20577"/>
          <ac:spMkLst>
            <pc:docMk/>
            <pc:sldMk cId="562473523" sldId="341"/>
            <ac:spMk id="58" creationId="{9E141C3D-200F-7DD8-F349-F4F7C897EA69}"/>
          </ac:spMkLst>
        </pc:spChg>
        <pc:spChg chg="add mod">
          <ac:chgData name="Jackson E Polk" userId="229f3658-2692-4531-a628-d43287312a17" providerId="ADAL" clId="{DC2EBF02-68FB-4095-BD49-408A8A420BFA}" dt="2023-07-24T14:46:06.062" v="13163" actId="1076"/>
          <ac:spMkLst>
            <pc:docMk/>
            <pc:sldMk cId="562473523" sldId="341"/>
            <ac:spMk id="59" creationId="{77ACC946-7FEC-4E89-8602-A16A1CF2DA79}"/>
          </ac:spMkLst>
        </pc:spChg>
        <pc:spChg chg="add mod">
          <ac:chgData name="Jackson E Polk" userId="229f3658-2692-4531-a628-d43287312a17" providerId="ADAL" clId="{DC2EBF02-68FB-4095-BD49-408A8A420BFA}" dt="2023-07-24T14:46:13.992" v="13165" actId="1076"/>
          <ac:spMkLst>
            <pc:docMk/>
            <pc:sldMk cId="562473523" sldId="341"/>
            <ac:spMk id="60" creationId="{ABFB71B6-F523-3050-0003-474DB8D7CC3D}"/>
          </ac:spMkLst>
        </pc:spChg>
        <pc:spChg chg="add mod">
          <ac:chgData name="Jackson E Polk" userId="229f3658-2692-4531-a628-d43287312a17" providerId="ADAL" clId="{DC2EBF02-68FB-4095-BD49-408A8A420BFA}" dt="2023-07-24T14:58:33.673" v="13203" actId="1076"/>
          <ac:spMkLst>
            <pc:docMk/>
            <pc:sldMk cId="562473523" sldId="341"/>
            <ac:spMk id="67" creationId="{37AEAE3F-F5E4-984B-97D7-027E27C3ECF8}"/>
          </ac:spMkLst>
        </pc:spChg>
        <pc:picChg chg="add del mod">
          <ac:chgData name="Jackson E Polk" userId="229f3658-2692-4531-a628-d43287312a17" providerId="ADAL" clId="{DC2EBF02-68FB-4095-BD49-408A8A420BFA}" dt="2023-07-24T17:56:35.212" v="13730" actId="478"/>
          <ac:picMkLst>
            <pc:docMk/>
            <pc:sldMk cId="562473523" sldId="341"/>
            <ac:picMk id="70" creationId="{927D407C-DE87-604C-7E41-D5CFF77C3FEB}"/>
          </ac:picMkLst>
        </pc:picChg>
        <pc:cxnChg chg="add del mod">
          <ac:chgData name="Jackson E Polk" userId="229f3658-2692-4531-a628-d43287312a17" providerId="ADAL" clId="{DC2EBF02-68FB-4095-BD49-408A8A420BFA}" dt="2023-07-24T14:38:13.256" v="12973" actId="478"/>
          <ac:cxnSpMkLst>
            <pc:docMk/>
            <pc:sldMk cId="562473523" sldId="341"/>
            <ac:cxnSpMk id="6" creationId="{B5B399B4-D7E6-8975-DE86-E632EFCA41F1}"/>
          </ac:cxnSpMkLst>
        </pc:cxnChg>
        <pc:cxnChg chg="add mod">
          <ac:chgData name="Jackson E Polk" userId="229f3658-2692-4531-a628-d43287312a17" providerId="ADAL" clId="{DC2EBF02-68FB-4095-BD49-408A8A420BFA}" dt="2023-07-24T14:43:04.040" v="13128" actId="1076"/>
          <ac:cxnSpMkLst>
            <pc:docMk/>
            <pc:sldMk cId="562473523" sldId="341"/>
            <ac:cxnSpMk id="20" creationId="{AE97D861-2984-5BA5-BBAA-664D78232346}"/>
          </ac:cxnSpMkLst>
        </pc:cxnChg>
        <pc:cxnChg chg="add mod">
          <ac:chgData name="Jackson E Polk" userId="229f3658-2692-4531-a628-d43287312a17" providerId="ADAL" clId="{DC2EBF02-68FB-4095-BD49-408A8A420BFA}" dt="2023-07-24T14:43:04.040" v="13128" actId="1076"/>
          <ac:cxnSpMkLst>
            <pc:docMk/>
            <pc:sldMk cId="562473523" sldId="341"/>
            <ac:cxnSpMk id="22" creationId="{A25AFBF5-5A21-2DF3-A984-DEE4B5309C6D}"/>
          </ac:cxnSpMkLst>
        </pc:cxnChg>
        <pc:cxnChg chg="add mod">
          <ac:chgData name="Jackson E Polk" userId="229f3658-2692-4531-a628-d43287312a17" providerId="ADAL" clId="{DC2EBF02-68FB-4095-BD49-408A8A420BFA}" dt="2023-07-24T14:43:04.040" v="13128" actId="1076"/>
          <ac:cxnSpMkLst>
            <pc:docMk/>
            <pc:sldMk cId="562473523" sldId="341"/>
            <ac:cxnSpMk id="24" creationId="{A55F0418-3B10-0293-7AB6-B7A7B7C61BF6}"/>
          </ac:cxnSpMkLst>
        </pc:cxnChg>
        <pc:cxnChg chg="add mod">
          <ac:chgData name="Jackson E Polk" userId="229f3658-2692-4531-a628-d43287312a17" providerId="ADAL" clId="{DC2EBF02-68FB-4095-BD49-408A8A420BFA}" dt="2023-07-24T14:43:04.040" v="13128" actId="1076"/>
          <ac:cxnSpMkLst>
            <pc:docMk/>
            <pc:sldMk cId="562473523" sldId="341"/>
            <ac:cxnSpMk id="26" creationId="{169250E2-E1AF-7B52-B774-BAA9280412DC}"/>
          </ac:cxnSpMkLst>
        </pc:cxnChg>
        <pc:cxnChg chg="add mod">
          <ac:chgData name="Jackson E Polk" userId="229f3658-2692-4531-a628-d43287312a17" providerId="ADAL" clId="{DC2EBF02-68FB-4095-BD49-408A8A420BFA}" dt="2023-07-24T14:43:04.040" v="13128" actId="1076"/>
          <ac:cxnSpMkLst>
            <pc:docMk/>
            <pc:sldMk cId="562473523" sldId="341"/>
            <ac:cxnSpMk id="28" creationId="{C936ED44-D969-2D13-4ADE-85D833603723}"/>
          </ac:cxnSpMkLst>
        </pc:cxnChg>
        <pc:cxnChg chg="add mod">
          <ac:chgData name="Jackson E Polk" userId="229f3658-2692-4531-a628-d43287312a17" providerId="ADAL" clId="{DC2EBF02-68FB-4095-BD49-408A8A420BFA}" dt="2023-07-24T14:43:04.040" v="13128" actId="1076"/>
          <ac:cxnSpMkLst>
            <pc:docMk/>
            <pc:sldMk cId="562473523" sldId="341"/>
            <ac:cxnSpMk id="30" creationId="{95948238-EF07-87AC-647D-F5E883A8ECEC}"/>
          </ac:cxnSpMkLst>
        </pc:cxnChg>
        <pc:cxnChg chg="add del mod">
          <ac:chgData name="Jackson E Polk" userId="229f3658-2692-4531-a628-d43287312a17" providerId="ADAL" clId="{DC2EBF02-68FB-4095-BD49-408A8A420BFA}" dt="2023-07-24T14:41:53.785" v="13117" actId="11529"/>
          <ac:cxnSpMkLst>
            <pc:docMk/>
            <pc:sldMk cId="562473523" sldId="341"/>
            <ac:cxnSpMk id="32" creationId="{3D8FE7AE-76A1-0D4E-1AE4-7DD0DDCD0CD7}"/>
          </ac:cxnSpMkLst>
        </pc:cxnChg>
        <pc:cxnChg chg="add mod">
          <ac:chgData name="Jackson E Polk" userId="229f3658-2692-4531-a628-d43287312a17" providerId="ADAL" clId="{DC2EBF02-68FB-4095-BD49-408A8A420BFA}" dt="2023-07-24T14:43:04.040" v="13128" actId="1076"/>
          <ac:cxnSpMkLst>
            <pc:docMk/>
            <pc:sldMk cId="562473523" sldId="341"/>
            <ac:cxnSpMk id="34" creationId="{7BF5722A-987E-6B70-DD4A-12A2EE41E497}"/>
          </ac:cxnSpMkLst>
        </pc:cxnChg>
        <pc:cxnChg chg="add mod">
          <ac:chgData name="Jackson E Polk" userId="229f3658-2692-4531-a628-d43287312a17" providerId="ADAL" clId="{DC2EBF02-68FB-4095-BD49-408A8A420BFA}" dt="2023-07-24T14:43:04.040" v="13128" actId="1076"/>
          <ac:cxnSpMkLst>
            <pc:docMk/>
            <pc:sldMk cId="562473523" sldId="341"/>
            <ac:cxnSpMk id="36" creationId="{A4B61442-61A6-4101-F4E0-90C6BA1DA09F}"/>
          </ac:cxnSpMkLst>
        </pc:cxnChg>
        <pc:cxnChg chg="add mod">
          <ac:chgData name="Jackson E Polk" userId="229f3658-2692-4531-a628-d43287312a17" providerId="ADAL" clId="{DC2EBF02-68FB-4095-BD49-408A8A420BFA}" dt="2023-07-24T14:43:04.040" v="13128" actId="1076"/>
          <ac:cxnSpMkLst>
            <pc:docMk/>
            <pc:sldMk cId="562473523" sldId="341"/>
            <ac:cxnSpMk id="38" creationId="{E5A86945-75CE-520C-B4B3-636D542223AC}"/>
          </ac:cxnSpMkLst>
        </pc:cxnChg>
        <pc:cxnChg chg="add mod">
          <ac:chgData name="Jackson E Polk" userId="229f3658-2692-4531-a628-d43287312a17" providerId="ADAL" clId="{DC2EBF02-68FB-4095-BD49-408A8A420BFA}" dt="2023-07-24T14:43:04.040" v="13128" actId="1076"/>
          <ac:cxnSpMkLst>
            <pc:docMk/>
            <pc:sldMk cId="562473523" sldId="341"/>
            <ac:cxnSpMk id="40" creationId="{938A0240-2D2D-5D0F-574A-A2102F0D11E3}"/>
          </ac:cxnSpMkLst>
        </pc:cxnChg>
        <pc:cxnChg chg="add mod">
          <ac:chgData name="Jackson E Polk" userId="229f3658-2692-4531-a628-d43287312a17" providerId="ADAL" clId="{DC2EBF02-68FB-4095-BD49-408A8A420BFA}" dt="2023-07-24T14:43:04.040" v="13128" actId="1076"/>
          <ac:cxnSpMkLst>
            <pc:docMk/>
            <pc:sldMk cId="562473523" sldId="341"/>
            <ac:cxnSpMk id="42" creationId="{0CC4FAD6-04A7-7C4C-16C9-76E744CAC6C3}"/>
          </ac:cxnSpMkLst>
        </pc:cxnChg>
        <pc:cxnChg chg="add mod">
          <ac:chgData name="Jackson E Polk" userId="229f3658-2692-4531-a628-d43287312a17" providerId="ADAL" clId="{DC2EBF02-68FB-4095-BD49-408A8A420BFA}" dt="2023-07-24T14:43:04.040" v="13128" actId="1076"/>
          <ac:cxnSpMkLst>
            <pc:docMk/>
            <pc:sldMk cId="562473523" sldId="341"/>
            <ac:cxnSpMk id="44" creationId="{8F12273F-9062-5ECA-0ED3-0A81147A4383}"/>
          </ac:cxnSpMkLst>
        </pc:cxnChg>
        <pc:cxnChg chg="add mod">
          <ac:chgData name="Jackson E Polk" userId="229f3658-2692-4531-a628-d43287312a17" providerId="ADAL" clId="{DC2EBF02-68FB-4095-BD49-408A8A420BFA}" dt="2023-07-24T14:43:04.040" v="13128" actId="1076"/>
          <ac:cxnSpMkLst>
            <pc:docMk/>
            <pc:sldMk cId="562473523" sldId="341"/>
            <ac:cxnSpMk id="46" creationId="{AEBB02EF-BBC2-CE7E-8D62-9BD5C2C58FC2}"/>
          </ac:cxnSpMkLst>
        </pc:cxnChg>
        <pc:cxnChg chg="add mod">
          <ac:chgData name="Jackson E Polk" userId="229f3658-2692-4531-a628-d43287312a17" providerId="ADAL" clId="{DC2EBF02-68FB-4095-BD49-408A8A420BFA}" dt="2023-07-24T14:43:04.040" v="13128" actId="1076"/>
          <ac:cxnSpMkLst>
            <pc:docMk/>
            <pc:sldMk cId="562473523" sldId="341"/>
            <ac:cxnSpMk id="48" creationId="{D7914318-CCBB-9F61-2E8C-CFB7FDAEC7D3}"/>
          </ac:cxnSpMkLst>
        </pc:cxnChg>
        <pc:cxnChg chg="add mod">
          <ac:chgData name="Jackson E Polk" userId="229f3658-2692-4531-a628-d43287312a17" providerId="ADAL" clId="{DC2EBF02-68FB-4095-BD49-408A8A420BFA}" dt="2023-07-24T14:43:04.040" v="13128" actId="1076"/>
          <ac:cxnSpMkLst>
            <pc:docMk/>
            <pc:sldMk cId="562473523" sldId="341"/>
            <ac:cxnSpMk id="50" creationId="{DFCB602C-D103-96CD-DE93-7ACC2F0F32A3}"/>
          </ac:cxnSpMkLst>
        </pc:cxnChg>
        <pc:cxnChg chg="add mod">
          <ac:chgData name="Jackson E Polk" userId="229f3658-2692-4531-a628-d43287312a17" providerId="ADAL" clId="{DC2EBF02-68FB-4095-BD49-408A8A420BFA}" dt="2023-07-24T14:43:04.040" v="13128" actId="1076"/>
          <ac:cxnSpMkLst>
            <pc:docMk/>
            <pc:sldMk cId="562473523" sldId="341"/>
            <ac:cxnSpMk id="52" creationId="{7B6FBC06-F7C2-6917-56C6-B2AC8180C0AD}"/>
          </ac:cxnSpMkLst>
        </pc:cxnChg>
        <pc:cxnChg chg="add del mod">
          <ac:chgData name="Jackson E Polk" userId="229f3658-2692-4531-a628-d43287312a17" providerId="ADAL" clId="{DC2EBF02-68FB-4095-BD49-408A8A420BFA}" dt="2023-07-24T14:45:50.089" v="13155" actId="478"/>
          <ac:cxnSpMkLst>
            <pc:docMk/>
            <pc:sldMk cId="562473523" sldId="341"/>
            <ac:cxnSpMk id="57" creationId="{0A400B8F-5882-BC72-C802-76E0277E051C}"/>
          </ac:cxnSpMkLst>
        </pc:cxnChg>
        <pc:cxnChg chg="add">
          <ac:chgData name="Jackson E Polk" userId="229f3658-2692-4531-a628-d43287312a17" providerId="ADAL" clId="{DC2EBF02-68FB-4095-BD49-408A8A420BFA}" dt="2023-07-24T14:46:20.143" v="13166" actId="11529"/>
          <ac:cxnSpMkLst>
            <pc:docMk/>
            <pc:sldMk cId="562473523" sldId="341"/>
            <ac:cxnSpMk id="62" creationId="{F9378A0F-EDF4-44BD-9B63-C8CE1B9F34FB}"/>
          </ac:cxnSpMkLst>
        </pc:cxnChg>
        <pc:cxnChg chg="add">
          <ac:chgData name="Jackson E Polk" userId="229f3658-2692-4531-a628-d43287312a17" providerId="ADAL" clId="{DC2EBF02-68FB-4095-BD49-408A8A420BFA}" dt="2023-07-24T14:46:27.285" v="13167" actId="11529"/>
          <ac:cxnSpMkLst>
            <pc:docMk/>
            <pc:sldMk cId="562473523" sldId="341"/>
            <ac:cxnSpMk id="64" creationId="{D842F3E6-7312-8201-D847-CB9F7E09181F}"/>
          </ac:cxnSpMkLst>
        </pc:cxnChg>
        <pc:cxnChg chg="add">
          <ac:chgData name="Jackson E Polk" userId="229f3658-2692-4531-a628-d43287312a17" providerId="ADAL" clId="{DC2EBF02-68FB-4095-BD49-408A8A420BFA}" dt="2023-07-24T14:46:36.051" v="13168" actId="11529"/>
          <ac:cxnSpMkLst>
            <pc:docMk/>
            <pc:sldMk cId="562473523" sldId="341"/>
            <ac:cxnSpMk id="66" creationId="{D448A725-C8C6-2983-E3B2-2983E1C06CB2}"/>
          </ac:cxnSpMkLst>
        </pc:cxnChg>
      </pc:sldChg>
      <pc:sldChg chg="addSp delSp modSp new mod modTransition delAnim">
        <pc:chgData name="Jackson E Polk" userId="229f3658-2692-4531-a628-d43287312a17" providerId="ADAL" clId="{DC2EBF02-68FB-4095-BD49-408A8A420BFA}" dt="2023-07-24T17:56:37.013" v="13731" actId="478"/>
        <pc:sldMkLst>
          <pc:docMk/>
          <pc:sldMk cId="1400165271" sldId="342"/>
        </pc:sldMkLst>
        <pc:spChg chg="mod">
          <ac:chgData name="Jackson E Polk" userId="229f3658-2692-4531-a628-d43287312a17" providerId="ADAL" clId="{DC2EBF02-68FB-4095-BD49-408A8A420BFA}" dt="2023-07-24T15:01:44.312" v="13383" actId="20577"/>
          <ac:spMkLst>
            <pc:docMk/>
            <pc:sldMk cId="1400165271" sldId="342"/>
            <ac:spMk id="2" creationId="{545F74C4-E67B-6818-8B97-A12951369678}"/>
          </ac:spMkLst>
        </pc:spChg>
        <pc:picChg chg="add del mod">
          <ac:chgData name="Jackson E Polk" userId="229f3658-2692-4531-a628-d43287312a17" providerId="ADAL" clId="{DC2EBF02-68FB-4095-BD49-408A8A420BFA}" dt="2023-07-24T17:56:37.013" v="13731" actId="478"/>
          <ac:picMkLst>
            <pc:docMk/>
            <pc:sldMk cId="1400165271" sldId="342"/>
            <ac:picMk id="6" creationId="{905542D2-FD29-FD16-7661-1736719C65F6}"/>
          </ac:picMkLst>
        </pc:picChg>
      </pc:sldChg>
      <pc:sldChg chg="addSp delSp modSp new mod modTransition delAnim">
        <pc:chgData name="Jackson E Polk" userId="229f3658-2692-4531-a628-d43287312a17" providerId="ADAL" clId="{DC2EBF02-68FB-4095-BD49-408A8A420BFA}" dt="2023-07-24T17:56:30.497" v="13727" actId="478"/>
        <pc:sldMkLst>
          <pc:docMk/>
          <pc:sldMk cId="2835179912" sldId="343"/>
        </pc:sldMkLst>
        <pc:spChg chg="mod">
          <ac:chgData name="Jackson E Polk" userId="229f3658-2692-4531-a628-d43287312a17" providerId="ADAL" clId="{DC2EBF02-68FB-4095-BD49-408A8A420BFA}" dt="2023-07-24T15:01:52.728" v="13396" actId="20577"/>
          <ac:spMkLst>
            <pc:docMk/>
            <pc:sldMk cId="2835179912" sldId="343"/>
            <ac:spMk id="2" creationId="{D6A6F94A-545D-A13B-FC6B-5805054F2E74}"/>
          </ac:spMkLst>
        </pc:spChg>
        <pc:picChg chg="add del mod">
          <ac:chgData name="Jackson E Polk" userId="229f3658-2692-4531-a628-d43287312a17" providerId="ADAL" clId="{DC2EBF02-68FB-4095-BD49-408A8A420BFA}" dt="2023-07-24T17:56:30.497" v="13727" actId="478"/>
          <ac:picMkLst>
            <pc:docMk/>
            <pc:sldMk cId="2835179912" sldId="343"/>
            <ac:picMk id="5" creationId="{8199D3F3-D898-830B-BF74-5A8E82645896}"/>
          </ac:picMkLst>
        </pc:picChg>
      </pc:sldChg>
      <pc:sldChg chg="addSp delSp modSp new mod modTransition delAnim">
        <pc:chgData name="Jackson E Polk" userId="229f3658-2692-4531-a628-d43287312a17" providerId="ADAL" clId="{DC2EBF02-68FB-4095-BD49-408A8A420BFA}" dt="2023-07-24T17:56:16.409" v="13719" actId="478"/>
        <pc:sldMkLst>
          <pc:docMk/>
          <pc:sldMk cId="1689975424" sldId="344"/>
        </pc:sldMkLst>
        <pc:spChg chg="mod">
          <ac:chgData name="Jackson E Polk" userId="229f3658-2692-4531-a628-d43287312a17" providerId="ADAL" clId="{DC2EBF02-68FB-4095-BD49-408A8A420BFA}" dt="2023-07-24T15:02:09.832" v="13413" actId="20577"/>
          <ac:spMkLst>
            <pc:docMk/>
            <pc:sldMk cId="1689975424" sldId="344"/>
            <ac:spMk id="2" creationId="{AAB6D50D-9F4C-5FE2-9F07-F153D30E5104}"/>
          </ac:spMkLst>
        </pc:spChg>
        <pc:picChg chg="add del mod">
          <ac:chgData name="Jackson E Polk" userId="229f3658-2692-4531-a628-d43287312a17" providerId="ADAL" clId="{DC2EBF02-68FB-4095-BD49-408A8A420BFA}" dt="2023-07-24T17:56:16.409" v="13719" actId="478"/>
          <ac:picMkLst>
            <pc:docMk/>
            <pc:sldMk cId="1689975424" sldId="344"/>
            <ac:picMk id="7" creationId="{E6031D4C-B09C-D7E8-3055-510CEEEB20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BD2-4D8D-4C7C-9FC3-7949CD64F1DB}"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F85EE-B8C7-4022-BB9B-12295E0AB03A}" type="slidenum">
              <a:rPr lang="en-US" smtClean="0"/>
              <a:t>‹#›</a:t>
            </a:fld>
            <a:endParaRPr lang="en-US"/>
          </a:p>
        </p:txBody>
      </p:sp>
    </p:spTree>
    <p:extLst>
      <p:ext uri="{BB962C8B-B14F-4D97-AF65-F5344CB8AC3E}">
        <p14:creationId xmlns:p14="http://schemas.microsoft.com/office/powerpoint/2010/main" val="297235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a:t>
            </a:fld>
            <a:endParaRPr lang="en-US"/>
          </a:p>
        </p:txBody>
      </p:sp>
    </p:spTree>
    <p:extLst>
      <p:ext uri="{BB962C8B-B14F-4D97-AF65-F5344CB8AC3E}">
        <p14:creationId xmlns:p14="http://schemas.microsoft.com/office/powerpoint/2010/main" val="385048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SELU</a:t>
            </a:r>
            <a:r>
              <a:rPr lang="en-US" b="0" i="0" dirty="0">
                <a:solidFill>
                  <a:srgbClr val="0D0D0D"/>
                </a:solidFill>
                <a:effectLst/>
                <a:latin typeface="Söhne"/>
              </a:rPr>
              <a:t>, which stands for Scaled Exponential Linear Unit, is an activation function introduced in neural networks to improve their training dynamics. The SELU function aims to induce self-normalizing properties in neural networks, particularly in deep feedforward architectures. This self-normalizing feature helps maintain a mean of zero and a standard deviation of one for the inputs to each layer throughout the network, reducing the vanishing or exploding gradient problems and improving the convergence during training.</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11</a:t>
            </a:fld>
            <a:endParaRPr lang="en-US"/>
          </a:p>
        </p:txBody>
      </p:sp>
    </p:spTree>
    <p:extLst>
      <p:ext uri="{BB962C8B-B14F-4D97-AF65-F5344CB8AC3E}">
        <p14:creationId xmlns:p14="http://schemas.microsoft.com/office/powerpoint/2010/main" val="2214845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High AUROC (close to 1) (Area Under the Receiver Operating Characteristic" curve</a:t>
            </a:r>
            <a:r>
              <a:rPr lang="en-US" b="0" i="0" dirty="0">
                <a:solidFill>
                  <a:srgbClr val="0D0D0D"/>
                </a:solidFill>
                <a:effectLst/>
                <a:latin typeface="Söhne"/>
              </a:rPr>
              <a:t>)</a:t>
            </a:r>
            <a:r>
              <a:rPr lang="en-US" b="1" i="0" dirty="0">
                <a:solidFill>
                  <a:srgbClr val="0D0D0D"/>
                </a:solidFill>
                <a:effectLst/>
                <a:latin typeface="Söhne"/>
              </a:rPr>
              <a:t>:</a:t>
            </a:r>
            <a:r>
              <a:rPr lang="en-US" b="0" i="0" dirty="0">
                <a:solidFill>
                  <a:srgbClr val="0D0D0D"/>
                </a:solidFill>
                <a:effectLst/>
                <a:latin typeface="Söhne"/>
              </a:rPr>
              <a:t> Indicates that the model has a high ability to discriminate between the positive and negative classes (true positive rates and false positive rates). It means the model can effectively distinguish between true positives (correctly predicted positives) and true negatives (correctly predicted negatives), regardless of the class distribution.</a:t>
            </a:r>
          </a:p>
          <a:p>
            <a:endParaRPr lang="en-US" b="0" i="0" dirty="0">
              <a:solidFill>
                <a:srgbClr val="0D0D0D"/>
              </a:solidFill>
              <a:effectLst/>
              <a:latin typeface="Söhne"/>
            </a:endParaRPr>
          </a:p>
          <a:p>
            <a:r>
              <a:rPr lang="en-US" b="1" i="0" dirty="0">
                <a:solidFill>
                  <a:srgbClr val="0D0D0D"/>
                </a:solidFill>
                <a:effectLst/>
                <a:latin typeface="Söhne"/>
              </a:rPr>
              <a:t>High AUPRC (close to 1):</a:t>
            </a:r>
            <a:r>
              <a:rPr lang="en-US" b="0" i="0" dirty="0">
                <a:solidFill>
                  <a:srgbClr val="0D0D0D"/>
                </a:solidFill>
                <a:effectLst/>
                <a:latin typeface="Söhne"/>
              </a:rPr>
              <a:t> Precision-Recall curves are suitable for imbalanced datasets, as they focus on the performance of the positive class. Signifies that the model not only identifies positive cases effectively (high recall) but also ensures that the cases it predicts as positive are actually positive (high precision). This is particularly important in imbalanced datasets where positive cases are rare.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13</a:t>
            </a:fld>
            <a:endParaRPr lang="en-US"/>
          </a:p>
        </p:txBody>
      </p:sp>
    </p:spTree>
    <p:extLst>
      <p:ext uri="{BB962C8B-B14F-4D97-AF65-F5344CB8AC3E}">
        <p14:creationId xmlns:p14="http://schemas.microsoft.com/office/powerpoint/2010/main" val="328441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were noted, but shared such a small portion of the data that they were not considered to have an impact on modeling. </a:t>
            </a:r>
          </a:p>
          <a:p>
            <a:r>
              <a:rPr lang="en-US" dirty="0"/>
              <a:t>Data mean-centered and scaled</a:t>
            </a:r>
          </a:p>
        </p:txBody>
      </p:sp>
      <p:sp>
        <p:nvSpPr>
          <p:cNvPr id="4" name="Slide Number Placeholder 3"/>
          <p:cNvSpPr>
            <a:spLocks noGrp="1"/>
          </p:cNvSpPr>
          <p:nvPr>
            <p:ph type="sldNum" sz="quarter" idx="5"/>
          </p:nvPr>
        </p:nvSpPr>
        <p:spPr/>
        <p:txBody>
          <a:bodyPr/>
          <a:lstStyle/>
          <a:p>
            <a:fld id="{D31F85EE-B8C7-4022-BB9B-12295E0AB03A}" type="slidenum">
              <a:rPr lang="en-US" smtClean="0"/>
              <a:t>14</a:t>
            </a:fld>
            <a:endParaRPr lang="en-US"/>
          </a:p>
        </p:txBody>
      </p:sp>
    </p:spTree>
    <p:extLst>
      <p:ext uri="{BB962C8B-B14F-4D97-AF65-F5344CB8AC3E}">
        <p14:creationId xmlns:p14="http://schemas.microsoft.com/office/powerpoint/2010/main" val="294601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were noted, but shared such a small portion of the data that they were not considered to have an impact on modeling. </a:t>
            </a:r>
          </a:p>
          <a:p>
            <a:r>
              <a:rPr lang="en-US" dirty="0"/>
              <a:t>Data mean-centered and scaled</a:t>
            </a:r>
          </a:p>
        </p:txBody>
      </p:sp>
      <p:sp>
        <p:nvSpPr>
          <p:cNvPr id="4" name="Slide Number Placeholder 3"/>
          <p:cNvSpPr>
            <a:spLocks noGrp="1"/>
          </p:cNvSpPr>
          <p:nvPr>
            <p:ph type="sldNum" sz="quarter" idx="5"/>
          </p:nvPr>
        </p:nvSpPr>
        <p:spPr/>
        <p:txBody>
          <a:bodyPr/>
          <a:lstStyle/>
          <a:p>
            <a:fld id="{D31F85EE-B8C7-4022-BB9B-12295E0AB03A}" type="slidenum">
              <a:rPr lang="en-US" smtClean="0"/>
              <a:t>15</a:t>
            </a:fld>
            <a:endParaRPr lang="en-US"/>
          </a:p>
        </p:txBody>
      </p:sp>
    </p:spTree>
    <p:extLst>
      <p:ext uri="{BB962C8B-B14F-4D97-AF65-F5344CB8AC3E}">
        <p14:creationId xmlns:p14="http://schemas.microsoft.com/office/powerpoint/2010/main" val="52709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2</a:t>
            </a:fld>
            <a:endParaRPr lang="en-US"/>
          </a:p>
        </p:txBody>
      </p:sp>
    </p:spTree>
    <p:extLst>
      <p:ext uri="{BB962C8B-B14F-4D97-AF65-F5344CB8AC3E}">
        <p14:creationId xmlns:p14="http://schemas.microsoft.com/office/powerpoint/2010/main" val="268284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A sleep study, called a polysomnogram, is a test used to help diagnose sleep apnea, restless legs syndrome (RLS), and other sleep disorders. People usually spend the night at a hospital sleep laboratory or an outpatient sleep clinic. Electrodes attached to their body monitor their brain waves, breathing, and movement while they sleep. </a:t>
            </a:r>
          </a:p>
        </p:txBody>
      </p:sp>
      <p:sp>
        <p:nvSpPr>
          <p:cNvPr id="4" name="Slide Number Placeholder 3"/>
          <p:cNvSpPr>
            <a:spLocks noGrp="1"/>
          </p:cNvSpPr>
          <p:nvPr>
            <p:ph type="sldNum" sz="quarter" idx="5"/>
          </p:nvPr>
        </p:nvSpPr>
        <p:spPr/>
        <p:txBody>
          <a:bodyPr/>
          <a:lstStyle/>
          <a:p>
            <a:fld id="{D31F85EE-B8C7-4022-BB9B-12295E0AB03A}" type="slidenum">
              <a:rPr lang="en-US" smtClean="0"/>
              <a:t>3</a:t>
            </a:fld>
            <a:endParaRPr lang="en-US"/>
          </a:p>
        </p:txBody>
      </p:sp>
    </p:spTree>
    <p:extLst>
      <p:ext uri="{BB962C8B-B14F-4D97-AF65-F5344CB8AC3E}">
        <p14:creationId xmlns:p14="http://schemas.microsoft.com/office/powerpoint/2010/main" val="211832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Non-apnea/hypopnea arousals are sleep disruptions that cause a person to transition from a deeper stage of sleep to a lighter one or even to wakefulness, without being associated with apnea (complete cessation of breathing) or hypopnea (significant reduction in breathing). These arousals can be caused by various factors other than breathing difficulties, such as:</a:t>
            </a:r>
          </a:p>
          <a:p>
            <a:pPr algn="l">
              <a:buFont typeface="Arial" panose="020B0604020202020204" pitchFamily="34" charset="0"/>
              <a:buChar char="•"/>
            </a:pPr>
            <a:r>
              <a:rPr lang="en-US" b="1" i="0" dirty="0">
                <a:solidFill>
                  <a:srgbClr val="0D0D0D"/>
                </a:solidFill>
                <a:effectLst/>
                <a:latin typeface="Söhne"/>
              </a:rPr>
              <a:t>Respiratory Effort Related Arousals (RERAs):</a:t>
            </a:r>
            <a:r>
              <a:rPr lang="en-US" b="0" i="0" dirty="0">
                <a:solidFill>
                  <a:srgbClr val="0D0D0D"/>
                </a:solidFill>
                <a:effectLst/>
                <a:latin typeface="Söhne"/>
              </a:rPr>
              <a:t> These are episodes where there is increased breathing effort due to partial airway obstruction, but they don't meet the criteria for apnea or hypopnea.</a:t>
            </a:r>
          </a:p>
          <a:p>
            <a:pPr algn="l">
              <a:buFont typeface="Arial" panose="020B0604020202020204" pitchFamily="34" charset="0"/>
              <a:buChar char="•"/>
            </a:pPr>
            <a:r>
              <a:rPr lang="en-US" b="1" i="0" dirty="0">
                <a:solidFill>
                  <a:srgbClr val="0D0D0D"/>
                </a:solidFill>
                <a:effectLst/>
                <a:latin typeface="Söhne"/>
              </a:rPr>
              <a:t>Teeth Grinding (Bruxism):</a:t>
            </a:r>
            <a:r>
              <a:rPr lang="en-US" b="0" i="0" dirty="0">
                <a:solidFill>
                  <a:srgbClr val="0D0D0D"/>
                </a:solidFill>
                <a:effectLst/>
                <a:latin typeface="Söhne"/>
              </a:rPr>
              <a:t> This can cause brief awakenings or transitions to lighter sleep stages.</a:t>
            </a:r>
          </a:p>
          <a:p>
            <a:pPr algn="l">
              <a:buFont typeface="Arial" panose="020B0604020202020204" pitchFamily="34" charset="0"/>
              <a:buChar char="•"/>
            </a:pPr>
            <a:r>
              <a:rPr lang="en-US" b="1" i="0" dirty="0">
                <a:solidFill>
                  <a:srgbClr val="0D0D0D"/>
                </a:solidFill>
                <a:effectLst/>
                <a:latin typeface="Söhne"/>
              </a:rPr>
              <a:t>Muscle Jerks or Limb Movements:</a:t>
            </a:r>
            <a:r>
              <a:rPr lang="en-US" b="0" i="0" dirty="0">
                <a:solidFill>
                  <a:srgbClr val="0D0D0D"/>
                </a:solidFill>
                <a:effectLst/>
                <a:latin typeface="Söhne"/>
              </a:rPr>
              <a:t> Sudden involuntary muscle contractions can disrupt sleep.</a:t>
            </a:r>
          </a:p>
          <a:p>
            <a:pPr algn="l">
              <a:buFont typeface="Arial" panose="020B0604020202020204" pitchFamily="34" charset="0"/>
              <a:buChar char="•"/>
            </a:pPr>
            <a:r>
              <a:rPr lang="en-US" b="1" i="0" dirty="0">
                <a:solidFill>
                  <a:srgbClr val="0D0D0D"/>
                </a:solidFill>
                <a:effectLst/>
                <a:latin typeface="Söhne"/>
              </a:rPr>
              <a:t>Pain or Discomfort:</a:t>
            </a:r>
            <a:r>
              <a:rPr lang="en-US" b="0" i="0" dirty="0">
                <a:solidFill>
                  <a:srgbClr val="0D0D0D"/>
                </a:solidFill>
                <a:effectLst/>
                <a:latin typeface="Söhne"/>
              </a:rPr>
              <a:t> Can lead to arousal from sleep without being linked to breathing problems.</a:t>
            </a:r>
          </a:p>
          <a:p>
            <a:pPr algn="l">
              <a:buFont typeface="Arial" panose="020B0604020202020204" pitchFamily="34" charset="0"/>
              <a:buChar char="•"/>
            </a:pPr>
            <a:r>
              <a:rPr lang="en-US" b="1" i="0" dirty="0">
                <a:solidFill>
                  <a:srgbClr val="0D0D0D"/>
                </a:solidFill>
                <a:effectLst/>
                <a:latin typeface="Söhne"/>
              </a:rPr>
              <a:t>Noise or Environmental Factors:</a:t>
            </a:r>
            <a:r>
              <a:rPr lang="en-US" b="0" i="0" dirty="0">
                <a:solidFill>
                  <a:srgbClr val="0D0D0D"/>
                </a:solidFill>
                <a:effectLst/>
                <a:latin typeface="Söhne"/>
              </a:rPr>
              <a:t> External disturbances can also cause a person to briefly wake up or shift to a lighter sleep stage.</a:t>
            </a:r>
          </a:p>
          <a:p>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4</a:t>
            </a:fld>
            <a:endParaRPr lang="en-US"/>
          </a:p>
        </p:txBody>
      </p:sp>
    </p:spTree>
    <p:extLst>
      <p:ext uri="{BB962C8B-B14F-4D97-AF65-F5344CB8AC3E}">
        <p14:creationId xmlns:p14="http://schemas.microsoft.com/office/powerpoint/2010/main" val="19710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Söhne"/>
              </a:rPr>
              <a:t>Sleep Stages:</a:t>
            </a:r>
          </a:p>
          <a:p>
            <a:pPr algn="l">
              <a:buFont typeface="+mj-lt"/>
              <a:buAutoNum type="arabicPeriod"/>
            </a:pPr>
            <a:r>
              <a:rPr lang="en-US" b="1" i="0" dirty="0">
                <a:solidFill>
                  <a:srgbClr val="000000"/>
                </a:solidFill>
                <a:effectLst/>
                <a:latin typeface="Söhne"/>
              </a:rPr>
              <a:t>Wakefulness</a:t>
            </a:r>
            <a:r>
              <a:rPr lang="en-US" b="0" i="0" dirty="0">
                <a:solidFill>
                  <a:srgbClr val="000000"/>
                </a:solidFill>
                <a:effectLst/>
                <a:latin typeface="Söhne"/>
              </a:rPr>
              <a:t>: The state of being awake and aware of the surroundings. It's characterized by beta and alpha brain waves, which indicate an alert and active mind.</a:t>
            </a:r>
          </a:p>
          <a:p>
            <a:pPr algn="l">
              <a:buFont typeface="+mj-lt"/>
              <a:buAutoNum type="arabicPeriod"/>
            </a:pPr>
            <a:r>
              <a:rPr lang="en-US" b="1" i="0" dirty="0">
                <a:solidFill>
                  <a:srgbClr val="000000"/>
                </a:solidFill>
                <a:effectLst/>
                <a:latin typeface="Söhne"/>
              </a:rPr>
              <a:t>Stage 1</a:t>
            </a:r>
            <a:r>
              <a:rPr lang="en-US" b="0" i="0" dirty="0">
                <a:solidFill>
                  <a:srgbClr val="000000"/>
                </a:solidFill>
                <a:effectLst/>
                <a:latin typeface="Söhne"/>
              </a:rPr>
              <a:t>: The initial stage of sleep, often considered the transition phase between wakefulness and sleep. It's marked by theta waves and is a light sleep stage from which people can be easily awakened.</a:t>
            </a:r>
          </a:p>
          <a:p>
            <a:pPr algn="l">
              <a:buFont typeface="+mj-lt"/>
              <a:buAutoNum type="arabicPeriod"/>
            </a:pPr>
            <a:r>
              <a:rPr lang="en-US" b="1" i="0" dirty="0">
                <a:solidFill>
                  <a:srgbClr val="000000"/>
                </a:solidFill>
                <a:effectLst/>
                <a:latin typeface="Söhne"/>
              </a:rPr>
              <a:t>Stage 2</a:t>
            </a:r>
            <a:r>
              <a:rPr lang="en-US" b="0" i="0" dirty="0">
                <a:solidFill>
                  <a:srgbClr val="000000"/>
                </a:solidFill>
                <a:effectLst/>
                <a:latin typeface="Söhne"/>
              </a:rPr>
              <a:t>: A deeper stage of sleep characterized by sleep spindles and K-complexes. During this stage, heart rate and breathing stabilize, and body temperature drops. It's a period of light sleep before entering deeper sleep stages.</a:t>
            </a:r>
          </a:p>
          <a:p>
            <a:pPr algn="l">
              <a:buFont typeface="+mj-lt"/>
              <a:buAutoNum type="arabicPeriod"/>
            </a:pPr>
            <a:r>
              <a:rPr lang="en-US" b="1" i="0" dirty="0">
                <a:solidFill>
                  <a:srgbClr val="000000"/>
                </a:solidFill>
                <a:effectLst/>
                <a:latin typeface="Söhne"/>
              </a:rPr>
              <a:t>Stage 3</a:t>
            </a:r>
            <a:r>
              <a:rPr lang="en-US" b="0" i="0" dirty="0">
                <a:solidFill>
                  <a:srgbClr val="000000"/>
                </a:solidFill>
                <a:effectLst/>
                <a:latin typeface="Söhne"/>
              </a:rPr>
              <a:t>: Often referred to as deep sleep or slow-wave sleep, this stage is characterized by delta waves. It's the most restorative sleep stage, during which the body repairs and regrows tissues, builds bone and muscle, and strengthens the immune system.</a:t>
            </a:r>
          </a:p>
          <a:p>
            <a:pPr algn="l">
              <a:buFont typeface="+mj-lt"/>
              <a:buAutoNum type="arabicPeriod"/>
            </a:pPr>
            <a:r>
              <a:rPr lang="en-US" b="1" i="0" dirty="0">
                <a:solidFill>
                  <a:srgbClr val="000000"/>
                </a:solidFill>
                <a:effectLst/>
                <a:latin typeface="Söhne"/>
              </a:rPr>
              <a:t>REM (Rapid Eye Movement)</a:t>
            </a:r>
            <a:r>
              <a:rPr lang="en-US" b="0" i="0" dirty="0">
                <a:solidFill>
                  <a:srgbClr val="000000"/>
                </a:solidFill>
                <a:effectLst/>
                <a:latin typeface="Söhne"/>
              </a:rPr>
              <a:t>: This stage is associated with vivid dreams due to increased brain activity. It's characterized by rapid eye movements, increased heart rate and blood pressure, and temporary paralysis of the limb muscles. REM sleep is crucial for cognitive functions like memory and learning.</a:t>
            </a:r>
          </a:p>
          <a:p>
            <a:pPr algn="l">
              <a:buFont typeface="+mj-lt"/>
              <a:buAutoNum type="arabicPeriod"/>
            </a:pPr>
            <a:r>
              <a:rPr lang="en-US" b="1" i="0" dirty="0">
                <a:solidFill>
                  <a:srgbClr val="000000"/>
                </a:solidFill>
                <a:effectLst/>
                <a:latin typeface="Söhne"/>
              </a:rPr>
              <a:t>Undefined</a:t>
            </a:r>
            <a:r>
              <a:rPr lang="en-US" b="0" i="0" dirty="0">
                <a:solidFill>
                  <a:srgbClr val="000000"/>
                </a:solidFill>
                <a:effectLst/>
                <a:latin typeface="Söhne"/>
              </a:rPr>
              <a:t>: Intervals that cannot be clearly classified into any of the above sleep stages, often due to data quality issues or ambiguous physiological signals.</a:t>
            </a:r>
          </a:p>
          <a:p>
            <a:pPr algn="l"/>
            <a:r>
              <a:rPr lang="en-US" b="1" i="0" dirty="0">
                <a:solidFill>
                  <a:srgbClr val="000000"/>
                </a:solidFill>
                <a:effectLst/>
                <a:latin typeface="Söhne"/>
              </a:rPr>
              <a:t>Arousal Annotations:</a:t>
            </a:r>
          </a:p>
          <a:p>
            <a:pPr algn="l">
              <a:buFont typeface="+mj-lt"/>
              <a:buAutoNum type="arabicPeriod"/>
            </a:pPr>
            <a:r>
              <a:rPr lang="en-US" b="1" i="0" dirty="0">
                <a:solidFill>
                  <a:srgbClr val="000000"/>
                </a:solidFill>
                <a:effectLst/>
                <a:latin typeface="Söhne"/>
              </a:rPr>
              <a:t>Spontaneous</a:t>
            </a:r>
            <a:r>
              <a:rPr lang="en-US" b="0" i="0" dirty="0">
                <a:solidFill>
                  <a:srgbClr val="000000"/>
                </a:solidFill>
                <a:effectLst/>
                <a:latin typeface="Söhne"/>
              </a:rPr>
              <a:t>: Arousals that occur without an apparent external stimulus or specific physiological cause.</a:t>
            </a:r>
          </a:p>
          <a:p>
            <a:pPr algn="l">
              <a:buFont typeface="+mj-lt"/>
              <a:buAutoNum type="arabicPeriod"/>
            </a:pPr>
            <a:r>
              <a:rPr lang="en-US" b="1" i="0" dirty="0">
                <a:solidFill>
                  <a:srgbClr val="000000"/>
                </a:solidFill>
                <a:effectLst/>
                <a:latin typeface="Söhne"/>
              </a:rPr>
              <a:t>Respiratory Effort Related Arousal (RERA)</a:t>
            </a:r>
            <a:r>
              <a:rPr lang="en-US" b="0" i="0" dirty="0">
                <a:solidFill>
                  <a:srgbClr val="000000"/>
                </a:solidFill>
                <a:effectLst/>
                <a:latin typeface="Söhne"/>
              </a:rPr>
              <a:t>: A sequence of breaths characterized by increasing respiratory effort leading to arousal from sleep, but not meeting the criteria for apneas or hypopneas.</a:t>
            </a:r>
          </a:p>
          <a:p>
            <a:pPr algn="l">
              <a:buFont typeface="+mj-lt"/>
              <a:buAutoNum type="arabicPeriod"/>
            </a:pPr>
            <a:r>
              <a:rPr lang="en-US" b="1" i="0" dirty="0" err="1">
                <a:solidFill>
                  <a:srgbClr val="000000"/>
                </a:solidFill>
                <a:effectLst/>
                <a:latin typeface="Söhne"/>
              </a:rPr>
              <a:t>Bruxisms</a:t>
            </a:r>
            <a:r>
              <a:rPr lang="en-US" b="0" i="0" dirty="0">
                <a:solidFill>
                  <a:srgbClr val="000000"/>
                </a:solidFill>
                <a:effectLst/>
                <a:latin typeface="Söhne"/>
              </a:rPr>
              <a:t>: Involuntary grinding or clenching of the teeth during sleep, which can lead to arousals.</a:t>
            </a:r>
          </a:p>
          <a:p>
            <a:pPr algn="l">
              <a:buFont typeface="+mj-lt"/>
              <a:buAutoNum type="arabicPeriod"/>
            </a:pPr>
            <a:r>
              <a:rPr lang="en-US" b="1" i="0" dirty="0">
                <a:solidFill>
                  <a:srgbClr val="000000"/>
                </a:solidFill>
                <a:effectLst/>
                <a:latin typeface="Söhne"/>
              </a:rPr>
              <a:t>Hypopneas</a:t>
            </a:r>
            <a:r>
              <a:rPr lang="en-US" b="0" i="0" dirty="0">
                <a:solidFill>
                  <a:srgbClr val="000000"/>
                </a:solidFill>
                <a:effectLst/>
                <a:latin typeface="Söhne"/>
              </a:rPr>
              <a:t>: Episodes of overly shallow breathing or an abnormally low respiratory rate, leading to a decrease in blood oxygen levels and potential arousals.</a:t>
            </a:r>
          </a:p>
          <a:p>
            <a:pPr algn="l">
              <a:buFont typeface="+mj-lt"/>
              <a:buAutoNum type="arabicPeriod"/>
            </a:pPr>
            <a:r>
              <a:rPr lang="en-US" b="1" i="0" dirty="0">
                <a:solidFill>
                  <a:srgbClr val="000000"/>
                </a:solidFill>
                <a:effectLst/>
                <a:latin typeface="Söhne"/>
              </a:rPr>
              <a:t>Apneas</a:t>
            </a:r>
            <a:r>
              <a:rPr lang="en-US" b="0" i="0" dirty="0">
                <a:solidFill>
                  <a:srgbClr val="000000"/>
                </a:solidFill>
                <a:effectLst/>
                <a:latin typeface="Söhne"/>
              </a:rPr>
              <a:t>: Episodes where breathing stops or is significantly reduced due to blockage of the upper airway (Obstructive), lack of respiratory effort (Central), or a combination of both (Mixed), often resulting in arousal from sleep to resume breathing.</a:t>
            </a:r>
          </a:p>
          <a:p>
            <a:pPr algn="l">
              <a:buFont typeface="+mj-lt"/>
              <a:buAutoNum type="arabicPeriod"/>
            </a:pPr>
            <a:r>
              <a:rPr lang="en-US" b="1" i="0" dirty="0">
                <a:solidFill>
                  <a:srgbClr val="000000"/>
                </a:solidFill>
                <a:effectLst/>
                <a:latin typeface="Söhne"/>
              </a:rPr>
              <a:t>Snores</a:t>
            </a:r>
            <a:r>
              <a:rPr lang="en-US" b="0" i="0" dirty="0">
                <a:solidFill>
                  <a:srgbClr val="000000"/>
                </a:solidFill>
                <a:effectLst/>
                <a:latin typeface="Söhne"/>
              </a:rPr>
              <a:t>: Noisy breathing during sleep, which can indicate partial obstruction of the upper airway and lead to sleep disruptions or arousals.</a:t>
            </a:r>
          </a:p>
          <a:p>
            <a:pPr algn="l">
              <a:buFont typeface="+mj-lt"/>
              <a:buAutoNum type="arabicPeriod"/>
            </a:pPr>
            <a:r>
              <a:rPr lang="en-US" b="1" i="0" dirty="0">
                <a:solidFill>
                  <a:srgbClr val="000000"/>
                </a:solidFill>
                <a:effectLst/>
                <a:latin typeface="Söhne"/>
              </a:rPr>
              <a:t>Periodic Leg Movements</a:t>
            </a:r>
            <a:r>
              <a:rPr lang="en-US" b="0" i="0" dirty="0">
                <a:solidFill>
                  <a:srgbClr val="000000"/>
                </a:solidFill>
                <a:effectLst/>
                <a:latin typeface="Söhne"/>
              </a:rPr>
              <a:t>: Repetitive cramping or jerking of the legs during sleep that can cause sleep fragmentation and arousals.</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5</a:t>
            </a:fld>
            <a:endParaRPr lang="en-US"/>
          </a:p>
        </p:txBody>
      </p:sp>
    </p:spTree>
    <p:extLst>
      <p:ext uri="{BB962C8B-B14F-4D97-AF65-F5344CB8AC3E}">
        <p14:creationId xmlns:p14="http://schemas.microsoft.com/office/powerpoint/2010/main" val="35973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D0D0D"/>
                </a:solidFill>
                <a:effectLst/>
                <a:latin typeface="Söhne"/>
              </a:rPr>
              <a:t>DenseNet</a:t>
            </a:r>
            <a:r>
              <a:rPr lang="en-US" b="0" i="0" dirty="0">
                <a:solidFill>
                  <a:srgbClr val="0D0D0D"/>
                </a:solidFill>
                <a:effectLst/>
                <a:latin typeface="Söhne"/>
              </a:rPr>
              <a:t>, short for Densely Connected Convolutional Networks, introduces a unique architecture where each layer is directly connected to every other layer in a feed-forward fashion. Unlike traditional CNNs where each layer only receives input from the previous layer, in </a:t>
            </a:r>
            <a:r>
              <a:rPr lang="en-US" b="0" i="0" dirty="0" err="1">
                <a:solidFill>
                  <a:srgbClr val="0D0D0D"/>
                </a:solidFill>
                <a:effectLst/>
                <a:latin typeface="Söhne"/>
              </a:rPr>
              <a:t>DenseNet</a:t>
            </a:r>
            <a:r>
              <a:rPr lang="en-US" b="0" i="0" dirty="0">
                <a:solidFill>
                  <a:srgbClr val="0D0D0D"/>
                </a:solidFill>
                <a:effectLst/>
                <a:latin typeface="Söhne"/>
              </a:rPr>
              <a:t>, a layer receives inputs from all preceding layers. This connectivity pattern is termed as "dense connectivity.“</a:t>
            </a:r>
            <a:br>
              <a:rPr lang="en-US" b="0" i="0" dirty="0">
                <a:solidFill>
                  <a:srgbClr val="0D0D0D"/>
                </a:solidFill>
                <a:effectLst/>
                <a:latin typeface="Söhne"/>
              </a:rPr>
            </a:br>
            <a:endParaRPr lang="en-US" b="0" i="0" dirty="0">
              <a:solidFill>
                <a:srgbClr val="0D0D0D"/>
              </a:solidFill>
              <a:effectLst/>
              <a:latin typeface="Söhne"/>
            </a:endParaRPr>
          </a:p>
          <a:p>
            <a:pPr algn="l"/>
            <a:r>
              <a:rPr lang="en-US" b="0" i="0" dirty="0">
                <a:solidFill>
                  <a:srgbClr val="0D0D0D"/>
                </a:solidFill>
                <a:effectLst/>
                <a:latin typeface="Söhne"/>
              </a:rPr>
              <a:t>In </a:t>
            </a:r>
            <a:r>
              <a:rPr lang="en-US" b="0" i="0" dirty="0" err="1">
                <a:solidFill>
                  <a:srgbClr val="0D0D0D"/>
                </a:solidFill>
                <a:effectLst/>
                <a:latin typeface="Söhne"/>
              </a:rPr>
              <a:t>ResNets</a:t>
            </a:r>
            <a:r>
              <a:rPr lang="en-US" b="0" i="0" dirty="0">
                <a:solidFill>
                  <a:srgbClr val="0D0D0D"/>
                </a:solidFill>
                <a:effectLst/>
                <a:latin typeface="Söhne"/>
              </a:rPr>
              <a:t>, skip connections are used to bypass one or more layers by adding the input of a block to its output. This facilitates a direct gradient flow through these connections, making it easier to train deeper networks.</a:t>
            </a:r>
          </a:p>
          <a:p>
            <a:pPr algn="l"/>
            <a:endParaRPr lang="en-US" b="0" i="0" dirty="0">
              <a:solidFill>
                <a:srgbClr val="0D0D0D"/>
              </a:solidFill>
              <a:effectLst/>
              <a:latin typeface="Söhne"/>
            </a:endParaRPr>
          </a:p>
          <a:p>
            <a:pPr algn="l"/>
            <a:r>
              <a:rPr lang="en-US" b="0" i="0" dirty="0">
                <a:solidFill>
                  <a:srgbClr val="0D0D0D"/>
                </a:solidFill>
                <a:effectLst/>
                <a:latin typeface="Söhne"/>
              </a:rPr>
              <a:t>A Bidirectional Long Short-Term Memory (Bi-LSTM) is an extension of the traditional LSTM neural network, designed to improve model performance by providing additional context to the network. While a standard LSTM processes data sequentially from the beginning to the end, a Bi-LSTM processes data in both forward and backward directions.</a:t>
            </a:r>
          </a:p>
          <a:p>
            <a:pPr algn="l"/>
            <a:endParaRPr lang="en-US" b="0" i="0" dirty="0">
              <a:solidFill>
                <a:srgbClr val="0D0D0D"/>
              </a:solidFill>
              <a:effectLst/>
              <a:latin typeface="Söhne"/>
            </a:endParaRPr>
          </a:p>
          <a:p>
            <a:pPr algn="l"/>
            <a:r>
              <a:rPr lang="en-US" b="0" i="0" dirty="0">
                <a:solidFill>
                  <a:srgbClr val="0D0D0D"/>
                </a:solidFill>
                <a:effectLst/>
                <a:latin typeface="Söhne"/>
              </a:rPr>
              <a:t>What's unique about </a:t>
            </a:r>
            <a:r>
              <a:rPr lang="en-US" b="0" i="0" dirty="0" err="1">
                <a:solidFill>
                  <a:srgbClr val="0D0D0D"/>
                </a:solidFill>
                <a:effectLst/>
                <a:latin typeface="Söhne"/>
              </a:rPr>
              <a:t>DenseNet</a:t>
            </a:r>
            <a:r>
              <a:rPr lang="en-US" b="0" i="0" dirty="0">
                <a:solidFill>
                  <a:srgbClr val="0D0D0D"/>
                </a:solidFill>
                <a:effectLst/>
                <a:latin typeface="Söhne"/>
              </a:rPr>
              <a:t> is that it efficiently addresses the vanishing gradient problem and strengthens feature propagation through the network. The dense connectivity ensures maximum information flow between layers, making the network more efficient and reducing the number of parameters.</a:t>
            </a:r>
          </a:p>
          <a:p>
            <a:pPr algn="l"/>
            <a:r>
              <a:rPr lang="en-US" b="0" i="0" dirty="0" err="1">
                <a:solidFill>
                  <a:srgbClr val="0D0D0D"/>
                </a:solidFill>
                <a:effectLst/>
                <a:latin typeface="Söhne"/>
              </a:rPr>
              <a:t>DenseNet</a:t>
            </a:r>
            <a:r>
              <a:rPr lang="en-US" b="0" i="0" dirty="0">
                <a:solidFill>
                  <a:srgbClr val="0D0D0D"/>
                </a:solidFill>
                <a:effectLst/>
                <a:latin typeface="Söhne"/>
              </a:rPr>
              <a:t> also incorporates features similar to </a:t>
            </a:r>
            <a:r>
              <a:rPr lang="en-US" b="0" i="0" dirty="0" err="1">
                <a:solidFill>
                  <a:srgbClr val="0D0D0D"/>
                </a:solidFill>
                <a:effectLst/>
                <a:latin typeface="Söhne"/>
              </a:rPr>
              <a:t>ResNets</a:t>
            </a:r>
            <a:r>
              <a:rPr lang="en-US" b="0" i="0" dirty="0">
                <a:solidFill>
                  <a:srgbClr val="0D0D0D"/>
                </a:solidFill>
                <a:effectLst/>
                <a:latin typeface="Söhne"/>
              </a:rPr>
              <a:t> (Residual Networks) by using skip connections. However, instead of adding the output of previous layers (as in </a:t>
            </a:r>
            <a:r>
              <a:rPr lang="en-US" b="0" i="0" dirty="0" err="1">
                <a:solidFill>
                  <a:srgbClr val="0D0D0D"/>
                </a:solidFill>
                <a:effectLst/>
                <a:latin typeface="Söhne"/>
              </a:rPr>
              <a:t>ResNets</a:t>
            </a:r>
            <a:r>
              <a:rPr lang="en-US" b="0" i="0" dirty="0">
                <a:solidFill>
                  <a:srgbClr val="0D0D0D"/>
                </a:solidFill>
                <a:effectLst/>
                <a:latin typeface="Söhne"/>
              </a:rPr>
              <a:t>), </a:t>
            </a:r>
            <a:r>
              <a:rPr lang="en-US" b="0" i="0" dirty="0" err="1">
                <a:solidFill>
                  <a:srgbClr val="0D0D0D"/>
                </a:solidFill>
                <a:effectLst/>
                <a:latin typeface="Söhne"/>
              </a:rPr>
              <a:t>DenseNet</a:t>
            </a:r>
            <a:r>
              <a:rPr lang="en-US" b="0" i="0" dirty="0">
                <a:solidFill>
                  <a:srgbClr val="0D0D0D"/>
                </a:solidFill>
                <a:effectLst/>
                <a:latin typeface="Söhne"/>
              </a:rPr>
              <a:t> concatenates feature maps from all preceding layers. This approach provides a more diverse set of features for each layer, improving the model's representational capability.</a:t>
            </a:r>
          </a:p>
          <a:p>
            <a:pPr algn="l"/>
            <a:r>
              <a:rPr lang="en-US" b="0" i="0" dirty="0">
                <a:solidFill>
                  <a:srgbClr val="0D0D0D"/>
                </a:solidFill>
                <a:effectLst/>
                <a:latin typeface="Söhne"/>
              </a:rPr>
              <a:t>Key advantages include:</a:t>
            </a:r>
          </a:p>
          <a:p>
            <a:pPr algn="l">
              <a:buFont typeface="+mj-lt"/>
              <a:buAutoNum type="arabicPeriod"/>
            </a:pPr>
            <a:r>
              <a:rPr lang="en-US" b="0" i="0" dirty="0">
                <a:solidFill>
                  <a:srgbClr val="0D0D0D"/>
                </a:solidFill>
                <a:effectLst/>
                <a:latin typeface="Söhne"/>
              </a:rPr>
              <a:t>Improved information flow and feature reuse, leading to more efficient training.</a:t>
            </a:r>
          </a:p>
          <a:p>
            <a:pPr algn="l">
              <a:buFont typeface="+mj-lt"/>
              <a:buAutoNum type="arabicPeriod"/>
            </a:pPr>
            <a:r>
              <a:rPr lang="en-US" b="0" i="0" dirty="0">
                <a:solidFill>
                  <a:srgbClr val="0D0D0D"/>
                </a:solidFill>
                <a:effectLst/>
                <a:latin typeface="Söhne"/>
              </a:rPr>
              <a:t>Reduction in the vanishing gradient problem, as gradients can flow directly through the skip connections.</a:t>
            </a:r>
          </a:p>
          <a:p>
            <a:pPr algn="l">
              <a:buFont typeface="+mj-lt"/>
              <a:buAutoNum type="arabicPeriod"/>
            </a:pPr>
            <a:r>
              <a:rPr lang="en-US" b="0" i="0" dirty="0">
                <a:solidFill>
                  <a:srgbClr val="0D0D0D"/>
                </a:solidFill>
                <a:effectLst/>
                <a:latin typeface="Söhne"/>
              </a:rPr>
              <a:t>Compact models with fewer parameters, as feature reuse diminishes the need for learning redundant features.</a:t>
            </a:r>
          </a:p>
        </p:txBody>
      </p:sp>
      <p:sp>
        <p:nvSpPr>
          <p:cNvPr id="4" name="Slide Number Placeholder 3"/>
          <p:cNvSpPr>
            <a:spLocks noGrp="1"/>
          </p:cNvSpPr>
          <p:nvPr>
            <p:ph type="sldNum" sz="quarter" idx="5"/>
          </p:nvPr>
        </p:nvSpPr>
        <p:spPr/>
        <p:txBody>
          <a:bodyPr/>
          <a:lstStyle/>
          <a:p>
            <a:fld id="{D31F85EE-B8C7-4022-BB9B-12295E0AB03A}" type="slidenum">
              <a:rPr lang="en-US" smtClean="0"/>
              <a:t>7</a:t>
            </a:fld>
            <a:endParaRPr lang="en-US"/>
          </a:p>
        </p:txBody>
      </p:sp>
    </p:spTree>
    <p:extLst>
      <p:ext uri="{BB962C8B-B14F-4D97-AF65-F5344CB8AC3E}">
        <p14:creationId xmlns:p14="http://schemas.microsoft.com/office/powerpoint/2010/main" val="286055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In the context of sleep studies, an "arousal" refers to a brief period of wakefulness or heightened brain activity during sleep. This can disrupt the sleep cycle, moving the sleeper from a deeper sleep stage to a lighter one or even to wakefulness</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8</a:t>
            </a:fld>
            <a:endParaRPr lang="en-US"/>
          </a:p>
        </p:txBody>
      </p:sp>
    </p:spTree>
    <p:extLst>
      <p:ext uri="{BB962C8B-B14F-4D97-AF65-F5344CB8AC3E}">
        <p14:creationId xmlns:p14="http://schemas.microsoft.com/office/powerpoint/2010/main" val="159507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REM (Rapid Eye Movement) and NREM (Non-Rapid Eye Movement) are stages of sleep that each have distinct characteristics: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NREM Sleep</a:t>
            </a:r>
            <a:r>
              <a:rPr lang="en-US" b="0" i="0" dirty="0">
                <a:solidFill>
                  <a:srgbClr val="0D0D0D"/>
                </a:solidFill>
                <a:effectLst/>
                <a:latin typeface="Söhne"/>
              </a:rPr>
              <a:t>: This is divided into three stages, NREM1, NREM2, and NREM3, each progressively deeper than the last.</a:t>
            </a:r>
          </a:p>
          <a:p>
            <a:pPr marL="742950" lvl="1" indent="-285750" algn="l">
              <a:buFont typeface="+mj-lt"/>
              <a:buAutoNum type="arabicPeriod"/>
            </a:pPr>
            <a:r>
              <a:rPr lang="en-US" b="1" i="0" dirty="0">
                <a:solidFill>
                  <a:srgbClr val="0D0D0D"/>
                </a:solidFill>
                <a:effectLst/>
                <a:latin typeface="Söhne"/>
              </a:rPr>
              <a:t>NREM1</a:t>
            </a:r>
            <a:r>
              <a:rPr lang="en-US" b="0" i="0" dirty="0">
                <a:solidFill>
                  <a:srgbClr val="0D0D0D"/>
                </a:solidFill>
                <a:effectLst/>
                <a:latin typeface="Söhne"/>
              </a:rPr>
              <a:t>: This is the lightest stage of sleep, often considered the transition phase between wakefulness and sleep. It's characterized by slow eye movements, reduced muscle activity, and the ability to be easily awakened. People in this stage might experience sudden muscle contractions known as hypnic jerks.</a:t>
            </a:r>
          </a:p>
          <a:p>
            <a:pPr marL="742950" lvl="1" indent="-285750" algn="l">
              <a:buFont typeface="+mj-lt"/>
              <a:buAutoNum type="arabicPeriod"/>
            </a:pPr>
            <a:r>
              <a:rPr lang="en-US" b="1" i="0" dirty="0">
                <a:solidFill>
                  <a:srgbClr val="0D0D0D"/>
                </a:solidFill>
                <a:effectLst/>
                <a:latin typeface="Söhne"/>
              </a:rPr>
              <a:t>NREM2</a:t>
            </a:r>
            <a:r>
              <a:rPr lang="en-US" b="0" i="0" dirty="0">
                <a:solidFill>
                  <a:srgbClr val="0D0D0D"/>
                </a:solidFill>
                <a:effectLst/>
                <a:latin typeface="Söhne"/>
              </a:rPr>
              <a:t>: This stage accounts for the majority of our sleep time. It is deeper than NREM1 and features specific patterns on an EEG, including sleep spindles and K-complexes. There are no eye movements, and heart rate and breathing slow down.</a:t>
            </a:r>
          </a:p>
          <a:p>
            <a:pPr marL="742950" lvl="1" indent="-285750" algn="l">
              <a:buFont typeface="+mj-lt"/>
              <a:buAutoNum type="arabicPeriod"/>
            </a:pPr>
            <a:r>
              <a:rPr lang="en-US" b="1" i="0" dirty="0">
                <a:solidFill>
                  <a:srgbClr val="0D0D0D"/>
                </a:solidFill>
                <a:effectLst/>
                <a:latin typeface="Söhne"/>
              </a:rPr>
              <a:t>NREM3</a:t>
            </a:r>
            <a:r>
              <a:rPr lang="en-US" b="0" i="0" dirty="0">
                <a:solidFill>
                  <a:srgbClr val="0D0D0D"/>
                </a:solidFill>
                <a:effectLst/>
                <a:latin typeface="Söhne"/>
              </a:rPr>
              <a:t>: Often referred to as deep sleep or slow-wave sleep, NREM3 is the deepest stage of NREM sleep. It's characterized by delta waves on an EEG, slow breathing, and reduced heart rate and muscle activity. Waking someone from this stage can be difficult, and if awakened, a person might feel disoriented for a few minutes.</a:t>
            </a:r>
          </a:p>
          <a:p>
            <a:pPr algn="l">
              <a:buFont typeface="+mj-lt"/>
              <a:buAutoNum type="arabicPeriod"/>
            </a:pPr>
            <a:r>
              <a:rPr lang="en-US" b="1" i="0" dirty="0">
                <a:solidFill>
                  <a:srgbClr val="0D0D0D"/>
                </a:solidFill>
                <a:effectLst/>
                <a:latin typeface="Söhne"/>
              </a:rPr>
              <a:t>REM Sleep</a:t>
            </a:r>
            <a:r>
              <a:rPr lang="en-US" b="0" i="0" dirty="0">
                <a:solidFill>
                  <a:srgbClr val="0D0D0D"/>
                </a:solidFill>
                <a:effectLst/>
                <a:latin typeface="Söhne"/>
              </a:rPr>
              <a:t>: This stage is known for rapid eye movements, increased brain activity, and vivid dreams. It's characterized by paralysis of most voluntary muscles (REM atonia), preventing people from acting out their dreams. REM sleep typically begins around 90 minutes after falling asleep and recurs about every 90 minutes, getting longer later in the night.</a:t>
            </a:r>
          </a:p>
        </p:txBody>
      </p:sp>
      <p:sp>
        <p:nvSpPr>
          <p:cNvPr id="4" name="Slide Number Placeholder 3"/>
          <p:cNvSpPr>
            <a:spLocks noGrp="1"/>
          </p:cNvSpPr>
          <p:nvPr>
            <p:ph type="sldNum" sz="quarter" idx="5"/>
          </p:nvPr>
        </p:nvSpPr>
        <p:spPr/>
        <p:txBody>
          <a:bodyPr/>
          <a:lstStyle/>
          <a:p>
            <a:fld id="{D31F85EE-B8C7-4022-BB9B-12295E0AB03A}" type="slidenum">
              <a:rPr lang="en-US" smtClean="0"/>
              <a:t>9</a:t>
            </a:fld>
            <a:endParaRPr lang="en-US"/>
          </a:p>
        </p:txBody>
      </p:sp>
    </p:spTree>
    <p:extLst>
      <p:ext uri="{BB962C8B-B14F-4D97-AF65-F5344CB8AC3E}">
        <p14:creationId xmlns:p14="http://schemas.microsoft.com/office/powerpoint/2010/main" val="232073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Preprocessing Steps</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Anti-aliasing FIR filter</a:t>
            </a:r>
            <a:r>
              <a:rPr lang="en-US" b="0" i="0" dirty="0">
                <a:solidFill>
                  <a:srgbClr val="0D0D0D"/>
                </a:solidFill>
                <a:effectLst/>
                <a:latin typeface="Söhne"/>
              </a:rPr>
              <a:t>: This is a type of digital filter applied to the signals to reduce noise and prevent aliasing. Aliasing is a phenomenon that can cause different signals to become indistinguishable (or "aliases" of one another) when sampled, leading to inaccuracies in signal representation. The filter helps in maintaining the integrity of the signals by removing high-frequency content that could cause aliasing.</a:t>
            </a:r>
          </a:p>
          <a:p>
            <a:pPr algn="l">
              <a:buFont typeface="Arial" panose="020B0604020202020204" pitchFamily="34" charset="0"/>
              <a:buChar char="•"/>
            </a:pPr>
            <a:r>
              <a:rPr lang="en-US" b="1" i="0" dirty="0" err="1">
                <a:solidFill>
                  <a:srgbClr val="0D0D0D"/>
                </a:solidFill>
                <a:effectLst/>
                <a:latin typeface="Söhne"/>
              </a:rPr>
              <a:t>Downsampling</a:t>
            </a:r>
            <a:r>
              <a:rPr lang="en-US" b="1" i="0" dirty="0">
                <a:solidFill>
                  <a:srgbClr val="0D0D0D"/>
                </a:solidFill>
                <a:effectLst/>
                <a:latin typeface="Söhne"/>
              </a:rPr>
              <a:t> to 50 Hz</a:t>
            </a:r>
            <a:r>
              <a:rPr lang="en-US" b="0" i="0" dirty="0">
                <a:solidFill>
                  <a:srgbClr val="0D0D0D"/>
                </a:solidFill>
                <a:effectLst/>
                <a:latin typeface="Söhne"/>
              </a:rPr>
              <a:t>: The original signals, which might have been recorded at a higher sampling rate, are reduced to a sampling rate of 50 Hz. This means that the signals are now represented with 50 data points per second, which is sufficient for capturing sleep-related information and reduces the computational load for processing.</a:t>
            </a:r>
          </a:p>
          <a:p>
            <a:pPr algn="l">
              <a:buFont typeface="Arial" panose="020B0604020202020204" pitchFamily="34" charset="0"/>
              <a:buChar char="•"/>
            </a:pPr>
            <a:r>
              <a:rPr lang="en-US" b="1" i="0" dirty="0">
                <a:solidFill>
                  <a:srgbClr val="0D0D0D"/>
                </a:solidFill>
                <a:effectLst/>
                <a:latin typeface="Söhne"/>
              </a:rPr>
              <a:t>DC bias removal</a:t>
            </a:r>
            <a:r>
              <a:rPr lang="en-US" b="0" i="0" dirty="0">
                <a:solidFill>
                  <a:srgbClr val="0D0D0D"/>
                </a:solidFill>
                <a:effectLst/>
                <a:latin typeface="Söhne"/>
              </a:rPr>
              <a:t>: This step involves adjusting the signal so that its mean value is centered around zero. DC bias is a constant offset value that can skew the signal away from zero. Removing it ensures that the signal oscillations are centered around zero, making further analysis more straightforward.</a:t>
            </a:r>
          </a:p>
          <a:p>
            <a:pPr algn="l">
              <a:buFont typeface="Arial" panose="020B0604020202020204" pitchFamily="34" charset="0"/>
              <a:buChar char="•"/>
            </a:pPr>
            <a:r>
              <a:rPr lang="en-US" b="1" i="0" dirty="0">
                <a:solidFill>
                  <a:srgbClr val="0D0D0D"/>
                </a:solidFill>
                <a:effectLst/>
                <a:latin typeface="Söhne"/>
              </a:rPr>
              <a:t>Normalization</a:t>
            </a:r>
            <a:r>
              <a:rPr lang="en-US" b="0" i="0" dirty="0">
                <a:solidFill>
                  <a:srgbClr val="0D0D0D"/>
                </a:solidFill>
                <a:effectLst/>
                <a:latin typeface="Söhne"/>
              </a:rPr>
              <a:t>: Each channel's signal is normalized independently using an 18-minute moving window. In this context, "normalizing" means adjusting the signal so that its fluctuations are within a standard range, which makes different signals more comparable and easier to analyze. They subtract the mean and divide by the root-mean-square (RMS) value within the window. RMS is a statistical measure of the magnitude of a varying quantity and here it helps in scaling the signal amplitude. Fast Fourier Transform (FFT) convolution is a mathematical technique used to efficiently perform this normalization over each moving window.</a:t>
            </a:r>
          </a:p>
          <a:p>
            <a:pPr algn="l">
              <a:buFont typeface="Arial" panose="020B0604020202020204" pitchFamily="34" charset="0"/>
              <a:buChar char="•"/>
            </a:pPr>
            <a:r>
              <a:rPr lang="en-US" b="1" i="0" dirty="0">
                <a:solidFill>
                  <a:srgbClr val="0D0D0D"/>
                </a:solidFill>
                <a:effectLst/>
                <a:latin typeface="Söhne"/>
              </a:rPr>
              <a:t>Oxygen saturation (SaO2) scaling</a:t>
            </a:r>
            <a:r>
              <a:rPr lang="en-US" b="0" i="0" dirty="0">
                <a:solidFill>
                  <a:srgbClr val="0D0D0D"/>
                </a:solidFill>
                <a:effectLst/>
                <a:latin typeface="Söhne"/>
              </a:rPr>
              <a:t>: The SaO2 signals, which measure the percentage of oxygen in the blood, are scaled to fit within a specific range. This is done to avoid large values that could potentially "overload" or saturate the neural network, making the learning process less effective.</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None/>
            </a:pPr>
            <a:r>
              <a:rPr lang="en-US" b="0" i="0" dirty="0">
                <a:solidFill>
                  <a:srgbClr val="0D0D0D"/>
                </a:solidFill>
                <a:effectLst/>
                <a:latin typeface="Söhne"/>
              </a:rPr>
              <a:t>FFT convolution refers to the use of the Fast Fourier Transform (FFT) in the convolution operation, primarily to enhance computational efficiency. Convolution, a fundamental operation in signal processing, involves the integration of two functions to produce a third function that expresses how the shape of one is modified by the other. It's widely used in digital signal processing for filtering, analyzing signals, and in deep learning for operations like image and signal transformations.</a:t>
            </a:r>
          </a:p>
        </p:txBody>
      </p:sp>
      <p:sp>
        <p:nvSpPr>
          <p:cNvPr id="4" name="Slide Number Placeholder 3"/>
          <p:cNvSpPr>
            <a:spLocks noGrp="1"/>
          </p:cNvSpPr>
          <p:nvPr>
            <p:ph type="sldNum" sz="quarter" idx="5"/>
          </p:nvPr>
        </p:nvSpPr>
        <p:spPr/>
        <p:txBody>
          <a:bodyPr/>
          <a:lstStyle/>
          <a:p>
            <a:fld id="{D31F85EE-B8C7-4022-BB9B-12295E0AB03A}" type="slidenum">
              <a:rPr lang="en-US" smtClean="0"/>
              <a:t>10</a:t>
            </a:fld>
            <a:endParaRPr lang="en-US"/>
          </a:p>
        </p:txBody>
      </p:sp>
    </p:spTree>
    <p:extLst>
      <p:ext uri="{BB962C8B-B14F-4D97-AF65-F5344CB8AC3E}">
        <p14:creationId xmlns:p14="http://schemas.microsoft.com/office/powerpoint/2010/main" val="688963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84161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a:prstGeom prst="rect">
            <a:avLst/>
          </a:prstGeo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pic>
        <p:nvPicPr>
          <p:cNvPr id="11" name="Picture 10" descr="A red sign with white text&#10;&#10;Description automatically generated with medium confidence">
            <a:extLst>
              <a:ext uri="{FF2B5EF4-FFF2-40B4-BE49-F238E27FC236}">
                <a16:creationId xmlns:a16="http://schemas.microsoft.com/office/drawing/2014/main" id="{BC34F553-55EA-4369-B68E-EE41D42548F6}"/>
              </a:ext>
            </a:extLst>
          </p:cNvPr>
          <p:cNvPicPr>
            <a:picLocks noChangeAspect="1"/>
          </p:cNvPicPr>
          <p:nvPr userDrawn="1"/>
        </p:nvPicPr>
        <p:blipFill rotWithShape="1">
          <a:blip r:embed="rId2"/>
          <a:srcRect r="77647" b="-5155"/>
          <a:stretch/>
        </p:blipFill>
        <p:spPr>
          <a:xfrm>
            <a:off x="1" y="0"/>
            <a:ext cx="914400" cy="1096240"/>
          </a:xfrm>
          <a:prstGeom prst="rect">
            <a:avLst/>
          </a:prstGeom>
        </p:spPr>
      </p:pic>
      <p:sp>
        <p:nvSpPr>
          <p:cNvPr id="12" name="Rectangle 11">
            <a:extLst>
              <a:ext uri="{FF2B5EF4-FFF2-40B4-BE49-F238E27FC236}">
                <a16:creationId xmlns:a16="http://schemas.microsoft.com/office/drawing/2014/main" id="{829F3D58-D86E-4144-A128-24EFB891083E}"/>
              </a:ext>
            </a:extLst>
          </p:cNvPr>
          <p:cNvSpPr/>
          <p:nvPr userDrawn="1"/>
        </p:nvSpPr>
        <p:spPr>
          <a:xfrm>
            <a:off x="4090771" y="0"/>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44BF7A-0CE0-4976-464A-37AF5D2115D5}"/>
              </a:ext>
            </a:extLst>
          </p:cNvPr>
          <p:cNvSpPr/>
          <p:nvPr userDrawn="1"/>
        </p:nvSpPr>
        <p:spPr>
          <a:xfrm>
            <a:off x="796414" y="-1"/>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868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8408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3/12/2024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5950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3/12/2024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0751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3/12/2024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626987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14961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3/12/2024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568" y="1163788"/>
            <a:ext cx="101955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EA0444F7-538A-4798-8CDE-AFD424AF3090}"/>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47518E5A-9DA6-4D2C-A601-0F0F61CF6974}"/>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nserte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3994" y="1161288"/>
            <a:ext cx="347472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51E21E41-8BF0-41C9-ACD8-CA6419F77FB4}"/>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ABE1F361-C5EB-49C9-93AD-4517D86991C3}"/>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17" name="Picture Placeholder 16">
            <a:extLst>
              <a:ext uri="{FF2B5EF4-FFF2-40B4-BE49-F238E27FC236}">
                <a16:creationId xmlns:a16="http://schemas.microsoft.com/office/drawing/2014/main" id="{29889E13-2DF0-404F-AB5B-7D9E9A809394}"/>
              </a:ext>
            </a:extLst>
          </p:cNvPr>
          <p:cNvSpPr>
            <a:spLocks noGrp="1"/>
          </p:cNvSpPr>
          <p:nvPr>
            <p:ph type="pic" sz="quarter" idx="11"/>
          </p:nvPr>
        </p:nvSpPr>
        <p:spPr>
          <a:xfrm>
            <a:off x="4520046" y="1162050"/>
            <a:ext cx="6705670" cy="4845050"/>
          </a:xfrm>
        </p:spPr>
        <p:txBody>
          <a:bodyPr/>
          <a:lstStyle/>
          <a:p>
            <a:r>
              <a:rPr lang="en-US"/>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Straight Connector 16">
            <a:extLst>
              <a:ext uri="{FF2B5EF4-FFF2-40B4-BE49-F238E27FC236}">
                <a16:creationId xmlns:a16="http://schemas.microsoft.com/office/drawing/2014/main" id="{EBE2B110-0E06-4FB2-A334-F0AA1DB04B6C}"/>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80325713-227A-4668-BD80-2EF04F0A41D1}"/>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8" name="Picture Placeholder 7">
            <a:extLst>
              <a:ext uri="{FF2B5EF4-FFF2-40B4-BE49-F238E27FC236}">
                <a16:creationId xmlns:a16="http://schemas.microsoft.com/office/drawing/2014/main" id="{48FA6EC9-9A83-4730-B416-38BD5FC51EE7}"/>
              </a:ext>
            </a:extLst>
          </p:cNvPr>
          <p:cNvSpPr>
            <a:spLocks noGrp="1"/>
          </p:cNvSpPr>
          <p:nvPr>
            <p:ph type="pic" sz="quarter" idx="11"/>
          </p:nvPr>
        </p:nvSpPr>
        <p:spPr>
          <a:xfrm>
            <a:off x="520700" y="1090613"/>
            <a:ext cx="3225800" cy="4811712"/>
          </a:xfrm>
        </p:spPr>
        <p:txBody>
          <a:body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Graphic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107" y="1143000"/>
            <a:ext cx="731520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1947C6A2-E6CB-47A5-A271-10EE96FEFAC2}"/>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151A1B1-2B06-49A0-84C6-A153EFEE746B}"/>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7" name="Picture Placeholder 6">
            <a:extLst>
              <a:ext uri="{FF2B5EF4-FFF2-40B4-BE49-F238E27FC236}">
                <a16:creationId xmlns:a16="http://schemas.microsoft.com/office/drawing/2014/main" id="{4C2F945C-2674-4148-B9E6-D293361BD28E}"/>
              </a:ext>
            </a:extLst>
          </p:cNvPr>
          <p:cNvSpPr>
            <a:spLocks noGrp="1"/>
          </p:cNvSpPr>
          <p:nvPr>
            <p:ph type="pic" sz="quarter" idx="11"/>
          </p:nvPr>
        </p:nvSpPr>
        <p:spPr>
          <a:xfrm>
            <a:off x="520999" y="1143000"/>
            <a:ext cx="3154680" cy="2286000"/>
          </a:xfrm>
        </p:spPr>
        <p:txBody>
          <a:bodyPr/>
          <a:lstStyle/>
          <a:p>
            <a:r>
              <a:rPr lang="en-US"/>
              <a:t>Click icon to add picture</a:t>
            </a:r>
          </a:p>
        </p:txBody>
      </p:sp>
      <p:sp>
        <p:nvSpPr>
          <p:cNvPr id="16" name="Picture Placeholder 6">
            <a:extLst>
              <a:ext uri="{FF2B5EF4-FFF2-40B4-BE49-F238E27FC236}">
                <a16:creationId xmlns:a16="http://schemas.microsoft.com/office/drawing/2014/main" id="{33C51787-C5B9-41F5-AB84-ED96B8869B1A}"/>
              </a:ext>
            </a:extLst>
          </p:cNvPr>
          <p:cNvSpPr>
            <a:spLocks noGrp="1"/>
          </p:cNvSpPr>
          <p:nvPr>
            <p:ph type="pic" sz="quarter" idx="12"/>
          </p:nvPr>
        </p:nvSpPr>
        <p:spPr>
          <a:xfrm>
            <a:off x="559099" y="3683000"/>
            <a:ext cx="3154680" cy="2286000"/>
          </a:xfrm>
        </p:spPr>
        <p:txBody>
          <a:bodyPr/>
          <a:lstStyle/>
          <a:p>
            <a:r>
              <a:rPr lang="en-US"/>
              <a:t>Click icon to add picture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3/12/2024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926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7343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3/12/2024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22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0379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765" y="864108"/>
            <a:ext cx="10174941"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red sign with white text&#10;&#10;Description automatically generated with medium confidence">
            <a:extLst>
              <a:ext uri="{FF2B5EF4-FFF2-40B4-BE49-F238E27FC236}">
                <a16:creationId xmlns:a16="http://schemas.microsoft.com/office/drawing/2014/main" id="{E8D706B1-3225-4C3A-B570-BBE7AD1E3610}"/>
              </a:ext>
            </a:extLst>
          </p:cNvPr>
          <p:cNvPicPr>
            <a:picLocks noChangeAspect="1"/>
          </p:cNvPicPr>
          <p:nvPr userDrawn="1"/>
        </p:nvPicPr>
        <p:blipFill>
          <a:blip r:embed="rId7"/>
          <a:stretch>
            <a:fillRect/>
          </a:stretch>
        </p:blipFill>
        <p:spPr>
          <a:xfrm>
            <a:off x="0" y="6327506"/>
            <a:ext cx="2081646" cy="530494"/>
          </a:xfrm>
          <a:prstGeom prst="rect">
            <a:avLst/>
          </a:prstGeom>
        </p:spPr>
      </p:pic>
      <p:sp>
        <p:nvSpPr>
          <p:cNvPr id="8" name="Rectangle 7">
            <a:extLst>
              <a:ext uri="{FF2B5EF4-FFF2-40B4-BE49-F238E27FC236}">
                <a16:creationId xmlns:a16="http://schemas.microsoft.com/office/drawing/2014/main" id="{31708095-C2E4-4097-9C6E-9B6853D3CC12}"/>
              </a:ext>
            </a:extLst>
          </p:cNvPr>
          <p:cNvSpPr/>
          <p:nvPr userDrawn="1"/>
        </p:nvSpPr>
        <p:spPr>
          <a:xfrm>
            <a:off x="2081646" y="6327506"/>
            <a:ext cx="10110354" cy="530494"/>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4" r:id="rId3"/>
    <p:sldLayoutId id="2147483845" r:id="rId4"/>
    <p:sldLayoutId id="2147483848" r:id="rId5"/>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3/12/2024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407957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C67C-AED7-4161-9FCA-CF36592E0BCC}"/>
              </a:ext>
            </a:extLst>
          </p:cNvPr>
          <p:cNvSpPr>
            <a:spLocks noGrp="1"/>
          </p:cNvSpPr>
          <p:nvPr>
            <p:ph type="ctrTitle"/>
          </p:nvPr>
        </p:nvSpPr>
        <p:spPr>
          <a:xfrm>
            <a:off x="959011" y="2502726"/>
            <a:ext cx="8010817" cy="447303"/>
          </a:xfrm>
        </p:spPr>
        <p:txBody>
          <a:bodyPr>
            <a:noAutofit/>
          </a:bodyPr>
          <a:lstStyle/>
          <a:p>
            <a:r>
              <a:rPr lang="en-US" sz="4800" dirty="0" err="1"/>
              <a:t>SleepNet</a:t>
            </a:r>
            <a:r>
              <a:rPr lang="en-US" sz="4800" dirty="0"/>
              <a:t>:  Automated sleep analysis via dense convolutional neural network using Physiological time series</a:t>
            </a:r>
            <a:endParaRPr lang="en-US" sz="4800" b="1" i="0" dirty="0">
              <a:effectLst/>
              <a:latin typeface="Fira Sans" panose="020B0604020202020204" pitchFamily="34" charset="0"/>
            </a:endParaRPr>
          </a:p>
        </p:txBody>
      </p:sp>
      <p:sp>
        <p:nvSpPr>
          <p:cNvPr id="4" name="Subtitle 2">
            <a:extLst>
              <a:ext uri="{FF2B5EF4-FFF2-40B4-BE49-F238E27FC236}">
                <a16:creationId xmlns:a16="http://schemas.microsoft.com/office/drawing/2014/main" id="{124E3ECF-C41A-8386-7ECC-7558E30D01AF}"/>
              </a:ext>
            </a:extLst>
          </p:cNvPr>
          <p:cNvSpPr txBox="1">
            <a:spLocks/>
          </p:cNvSpPr>
          <p:nvPr/>
        </p:nvSpPr>
        <p:spPr>
          <a:xfrm>
            <a:off x="1058452" y="4506687"/>
            <a:ext cx="7315200" cy="87595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Paul Okafor</a:t>
            </a:r>
          </a:p>
          <a:p>
            <a:r>
              <a:rPr lang="en-US" dirty="0"/>
              <a:t>March 12</a:t>
            </a:r>
            <a:r>
              <a:rPr lang="en-US" baseline="30000" dirty="0"/>
              <a:t>th</a:t>
            </a:r>
            <a:r>
              <a:rPr lang="en-US" dirty="0"/>
              <a:t>, 2024</a:t>
            </a:r>
          </a:p>
        </p:txBody>
      </p:sp>
      <p:sp>
        <p:nvSpPr>
          <p:cNvPr id="8" name="TextBox 7">
            <a:extLst>
              <a:ext uri="{FF2B5EF4-FFF2-40B4-BE49-F238E27FC236}">
                <a16:creationId xmlns:a16="http://schemas.microsoft.com/office/drawing/2014/main" id="{B735EFDD-F200-0D05-E21A-9DC63CC657C2}"/>
              </a:ext>
            </a:extLst>
          </p:cNvPr>
          <p:cNvSpPr txBox="1"/>
          <p:nvPr/>
        </p:nvSpPr>
        <p:spPr>
          <a:xfrm>
            <a:off x="959011" y="2993572"/>
            <a:ext cx="6052457" cy="584775"/>
          </a:xfrm>
          <a:prstGeom prst="rect">
            <a:avLst/>
          </a:prstGeom>
          <a:noFill/>
        </p:spPr>
        <p:txBody>
          <a:bodyPr wrap="square">
            <a:spAutoFit/>
          </a:bodyPr>
          <a:lstStyle/>
          <a:p>
            <a:r>
              <a:rPr lang="en-US" sz="1800" b="1" dirty="0">
                <a:solidFill>
                  <a:schemeClr val="tx1">
                    <a:lumMod val="50000"/>
                    <a:lumOff val="50000"/>
                  </a:schemeClr>
                </a:solidFill>
                <a:effectLst/>
                <a:latin typeface="SFBX1200"/>
              </a:rPr>
              <a:t>B Pourbabaee</a:t>
            </a:r>
            <a:r>
              <a:rPr lang="en-US" sz="800" dirty="0">
                <a:solidFill>
                  <a:schemeClr val="tx1">
                    <a:lumMod val="50000"/>
                    <a:lumOff val="50000"/>
                  </a:schemeClr>
                </a:solidFill>
                <a:effectLst/>
                <a:latin typeface="CMR8"/>
              </a:rPr>
              <a:t>1 </a:t>
            </a:r>
            <a:r>
              <a:rPr lang="en-US" sz="1800" b="1" dirty="0">
                <a:solidFill>
                  <a:schemeClr val="tx1">
                    <a:lumMod val="50000"/>
                    <a:lumOff val="50000"/>
                  </a:schemeClr>
                </a:solidFill>
                <a:effectLst/>
                <a:latin typeface="SFBX1200"/>
              </a:rPr>
              <a:t>, M H Patterson</a:t>
            </a:r>
            <a:r>
              <a:rPr lang="en-US" sz="800" dirty="0">
                <a:solidFill>
                  <a:schemeClr val="tx1">
                    <a:lumMod val="50000"/>
                    <a:lumOff val="50000"/>
                  </a:schemeClr>
                </a:solidFill>
                <a:effectLst/>
                <a:latin typeface="CMR8"/>
              </a:rPr>
              <a:t>2 </a:t>
            </a:r>
            <a:r>
              <a:rPr lang="en-US" sz="1800" b="1" dirty="0">
                <a:solidFill>
                  <a:schemeClr val="tx1">
                    <a:lumMod val="50000"/>
                    <a:lumOff val="50000"/>
                  </a:schemeClr>
                </a:solidFill>
                <a:effectLst/>
                <a:latin typeface="SFBX1200"/>
              </a:rPr>
              <a:t>, M R Patterson</a:t>
            </a:r>
            <a:r>
              <a:rPr lang="en-US" sz="800" dirty="0">
                <a:solidFill>
                  <a:schemeClr val="tx1">
                    <a:lumMod val="50000"/>
                    <a:lumOff val="50000"/>
                  </a:schemeClr>
                </a:solidFill>
                <a:effectLst/>
                <a:latin typeface="CMR8"/>
              </a:rPr>
              <a:t>3 </a:t>
            </a:r>
            <a:r>
              <a:rPr lang="en-US" sz="1800" b="1" dirty="0">
                <a:solidFill>
                  <a:schemeClr val="tx1">
                    <a:lumMod val="50000"/>
                    <a:lumOff val="50000"/>
                  </a:schemeClr>
                </a:solidFill>
                <a:effectLst/>
                <a:latin typeface="SFBX1200"/>
              </a:rPr>
              <a:t>and F Benard</a:t>
            </a:r>
            <a:r>
              <a:rPr lang="en-US" sz="800" dirty="0">
                <a:solidFill>
                  <a:schemeClr val="tx1">
                    <a:lumMod val="50000"/>
                    <a:lumOff val="50000"/>
                  </a:schemeClr>
                </a:solidFill>
                <a:effectLst/>
                <a:latin typeface="CMR8"/>
              </a:rPr>
              <a:t>4</a:t>
            </a:r>
          </a:p>
          <a:p>
            <a:r>
              <a:rPr lang="en-US" sz="1400" dirty="0">
                <a:solidFill>
                  <a:schemeClr val="tx1">
                    <a:lumMod val="50000"/>
                    <a:lumOff val="50000"/>
                  </a:schemeClr>
                </a:solidFill>
              </a:rPr>
              <a:t>February 2019</a:t>
            </a:r>
          </a:p>
        </p:txBody>
      </p:sp>
    </p:spTree>
    <p:extLst>
      <p:ext uri="{BB962C8B-B14F-4D97-AF65-F5344CB8AC3E}">
        <p14:creationId xmlns:p14="http://schemas.microsoft.com/office/powerpoint/2010/main" val="3208744133"/>
      </p:ext>
    </p:extLst>
  </p:cSld>
  <p:clrMapOvr>
    <a:masterClrMapping/>
  </p:clrMapOvr>
  <mc:AlternateContent xmlns:mc="http://schemas.openxmlformats.org/markup-compatibility/2006" xmlns:p14="http://schemas.microsoft.com/office/powerpoint/2010/main">
    <mc:Choice Requires="p14">
      <p:transition spd="slow" p14:dur="2000" advTm="33795"/>
    </mc:Choice>
    <mc:Fallback xmlns="">
      <p:transition spd="slow" advTm="337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Data Pre-processing</a:t>
            </a:r>
          </a:p>
        </p:txBody>
      </p:sp>
      <p:sp>
        <p:nvSpPr>
          <p:cNvPr id="5" name="TextBox 4">
            <a:extLst>
              <a:ext uri="{FF2B5EF4-FFF2-40B4-BE49-F238E27FC236}">
                <a16:creationId xmlns:a16="http://schemas.microsoft.com/office/drawing/2014/main" id="{B86CBA7B-9E99-812B-60BD-0E7A983E4731}"/>
              </a:ext>
            </a:extLst>
          </p:cNvPr>
          <p:cNvSpPr txBox="1"/>
          <p:nvPr/>
        </p:nvSpPr>
        <p:spPr>
          <a:xfrm>
            <a:off x="536119" y="1351901"/>
            <a:ext cx="6101442" cy="4401205"/>
          </a:xfrm>
          <a:prstGeom prst="rect">
            <a:avLst/>
          </a:prstGeom>
          <a:noFill/>
        </p:spPr>
        <p:txBody>
          <a:bodyPr wrap="square">
            <a:spAutoFit/>
          </a:bodyPr>
          <a:lstStyle/>
          <a:p>
            <a:pPr algn="just"/>
            <a:r>
              <a:rPr lang="en-US" sz="20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Channels Used:</a:t>
            </a: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Excludes brain waves (ECG</a:t>
            </a: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a:t>
            </a: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focusing on 12 PSG channels for sleep scoring.</a:t>
            </a:r>
          </a:p>
          <a:p>
            <a:pPr algn="just"/>
            <a:endPar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Preprocessing Steps:</a:t>
            </a:r>
            <a:endPar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Anti-aliasing FIR filter applied to reduce noise and prevent aliasing.</a:t>
            </a:r>
          </a:p>
          <a:p>
            <a:pPr marL="742950" lvl="1" indent="-285750" algn="just">
              <a:buFont typeface="Arial" panose="020B0604020202020204" pitchFamily="34" charset="0"/>
              <a:buChar char="•"/>
            </a:pP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Signals </a:t>
            </a:r>
            <a:r>
              <a:rPr lang="en-US" sz="2000" b="0" i="0" dirty="0" err="1">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downsampled</a:t>
            </a: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to 50 Hz and DC bias removed for signal centering.</a:t>
            </a:r>
          </a:p>
          <a:p>
            <a:pPr marL="742950" lvl="1" indent="-285750" algn="just">
              <a:buFont typeface="Arial" panose="020B0604020202020204" pitchFamily="34" charset="0"/>
              <a:buChar char="•"/>
            </a:pP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Normalization conducted on an 18-minute moving window per channel, using mean subtraction and division by RMS value, employing FFT convolution for efficiency.</a:t>
            </a:r>
          </a:p>
          <a:p>
            <a:pPr marL="742950" lvl="1" indent="-285750" algn="just">
              <a:buFont typeface="Arial" panose="020B0604020202020204" pitchFamily="34" charset="0"/>
              <a:buChar char="•"/>
            </a:pPr>
            <a:r>
              <a:rPr lang="en-US" sz="20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Oxygen saturation (SaO2) scaled to a specific range to prevent neural network overload.</a:t>
            </a:r>
          </a:p>
        </p:txBody>
      </p:sp>
      <p:pic>
        <p:nvPicPr>
          <p:cNvPr id="8194" name="Picture 2">
            <a:extLst>
              <a:ext uri="{FF2B5EF4-FFF2-40B4-BE49-F238E27FC236}">
                <a16:creationId xmlns:a16="http://schemas.microsoft.com/office/drawing/2014/main" id="{D082A263-BEB3-46C0-BFB6-14ABA51AD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057" y="2233890"/>
            <a:ext cx="4898572" cy="232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61432"/>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Sleep Disorder Detector Model</a:t>
            </a:r>
          </a:p>
        </p:txBody>
      </p:sp>
      <p:pic>
        <p:nvPicPr>
          <p:cNvPr id="9" name="Picture 8">
            <a:extLst>
              <a:ext uri="{FF2B5EF4-FFF2-40B4-BE49-F238E27FC236}">
                <a16:creationId xmlns:a16="http://schemas.microsoft.com/office/drawing/2014/main" id="{2B8157BB-A443-A187-CA9E-8A8B6753568E}"/>
              </a:ext>
            </a:extLst>
          </p:cNvPr>
          <p:cNvPicPr>
            <a:picLocks noChangeAspect="1"/>
          </p:cNvPicPr>
          <p:nvPr/>
        </p:nvPicPr>
        <p:blipFill rotWithShape="1">
          <a:blip r:embed="rId3"/>
          <a:srcRect t="7796" b="3315"/>
          <a:stretch/>
        </p:blipFill>
        <p:spPr>
          <a:xfrm>
            <a:off x="883459" y="3069772"/>
            <a:ext cx="4256316" cy="3211286"/>
          </a:xfrm>
          <a:prstGeom prst="rect">
            <a:avLst/>
          </a:prstGeom>
        </p:spPr>
      </p:pic>
      <p:pic>
        <p:nvPicPr>
          <p:cNvPr id="11" name="Picture 10">
            <a:extLst>
              <a:ext uri="{FF2B5EF4-FFF2-40B4-BE49-F238E27FC236}">
                <a16:creationId xmlns:a16="http://schemas.microsoft.com/office/drawing/2014/main" id="{FCCD4290-F177-D987-7A2C-A955C40BF754}"/>
              </a:ext>
            </a:extLst>
          </p:cNvPr>
          <p:cNvPicPr>
            <a:picLocks noChangeAspect="1"/>
          </p:cNvPicPr>
          <p:nvPr/>
        </p:nvPicPr>
        <p:blipFill>
          <a:blip r:embed="rId4"/>
          <a:stretch>
            <a:fillRect/>
          </a:stretch>
        </p:blipFill>
        <p:spPr>
          <a:xfrm>
            <a:off x="883459" y="1375651"/>
            <a:ext cx="9979796" cy="1443750"/>
          </a:xfrm>
          <a:prstGeom prst="rect">
            <a:avLst/>
          </a:prstGeom>
        </p:spPr>
      </p:pic>
      <p:sp>
        <p:nvSpPr>
          <p:cNvPr id="13" name="TextBox 12">
            <a:extLst>
              <a:ext uri="{FF2B5EF4-FFF2-40B4-BE49-F238E27FC236}">
                <a16:creationId xmlns:a16="http://schemas.microsoft.com/office/drawing/2014/main" id="{8D88498D-55B5-DC97-1B02-1ABED8B16509}"/>
              </a:ext>
            </a:extLst>
          </p:cNvPr>
          <p:cNvSpPr txBox="1"/>
          <p:nvPr/>
        </p:nvSpPr>
        <p:spPr>
          <a:xfrm>
            <a:off x="5878286" y="4145888"/>
            <a:ext cx="6172200" cy="1815882"/>
          </a:xfrm>
          <a:prstGeom prst="rect">
            <a:avLst/>
          </a:prstGeom>
          <a:noFill/>
        </p:spPr>
        <p:txBody>
          <a:bodyPr wrap="square">
            <a:spAutoFit/>
          </a:bodyPr>
          <a:lstStyle/>
          <a:p>
            <a:pPr algn="just"/>
            <a:r>
              <a:rPr lang="en-US" sz="14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DCU1</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Initial layers with max-pooling for </a:t>
            </a:r>
            <a:r>
              <a:rPr lang="en-US" sz="1400" b="0" i="0" dirty="0" err="1">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downsampling</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signals from 50 Hz to 1 Hz.</a:t>
            </a:r>
          </a:p>
          <a:p>
            <a:pPr algn="just"/>
            <a:r>
              <a:rPr lang="en-US" sz="14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DCU2</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Features </a:t>
            </a:r>
            <a:r>
              <a:rPr lang="en-US" sz="1400" b="0" i="0" dirty="0" err="1">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depthwise</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separable convolutions, SELU activations, weight, and position-wise normalization. Uses dilated convolutions to expand the receptive field.</a:t>
            </a:r>
          </a:p>
          <a:p>
            <a:pPr algn="just"/>
            <a:r>
              <a:rPr lang="en-US" sz="14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LSTM Layer</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Processes temporal data with a residual skip connection; additional convolutions adapt LSTM output for further analysis.</a:t>
            </a:r>
            <a:endParaRPr lang="en-US" sz="1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Loss Function</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Weighted cross-entropy balancing primary and auxiliary tasks.</a:t>
            </a:r>
          </a:p>
          <a:p>
            <a:pPr algn="just"/>
            <a:r>
              <a:rPr lang="en-US" sz="1400" b="1"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400" b="0" i="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 Adam method, with checkpointing for best model configurations.</a:t>
            </a:r>
          </a:p>
        </p:txBody>
      </p:sp>
    </p:spTree>
    <p:extLst>
      <p:ext uri="{BB962C8B-B14F-4D97-AF65-F5344CB8AC3E}">
        <p14:creationId xmlns:p14="http://schemas.microsoft.com/office/powerpoint/2010/main" val="1123686155"/>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74C4-E67B-6818-8B97-A12951369678}"/>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68D9456B-0B36-C356-E7C1-B9786467106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165271"/>
      </p:ext>
    </p:extLst>
  </p:cSld>
  <p:clrMapOvr>
    <a:masterClrMapping/>
  </p:clrMapOvr>
  <mc:AlternateContent xmlns:mc="http://schemas.openxmlformats.org/markup-compatibility/2006" xmlns:p14="http://schemas.microsoft.com/office/powerpoint/2010/main">
    <mc:Choice Requires="p14">
      <p:transition spd="slow" p14:dur="2000" advTm="4352"/>
    </mc:Choice>
    <mc:Fallback xmlns="">
      <p:transition spd="slow" advTm="43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41877" y="1161288"/>
            <a:ext cx="4748579" cy="4846320"/>
          </a:xfrm>
        </p:spPr>
        <p:txBody>
          <a:bodyPr>
            <a:normAutofit/>
          </a:bodyPr>
          <a:lstStyle/>
          <a:p>
            <a:pPr>
              <a:lnSpc>
                <a:spcPct val="100000"/>
              </a:lnSpc>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Target Arousal Detection</a:t>
            </a:r>
            <a:r>
              <a:rPr lang="en-US" b="0" i="0" dirty="0">
                <a:effectLst/>
                <a:latin typeface="Calibri" panose="020F0502020204030204" pitchFamily="34" charset="0"/>
                <a:ea typeface="Calibri" panose="020F0502020204030204" pitchFamily="34" charset="0"/>
                <a:cs typeface="Calibri" panose="020F0502020204030204" pitchFamily="34" charset="0"/>
              </a:rPr>
              <a:t>: High precision with AUPRC at 0.543 and strong discrimination capability with AUROC at 0.931.</a:t>
            </a:r>
          </a:p>
          <a:p>
            <a:pPr>
              <a:lnSpc>
                <a:spcPct val="100000"/>
              </a:lnSpc>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Apnea-Hypopnea Identification</a:t>
            </a:r>
            <a:r>
              <a:rPr lang="en-US" b="0" i="0" dirty="0">
                <a:effectLst/>
                <a:latin typeface="Calibri" panose="020F0502020204030204" pitchFamily="34" charset="0"/>
                <a:ea typeface="Calibri" panose="020F0502020204030204" pitchFamily="34" charset="0"/>
                <a:cs typeface="Calibri" panose="020F0502020204030204" pitchFamily="34" charset="0"/>
              </a:rPr>
              <a:t>: Excellent accuracy in distinguishing events with AUPRC at 0.783 and AUROC at 0.965.</a:t>
            </a:r>
          </a:p>
          <a:p>
            <a:pPr>
              <a:lnSpc>
                <a:spcPct val="100000"/>
              </a:lnSpc>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Sleep/Wake State Classification</a:t>
            </a:r>
            <a:r>
              <a:rPr lang="en-US" b="0" i="0" dirty="0">
                <a:effectLst/>
                <a:latin typeface="Calibri" panose="020F0502020204030204" pitchFamily="34" charset="0"/>
                <a:ea typeface="Calibri" panose="020F0502020204030204" pitchFamily="34" charset="0"/>
                <a:cs typeface="Calibri" panose="020F0502020204030204" pitchFamily="34" charset="0"/>
              </a:rPr>
              <a:t>: Reliable detection with AUPRC at 0.832 and AUROC at 0.960.</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Empirical Results</a:t>
            </a:r>
          </a:p>
        </p:txBody>
      </p:sp>
      <p:pic>
        <p:nvPicPr>
          <p:cNvPr id="7" name="Picture 6">
            <a:extLst>
              <a:ext uri="{FF2B5EF4-FFF2-40B4-BE49-F238E27FC236}">
                <a16:creationId xmlns:a16="http://schemas.microsoft.com/office/drawing/2014/main" id="{D33B4753-0555-B845-0BF6-A75FE101EBB3}"/>
              </a:ext>
            </a:extLst>
          </p:cNvPr>
          <p:cNvPicPr>
            <a:picLocks noChangeAspect="1"/>
          </p:cNvPicPr>
          <p:nvPr/>
        </p:nvPicPr>
        <p:blipFill>
          <a:blip r:embed="rId3"/>
          <a:stretch>
            <a:fillRect/>
          </a:stretch>
        </p:blipFill>
        <p:spPr>
          <a:xfrm>
            <a:off x="5445266" y="1733657"/>
            <a:ext cx="6204856" cy="3701582"/>
          </a:xfrm>
          <a:prstGeom prst="rect">
            <a:avLst/>
          </a:prstGeom>
        </p:spPr>
      </p:pic>
    </p:spTree>
    <p:extLst>
      <p:ext uri="{BB962C8B-B14F-4D97-AF65-F5344CB8AC3E}">
        <p14:creationId xmlns:p14="http://schemas.microsoft.com/office/powerpoint/2010/main" val="2438036077"/>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21000" y="1215717"/>
            <a:ext cx="5662086" cy="4846320"/>
          </a:xfrm>
        </p:spPr>
        <p:txBody>
          <a:bodyPr>
            <a:normAutofit/>
          </a:bodyPr>
          <a:lstStyle/>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Multi-Task Learning</a:t>
            </a:r>
            <a:r>
              <a:rPr lang="en-US" dirty="0">
                <a:latin typeface="Calibri" panose="020F0502020204030204" pitchFamily="34" charset="0"/>
                <a:ea typeface="Calibri" panose="020F0502020204030204" pitchFamily="34" charset="0"/>
                <a:cs typeface="Calibri" panose="020F0502020204030204" pitchFamily="34" charset="0"/>
              </a:rPr>
              <a:t>: Enhanced detection of arousal regions and accurate identification of sleep disorders, indicating the DRCNN's instrumental role in sleep monitoring</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Overestimation Preference</a:t>
            </a:r>
            <a:r>
              <a:rPr lang="en-US" dirty="0">
                <a:latin typeface="Calibri" panose="020F0502020204030204" pitchFamily="34" charset="0"/>
                <a:ea typeface="Calibri" panose="020F0502020204030204" pitchFamily="34" charset="0"/>
                <a:cs typeface="Calibri" panose="020F0502020204030204" pitchFamily="34" charset="0"/>
              </a:rPr>
              <a:t>: Model's overestimation of apnea-hypopnea severity seen as advantageous over underestimations, simplifying technician reviews.</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Versatile Performance</a:t>
            </a:r>
            <a:r>
              <a:rPr lang="en-US" dirty="0">
                <a:latin typeface="Calibri" panose="020F0502020204030204" pitchFamily="34" charset="0"/>
                <a:ea typeface="Calibri" panose="020F0502020204030204" pitchFamily="34" charset="0"/>
                <a:cs typeface="Calibri" panose="020F0502020204030204" pitchFamily="34" charset="0"/>
              </a:rPr>
              <a:t>: While focused on arousal detection, the DRCNN also satisfactorily identified apnea/hypopnea events and sleep/wake states, suggesting broader applicability.</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Study Findings</a:t>
            </a:r>
          </a:p>
        </p:txBody>
      </p:sp>
      <p:pic>
        <p:nvPicPr>
          <p:cNvPr id="10242" name="Picture 2" descr="Research Findings">
            <a:extLst>
              <a:ext uri="{FF2B5EF4-FFF2-40B4-BE49-F238E27FC236}">
                <a16:creationId xmlns:a16="http://schemas.microsoft.com/office/drawing/2014/main" id="{6E342FD5-4409-7A60-3DE5-A72BF1642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255" y="1583538"/>
            <a:ext cx="3209834" cy="393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426198"/>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30993" y="1161288"/>
            <a:ext cx="5379949" cy="4846320"/>
          </a:xfrm>
        </p:spPr>
        <p:txBody>
          <a:bodyPr>
            <a:normAutofit/>
          </a:bodyPr>
          <a:lstStyle/>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Comparison to Human Performance</a:t>
            </a:r>
            <a:r>
              <a:rPr lang="en-US" dirty="0">
                <a:latin typeface="Calibri" panose="020F0502020204030204" pitchFamily="34" charset="0"/>
                <a:ea typeface="Calibri" panose="020F0502020204030204" pitchFamily="34" charset="0"/>
                <a:cs typeface="Calibri" panose="020F0502020204030204" pitchFamily="34" charset="0"/>
              </a:rPr>
              <a:t>: The need for a direct comparison due to variability in human annotations and data annotated by a single scorer.</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Dataset Generalizability</a:t>
            </a:r>
            <a:r>
              <a:rPr lang="en-US" dirty="0">
                <a:latin typeface="Calibri" panose="020F0502020204030204" pitchFamily="34" charset="0"/>
                <a:ea typeface="Calibri" panose="020F0502020204030204" pitchFamily="34" charset="0"/>
                <a:cs typeface="Calibri" panose="020F0502020204030204" pitchFamily="34" charset="0"/>
              </a:rPr>
              <a:t>: Single-site data limits model applicability; diverse datasets from multiple sites are necessary for broader validation.</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Equipment Dependency</a:t>
            </a:r>
            <a:r>
              <a:rPr lang="en-US" dirty="0">
                <a:latin typeface="Calibri" panose="020F0502020204030204" pitchFamily="34" charset="0"/>
                <a:ea typeface="Calibri" panose="020F0502020204030204" pitchFamily="34" charset="0"/>
                <a:cs typeface="Calibri" panose="020F0502020204030204" pitchFamily="34" charset="0"/>
              </a:rPr>
              <a:t>: Model reliance on specific PSG channels could restrict use with different equipment or in varied clinical settings.</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Limitations</a:t>
            </a:r>
          </a:p>
        </p:txBody>
      </p:sp>
      <p:pic>
        <p:nvPicPr>
          <p:cNvPr id="9218" name="Picture 2" descr="Lmitations 1">
            <a:extLst>
              <a:ext uri="{FF2B5EF4-FFF2-40B4-BE49-F238E27FC236}">
                <a16:creationId xmlns:a16="http://schemas.microsoft.com/office/drawing/2014/main" id="{1A876E6B-3B97-771C-11E7-3676B3E7C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171" y="1570591"/>
            <a:ext cx="3222172" cy="402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410251"/>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eiryo"/>
              <a:ea typeface="+mn-ea"/>
              <a:cs typeface="+mn-cs"/>
            </a:endParaRPr>
          </a:p>
        </p:txBody>
      </p:sp>
      <p:sp>
        <p:nvSpPr>
          <p:cNvPr id="12" name="Rectangle 1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useBgFill="1">
        <p:nvSpPr>
          <p:cNvPr id="14" name="Rectangle 1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6" name="Rectangle 15">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8" name="Rectangle 17">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48F8051A-999C-4F38-985C-673617805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 name="TextBox 2">
            <a:extLst>
              <a:ext uri="{FF2B5EF4-FFF2-40B4-BE49-F238E27FC236}">
                <a16:creationId xmlns:a16="http://schemas.microsoft.com/office/drawing/2014/main" id="{4BA34F81-726C-BC3E-EAD7-1074BE0CAFED}"/>
              </a:ext>
            </a:extLst>
          </p:cNvPr>
          <p:cNvSpPr txBox="1"/>
          <p:nvPr/>
        </p:nvSpPr>
        <p:spPr>
          <a:xfrm>
            <a:off x="1139589" y="1536751"/>
            <a:ext cx="6073254" cy="3807725"/>
          </a:xfrm>
          <a:prstGeom prst="rect">
            <a:avLst/>
          </a:prstGeom>
        </p:spPr>
        <p:txBody>
          <a:bodyPr vert="horz" lIns="109728" tIns="109728" rIns="109728" bIns="91440" rtlCol="0" anchor="ctr">
            <a:normAutofit/>
          </a:bodyPr>
          <a:lstStyle/>
          <a:p>
            <a:pPr marL="0" marR="0" lvl="0" indent="0" algn="ctr" defTabSz="914400" rtl="0" eaLnBrk="1" fontAlgn="auto" latinLnBrk="0" hangingPunct="1">
              <a:lnSpc>
                <a:spcPct val="125000"/>
              </a:lnSpc>
              <a:spcBef>
                <a:spcPct val="0"/>
              </a:spcBef>
              <a:spcAft>
                <a:spcPts val="600"/>
              </a:spcAft>
              <a:buClrTx/>
              <a:buSzTx/>
              <a:buFontTx/>
              <a:buNone/>
              <a:tabLst/>
              <a:defRPr/>
            </a:pPr>
            <a:r>
              <a:rPr kumimoji="0" lang="en-US" sz="6600" b="0" i="0" u="none" strike="noStrike" kern="1200" cap="all" spc="150" normalizeH="0" baseline="0" noProof="0" dirty="0">
                <a:ln>
                  <a:noFill/>
                </a:ln>
                <a:solidFill>
                  <a:srgbClr val="FFFFFF"/>
                </a:solidFill>
                <a:effectLst/>
                <a:uLnTx/>
                <a:uFillTx/>
                <a:latin typeface="Meiryo"/>
                <a:ea typeface="+mn-ea"/>
                <a:cs typeface="+mn-cs"/>
              </a:rPr>
              <a:t>Thank You</a:t>
            </a:r>
          </a:p>
        </p:txBody>
      </p:sp>
      <p:sp>
        <p:nvSpPr>
          <p:cNvPr id="22" name="Rectangle 2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4" name="Rectangle 23">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6" name="Rectangle 25">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8" name="Rectangle 27">
            <a:extLst>
              <a:ext uri="{FF2B5EF4-FFF2-40B4-BE49-F238E27FC236}">
                <a16:creationId xmlns:a16="http://schemas.microsoft.com/office/drawing/2014/main" id="{D5E389A3-2501-4131-8C64-1530AAF5F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0" name="Rectangle 29">
            <a:extLst>
              <a:ext uri="{FF2B5EF4-FFF2-40B4-BE49-F238E27FC236}">
                <a16:creationId xmlns:a16="http://schemas.microsoft.com/office/drawing/2014/main" id="{8A001026-2FEF-483E-964D-67CD7E096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2" name="Rectangle 31">
            <a:extLst>
              <a:ext uri="{FF2B5EF4-FFF2-40B4-BE49-F238E27FC236}">
                <a16:creationId xmlns:a16="http://schemas.microsoft.com/office/drawing/2014/main" id="{FAEB196E-F444-432F-8790-88C18E667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Tree>
    <p:extLst>
      <p:ext uri="{BB962C8B-B14F-4D97-AF65-F5344CB8AC3E}">
        <p14:creationId xmlns:p14="http://schemas.microsoft.com/office/powerpoint/2010/main" val="39939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4A60F2-BC97-5717-9BF3-9A8930501056}"/>
              </a:ext>
            </a:extLst>
          </p:cNvPr>
          <p:cNvSpPr>
            <a:spLocks noGrp="1"/>
          </p:cNvSpPr>
          <p:nvPr>
            <p:ph idx="1"/>
          </p:nvPr>
        </p:nvSpPr>
        <p:spPr>
          <a:xfrm>
            <a:off x="635298" y="1312378"/>
            <a:ext cx="4851101" cy="4189095"/>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Good Sleep = Good Health</a:t>
            </a:r>
          </a:p>
          <a:p>
            <a:r>
              <a:rPr lang="en-US" dirty="0">
                <a:latin typeface="Calibri" panose="020F0502020204030204" pitchFamily="34" charset="0"/>
                <a:ea typeface="Calibri" panose="020F0502020204030204" pitchFamily="34" charset="0"/>
                <a:cs typeface="Calibri" panose="020F0502020204030204" pitchFamily="34" charset="0"/>
              </a:rPr>
              <a:t>Vital for maintaining overall health.</a:t>
            </a:r>
          </a:p>
          <a:p>
            <a:r>
              <a:rPr lang="en-US" dirty="0">
                <a:latin typeface="Calibri" panose="020F0502020204030204" pitchFamily="34" charset="0"/>
                <a:ea typeface="Calibri" panose="020F0502020204030204" pitchFamily="34" charset="0"/>
                <a:cs typeface="Calibri" panose="020F0502020204030204" pitchFamily="34" charset="0"/>
              </a:rPr>
              <a:t>Lack of quality sleep linked to various health issues: depression, obesity, cardiovascular diseases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Common Sleep Disorders</a:t>
            </a:r>
          </a:p>
          <a:p>
            <a:r>
              <a:rPr lang="en-US" dirty="0">
                <a:latin typeface="Calibri" panose="020F0502020204030204" pitchFamily="34" charset="0"/>
                <a:ea typeface="Calibri" panose="020F0502020204030204" pitchFamily="34" charset="0"/>
                <a:cs typeface="Calibri" panose="020F0502020204030204" pitchFamily="34" charset="0"/>
              </a:rPr>
              <a:t>Apnea: Stopping breathing during sleep that lasts for more than 10 seconds.</a:t>
            </a:r>
          </a:p>
          <a:p>
            <a:r>
              <a:rPr lang="en-US" dirty="0">
                <a:latin typeface="Calibri" panose="020F0502020204030204" pitchFamily="34" charset="0"/>
                <a:ea typeface="Calibri" panose="020F0502020204030204" pitchFamily="34" charset="0"/>
                <a:cs typeface="Calibri" panose="020F0502020204030204" pitchFamily="34" charset="0"/>
              </a:rPr>
              <a:t>Hypopnea: Very shallow breathing during sleep.</a:t>
            </a:r>
          </a:p>
        </p:txBody>
      </p:sp>
      <p:sp>
        <p:nvSpPr>
          <p:cNvPr id="3" name="Text Placeholder 2">
            <a:extLst>
              <a:ext uri="{FF2B5EF4-FFF2-40B4-BE49-F238E27FC236}">
                <a16:creationId xmlns:a16="http://schemas.microsoft.com/office/drawing/2014/main" id="{44B4A1AF-6A53-124E-C3B0-40658ED968AF}"/>
              </a:ext>
            </a:extLst>
          </p:cNvPr>
          <p:cNvSpPr>
            <a:spLocks noGrp="1"/>
          </p:cNvSpPr>
          <p:nvPr>
            <p:ph type="body" sz="quarter" idx="10"/>
          </p:nvPr>
        </p:nvSpPr>
        <p:spPr/>
        <p:txBody>
          <a:bodyPr/>
          <a:lstStyle/>
          <a:p>
            <a:r>
              <a:rPr lang="en-US" dirty="0"/>
              <a:t>Introduction</a:t>
            </a:r>
          </a:p>
        </p:txBody>
      </p:sp>
      <p:pic>
        <p:nvPicPr>
          <p:cNvPr id="2050" name="Picture 2">
            <a:extLst>
              <a:ext uri="{FF2B5EF4-FFF2-40B4-BE49-F238E27FC236}">
                <a16:creationId xmlns:a16="http://schemas.microsoft.com/office/drawing/2014/main" id="{10510D46-EAEA-A5B6-F237-F36D8354F6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969"/>
          <a:stretch/>
        </p:blipFill>
        <p:spPr bwMode="auto">
          <a:xfrm>
            <a:off x="5776386" y="1670957"/>
            <a:ext cx="5627915" cy="351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318728"/>
      </p:ext>
    </p:extLst>
  </p:cSld>
  <p:clrMapOvr>
    <a:masterClrMapping/>
  </p:clrMapOvr>
  <mc:AlternateContent xmlns:mc="http://schemas.openxmlformats.org/markup-compatibility/2006" xmlns:p14="http://schemas.microsoft.com/office/powerpoint/2010/main">
    <mc:Choice Requires="p14">
      <p:transition spd="slow" p14:dur="2000" advTm="78687"/>
    </mc:Choice>
    <mc:Fallback xmlns="">
      <p:transition spd="slow" advTm="786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16A59-BC63-8B51-0768-F31F18B773D8}"/>
              </a:ext>
            </a:extLst>
          </p:cNvPr>
          <p:cNvSpPr>
            <a:spLocks noGrp="1"/>
          </p:cNvSpPr>
          <p:nvPr>
            <p:ph idx="1"/>
          </p:nvPr>
        </p:nvSpPr>
        <p:spPr>
          <a:xfrm>
            <a:off x="587242" y="1315538"/>
            <a:ext cx="5160415" cy="4846320"/>
          </a:xfrm>
        </p:spPr>
        <p:txBody>
          <a:bodyPr>
            <a:no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Detecting Sleep Problems</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Polysomnography (PSG): The gold standard sleep study. tracking multiple physiological signals during sleep.</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What does Polysomnography measure</a:t>
            </a:r>
            <a:r>
              <a:rPr lang="en-US" dirty="0">
                <a:latin typeface="Calibri" panose="020F0502020204030204" pitchFamily="34" charset="0"/>
                <a:ea typeface="Calibri" panose="020F0502020204030204" pitchFamily="34" charset="0"/>
                <a:cs typeface="Calibri" panose="020F0502020204030204" pitchFamily="34" charset="0"/>
              </a:rPr>
              <a:t>:</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Brainwave activity and sleep stages</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Heart rhythm</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Muscle tone</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Leg movements</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Breathing patterns</a:t>
            </a:r>
          </a:p>
          <a:p>
            <a:pPr marL="403225" indent="-182563" algn="just"/>
            <a:r>
              <a:rPr lang="en-US" dirty="0">
                <a:latin typeface="Calibri" panose="020F0502020204030204" pitchFamily="34" charset="0"/>
                <a:ea typeface="Calibri" panose="020F0502020204030204" pitchFamily="34" charset="0"/>
                <a:cs typeface="Calibri" panose="020F0502020204030204" pitchFamily="34" charset="0"/>
              </a:rPr>
              <a:t>Blood oxygen levels</a:t>
            </a:r>
          </a:p>
        </p:txBody>
      </p:sp>
      <p:sp>
        <p:nvSpPr>
          <p:cNvPr id="3" name="Text Placeholder 2">
            <a:extLst>
              <a:ext uri="{FF2B5EF4-FFF2-40B4-BE49-F238E27FC236}">
                <a16:creationId xmlns:a16="http://schemas.microsoft.com/office/drawing/2014/main" id="{A2231923-0857-DF8D-1D10-18CE722E72A6}"/>
              </a:ext>
            </a:extLst>
          </p:cNvPr>
          <p:cNvSpPr>
            <a:spLocks noGrp="1"/>
          </p:cNvSpPr>
          <p:nvPr>
            <p:ph type="body" sz="quarter" idx="10"/>
          </p:nvPr>
        </p:nvSpPr>
        <p:spPr/>
        <p:txBody>
          <a:bodyPr/>
          <a:lstStyle/>
          <a:p>
            <a:r>
              <a:rPr lang="en-US" dirty="0"/>
              <a:t>Introduction</a:t>
            </a:r>
          </a:p>
        </p:txBody>
      </p:sp>
      <p:pic>
        <p:nvPicPr>
          <p:cNvPr id="7" name="Picture 6">
            <a:extLst>
              <a:ext uri="{FF2B5EF4-FFF2-40B4-BE49-F238E27FC236}">
                <a16:creationId xmlns:a16="http://schemas.microsoft.com/office/drawing/2014/main" id="{2B12D0FB-C26C-0CEF-B1D5-5DFCB70984B4}"/>
              </a:ext>
            </a:extLst>
          </p:cNvPr>
          <p:cNvPicPr>
            <a:picLocks noChangeAspect="1"/>
          </p:cNvPicPr>
          <p:nvPr/>
        </p:nvPicPr>
        <p:blipFill>
          <a:blip r:embed="rId3"/>
          <a:stretch>
            <a:fillRect/>
          </a:stretch>
        </p:blipFill>
        <p:spPr>
          <a:xfrm>
            <a:off x="6315474" y="2008261"/>
            <a:ext cx="5289284" cy="3526190"/>
          </a:xfrm>
          <a:prstGeom prst="rect">
            <a:avLst/>
          </a:prstGeom>
        </p:spPr>
      </p:pic>
    </p:spTree>
    <p:extLst>
      <p:ext uri="{BB962C8B-B14F-4D97-AF65-F5344CB8AC3E}">
        <p14:creationId xmlns:p14="http://schemas.microsoft.com/office/powerpoint/2010/main" val="2681641383"/>
      </p:ext>
    </p:extLst>
  </p:cSld>
  <p:clrMapOvr>
    <a:masterClrMapping/>
  </p:clrMapOvr>
  <mc:AlternateContent xmlns:mc="http://schemas.openxmlformats.org/markup-compatibility/2006" xmlns:p14="http://schemas.microsoft.com/office/powerpoint/2010/main">
    <mc:Choice Requires="p14">
      <p:transition spd="slow" p14:dur="2000" advTm="101128"/>
    </mc:Choice>
    <mc:Fallback xmlns="">
      <p:transition spd="slow" advTm="1011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B4A1AF-6A53-124E-C3B0-40658ED968AF}"/>
              </a:ext>
            </a:extLst>
          </p:cNvPr>
          <p:cNvSpPr>
            <a:spLocks noGrp="1"/>
          </p:cNvSpPr>
          <p:nvPr>
            <p:ph type="body" sz="quarter" idx="10"/>
          </p:nvPr>
        </p:nvSpPr>
        <p:spPr/>
        <p:txBody>
          <a:bodyPr/>
          <a:lstStyle/>
          <a:p>
            <a:r>
              <a:rPr lang="en-US" dirty="0"/>
              <a:t>Introduction</a:t>
            </a:r>
          </a:p>
        </p:txBody>
      </p:sp>
      <p:sp>
        <p:nvSpPr>
          <p:cNvPr id="9" name="Content Placeholder 1">
            <a:extLst>
              <a:ext uri="{FF2B5EF4-FFF2-40B4-BE49-F238E27FC236}">
                <a16:creationId xmlns:a16="http://schemas.microsoft.com/office/drawing/2014/main" id="{7FF5A7E4-E625-7481-EB00-77B42F7DE428}"/>
              </a:ext>
            </a:extLst>
          </p:cNvPr>
          <p:cNvSpPr>
            <a:spLocks noGrp="1"/>
          </p:cNvSpPr>
          <p:nvPr>
            <p:ph idx="1"/>
          </p:nvPr>
        </p:nvSpPr>
        <p:spPr>
          <a:xfrm>
            <a:off x="598128" y="1086943"/>
            <a:ext cx="10527072" cy="4846320"/>
          </a:xfrm>
        </p:spPr>
        <p:txBody>
          <a:bodyPr>
            <a:noAutofit/>
          </a:bodyPr>
          <a:lstStyle/>
          <a:p>
            <a:pPr marL="0" indent="0" algn="just">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Research Problem</a:t>
            </a:r>
          </a:p>
          <a:p>
            <a:pPr marL="347663" indent="-182563" algn="just">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Poor sleep linked to major health issues.</a:t>
            </a:r>
          </a:p>
          <a:p>
            <a:pPr marL="347663" indent="-182563" algn="just">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Current methods for detecting disruptions are manual and costly (like the PSG)</a:t>
            </a:r>
          </a:p>
          <a:p>
            <a:pPr marL="347663" indent="-182563" algn="just">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Challenges in identifying less common sleep disturbances like non-apnea/hypopnea arousals (teeth grinding, leg movements, pain or discomfort, noise).</a:t>
            </a:r>
          </a:p>
          <a:p>
            <a:pPr marL="0" indent="0" algn="just">
              <a:lnSpc>
                <a:spcPct val="10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Research Objectives</a:t>
            </a:r>
            <a:r>
              <a:rPr lang="en-US" dirty="0">
                <a:latin typeface="Calibri" panose="020F0502020204030204" pitchFamily="34" charset="0"/>
                <a:ea typeface="Calibri" panose="020F0502020204030204" pitchFamily="34" charset="0"/>
                <a:cs typeface="Calibri" panose="020F0502020204030204" pitchFamily="34" charset="0"/>
              </a:rPr>
              <a:t>:</a:t>
            </a:r>
          </a:p>
          <a:p>
            <a:pPr marL="347663" indent="-182563" algn="just">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Develop </a:t>
            </a:r>
            <a:r>
              <a:rPr lang="en-US" b="1" dirty="0" err="1">
                <a:latin typeface="Calibri" panose="020F0502020204030204" pitchFamily="34" charset="0"/>
                <a:ea typeface="Calibri" panose="020F0502020204030204" pitchFamily="34" charset="0"/>
                <a:cs typeface="Calibri" panose="020F0502020204030204" pitchFamily="34" charset="0"/>
              </a:rPr>
              <a:t>SleepNet</a:t>
            </a:r>
            <a:r>
              <a:rPr lang="en-US" dirty="0">
                <a:latin typeface="Calibri" panose="020F0502020204030204" pitchFamily="34" charset="0"/>
                <a:ea typeface="Calibri" panose="020F0502020204030204" pitchFamily="34" charset="0"/>
                <a:cs typeface="Calibri" panose="020F0502020204030204" pitchFamily="34" charset="0"/>
              </a:rPr>
              <a:t>: Create an automated system using a dense recurrent convolutional neural network for analyzing sleep disorders.</a:t>
            </a:r>
          </a:p>
          <a:p>
            <a:pPr marL="347663" indent="-182563" algn="just">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Innovative Approach</a:t>
            </a:r>
            <a:r>
              <a:rPr lang="en-US" dirty="0">
                <a:latin typeface="Calibri" panose="020F0502020204030204" pitchFamily="34" charset="0"/>
                <a:ea typeface="Calibri" panose="020F0502020204030204" pitchFamily="34" charset="0"/>
                <a:cs typeface="Calibri" panose="020F0502020204030204" pitchFamily="34" charset="0"/>
              </a:rPr>
              <a:t>: Utilize a multi-task learning framework within the network to improve detection of arousal regions, apnea/hypopnea, and sleep/wake intervals.</a:t>
            </a:r>
          </a:p>
        </p:txBody>
      </p:sp>
    </p:spTree>
    <p:extLst>
      <p:ext uri="{BB962C8B-B14F-4D97-AF65-F5344CB8AC3E}">
        <p14:creationId xmlns:p14="http://schemas.microsoft.com/office/powerpoint/2010/main" val="285650196"/>
      </p:ext>
    </p:extLst>
  </p:cSld>
  <p:clrMapOvr>
    <a:masterClrMapping/>
  </p:clrMapOvr>
  <mc:AlternateContent xmlns:mc="http://schemas.openxmlformats.org/markup-compatibility/2006" xmlns:p14="http://schemas.microsoft.com/office/powerpoint/2010/main">
    <mc:Choice Requires="p14">
      <p:transition spd="slow" p14:dur="2000" advTm="78687"/>
    </mc:Choice>
    <mc:Fallback xmlns="">
      <p:transition spd="slow" advTm="7868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FCD1D-C7A7-A00E-6A21-2019A5A0D306}"/>
              </a:ext>
            </a:extLst>
          </p:cNvPr>
          <p:cNvSpPr>
            <a:spLocks noGrp="1"/>
          </p:cNvSpPr>
          <p:nvPr>
            <p:ph sz="half" idx="1"/>
          </p:nvPr>
        </p:nvSpPr>
        <p:spPr>
          <a:xfrm>
            <a:off x="508678" y="1458686"/>
            <a:ext cx="6905860" cy="5040086"/>
          </a:xfrm>
        </p:spPr>
        <p:txBody>
          <a:bodyPr>
            <a:no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Source: </a:t>
            </a:r>
            <a:r>
              <a:rPr lang="en-US" dirty="0">
                <a:latin typeface="Calibri" panose="020F0502020204030204" pitchFamily="34" charset="0"/>
                <a:ea typeface="Calibri" panose="020F0502020204030204" pitchFamily="34" charset="0"/>
                <a:cs typeface="Calibri" panose="020F0502020204030204" pitchFamily="34" charset="0"/>
              </a:rPr>
              <a:t>Massachusetts General Hospital (MGH)</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Subjects: </a:t>
            </a:r>
            <a:r>
              <a:rPr lang="en-US" dirty="0">
                <a:latin typeface="Calibri" panose="020F0502020204030204" pitchFamily="34" charset="0"/>
                <a:ea typeface="Calibri" panose="020F0502020204030204" pitchFamily="34" charset="0"/>
                <a:cs typeface="Calibri" panose="020F0502020204030204" pitchFamily="34" charset="0"/>
              </a:rPr>
              <a:t>1,985 patients (Train = 994, Test = 989)</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Recorded Signals: </a:t>
            </a:r>
          </a:p>
          <a:p>
            <a:pPr marL="403225" indent="-182563"/>
            <a:r>
              <a:rPr lang="en-US" dirty="0">
                <a:latin typeface="Calibri" panose="020F0502020204030204" pitchFamily="34" charset="0"/>
                <a:ea typeface="Calibri" panose="020F0502020204030204" pitchFamily="34" charset="0"/>
                <a:cs typeface="Calibri" panose="020F0502020204030204" pitchFamily="34" charset="0"/>
              </a:rPr>
              <a:t>Brain waves (EEG), Eye movements (EOG), Muscle activity (EMG) etc. (sampled at 200 Hz, measured in microvolts) etc.</a:t>
            </a:r>
          </a:p>
          <a:p>
            <a:pPr marL="403225" indent="-182563"/>
            <a:r>
              <a:rPr lang="en-US" b="0" i="0" dirty="0">
                <a:effectLst/>
                <a:latin typeface="Calibri" panose="020F0502020204030204" pitchFamily="34" charset="0"/>
                <a:ea typeface="Calibri" panose="020F0502020204030204" pitchFamily="34" charset="0"/>
                <a:cs typeface="Calibri" panose="020F0502020204030204" pitchFamily="34" charset="0"/>
              </a:rPr>
              <a:t>Oxygen Saturation (SaO2) (resampled to 200 Hz, measured as a percentage)</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Annotations:</a:t>
            </a:r>
          </a:p>
          <a:p>
            <a:pPr marL="403225" indent="-182563"/>
            <a:r>
              <a:rPr lang="en-US" b="1" dirty="0">
                <a:latin typeface="Calibri" panose="020F0502020204030204" pitchFamily="34" charset="0"/>
                <a:ea typeface="Calibri" panose="020F0502020204030204" pitchFamily="34" charset="0"/>
                <a:cs typeface="Calibri" panose="020F0502020204030204" pitchFamily="34" charset="0"/>
              </a:rPr>
              <a:t>Sleep Stages: </a:t>
            </a:r>
            <a:r>
              <a:rPr lang="en-US" dirty="0">
                <a:latin typeface="Calibri" panose="020F0502020204030204" pitchFamily="34" charset="0"/>
                <a:ea typeface="Calibri" panose="020F0502020204030204" pitchFamily="34" charset="0"/>
                <a:cs typeface="Calibri" panose="020F0502020204030204" pitchFamily="34" charset="0"/>
              </a:rPr>
              <a:t>Wakefulness, Stage 1, Stage 2, Stage 3, REM, Undefined (annotated in 30-second intervals)</a:t>
            </a:r>
          </a:p>
          <a:p>
            <a:pPr marL="403225" indent="-182563"/>
            <a:r>
              <a:rPr lang="en-US" b="1" dirty="0">
                <a:latin typeface="Calibri" panose="020F0502020204030204" pitchFamily="34" charset="0"/>
                <a:ea typeface="Calibri" panose="020F0502020204030204" pitchFamily="34" charset="0"/>
                <a:cs typeface="Calibri" panose="020F0502020204030204" pitchFamily="34" charset="0"/>
              </a:rPr>
              <a:t>Arousal Annotations</a:t>
            </a:r>
            <a:r>
              <a:rPr lang="en-US" dirty="0">
                <a:latin typeface="Calibri" panose="020F0502020204030204" pitchFamily="34" charset="0"/>
                <a:ea typeface="Calibri" panose="020F0502020204030204" pitchFamily="34" charset="0"/>
                <a:cs typeface="Calibri" panose="020F0502020204030204" pitchFamily="34" charset="0"/>
              </a:rPr>
              <a:t>: Spontaneous, Respiratory Effort Related (RERA), </a:t>
            </a:r>
            <a:r>
              <a:rPr lang="en-US" dirty="0" err="1">
                <a:latin typeface="Calibri" panose="020F0502020204030204" pitchFamily="34" charset="0"/>
                <a:ea typeface="Calibri" panose="020F0502020204030204" pitchFamily="34" charset="0"/>
                <a:cs typeface="Calibri" panose="020F0502020204030204" pitchFamily="34" charset="0"/>
              </a:rPr>
              <a:t>Bruxisms</a:t>
            </a:r>
            <a:r>
              <a:rPr lang="en-US" dirty="0">
                <a:latin typeface="Calibri" panose="020F0502020204030204" pitchFamily="34" charset="0"/>
                <a:ea typeface="Calibri" panose="020F0502020204030204" pitchFamily="34" charset="0"/>
                <a:cs typeface="Calibri" panose="020F0502020204030204" pitchFamily="34" charset="0"/>
              </a:rPr>
              <a:t>, Hypopneas, Apneas (Central, Obstructive, Mixed), Snores, Periodic Leg Movements etc. </a:t>
            </a:r>
          </a:p>
          <a:p>
            <a:pPr marL="220662"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Dataset Overview</a:t>
            </a:r>
          </a:p>
        </p:txBody>
      </p:sp>
      <p:pic>
        <p:nvPicPr>
          <p:cNvPr id="5122" name="Picture 2" descr="No photo description available.">
            <a:extLst>
              <a:ext uri="{FF2B5EF4-FFF2-40B4-BE49-F238E27FC236}">
                <a16:creationId xmlns:a16="http://schemas.microsoft.com/office/drawing/2014/main" id="{F75750BB-76D7-32E3-ADB5-905E614DE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538" y="1439193"/>
            <a:ext cx="4268784" cy="429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80859"/>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F94A-545D-A13B-FC6B-5805054F2E74}"/>
              </a:ext>
            </a:extLst>
          </p:cNvPr>
          <p:cNvSpPr>
            <a:spLocks noGrp="1"/>
          </p:cNvSpPr>
          <p:nvPr>
            <p:ph type="ctrTitle"/>
          </p:nvPr>
        </p:nvSpPr>
        <p:spPr/>
        <p:txBody>
          <a:bodyPr/>
          <a:lstStyle/>
          <a:p>
            <a:r>
              <a:rPr lang="en-US" dirty="0"/>
              <a:t>Methodology and Model Design</a:t>
            </a:r>
          </a:p>
        </p:txBody>
      </p:sp>
      <p:sp>
        <p:nvSpPr>
          <p:cNvPr id="3" name="Subtitle 2">
            <a:extLst>
              <a:ext uri="{FF2B5EF4-FFF2-40B4-BE49-F238E27FC236}">
                <a16:creationId xmlns:a16="http://schemas.microsoft.com/office/drawing/2014/main" id="{6F30CA94-EED1-5BE2-BABF-6F52E46A8B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179912"/>
      </p:ext>
    </p:extLst>
  </p:cSld>
  <p:clrMapOvr>
    <a:masterClrMapping/>
  </p:clrMapOvr>
  <mc:AlternateContent xmlns:mc="http://schemas.openxmlformats.org/markup-compatibility/2006" xmlns:p14="http://schemas.microsoft.com/office/powerpoint/2010/main">
    <mc:Choice Requires="p14">
      <p:transition spd="slow" p14:dur="2000" advTm="9623"/>
    </mc:Choice>
    <mc:Fallback xmlns="">
      <p:transition spd="slow" advTm="96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20999" y="1640260"/>
            <a:ext cx="6434973" cy="4161826"/>
          </a:xfrm>
        </p:spPr>
        <p:txBody>
          <a:bodyPr>
            <a:normAutofit/>
          </a:bodyPr>
          <a:lstStyle/>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Base:</a:t>
            </a:r>
            <a:r>
              <a:rPr lang="en-US" b="0" i="0" dirty="0">
                <a:effectLst/>
                <a:latin typeface="Calibri" panose="020F0502020204030204" pitchFamily="34" charset="0"/>
                <a:ea typeface="Calibri" panose="020F0502020204030204" pitchFamily="34" charset="0"/>
                <a:cs typeface="Calibri" panose="020F0502020204030204" pitchFamily="34" charset="0"/>
              </a:rPr>
              <a:t> Dense Recurrent Convolutional Neural Network (DRCNN), an extension of </a:t>
            </a:r>
            <a:r>
              <a:rPr lang="en-US" b="0" i="0" dirty="0" err="1">
                <a:effectLst/>
                <a:latin typeface="Calibri" panose="020F0502020204030204" pitchFamily="34" charset="0"/>
                <a:ea typeface="Calibri" panose="020F0502020204030204" pitchFamily="34" charset="0"/>
                <a:cs typeface="Calibri" panose="020F0502020204030204" pitchFamily="34" charset="0"/>
              </a:rPr>
              <a:t>DenseNet</a:t>
            </a:r>
            <a:r>
              <a:rPr lang="en-US" b="0" i="0" dirty="0">
                <a:effectLst/>
                <a:latin typeface="Calibri" panose="020F0502020204030204" pitchFamily="34" charset="0"/>
                <a:ea typeface="Calibri" panose="020F0502020204030204" pitchFamily="34" charset="0"/>
                <a:cs typeface="Calibri" panose="020F0502020204030204" pitchFamily="34" charset="0"/>
              </a:rPr>
              <a:t>.</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DCUs:</a:t>
            </a:r>
            <a:r>
              <a:rPr lang="en-US" b="0" i="0" dirty="0">
                <a:effectLst/>
                <a:latin typeface="Calibri" panose="020F0502020204030204" pitchFamily="34" charset="0"/>
                <a:ea typeface="Calibri" panose="020F0502020204030204" pitchFamily="34" charset="0"/>
                <a:cs typeface="Calibri" panose="020F0502020204030204" pitchFamily="34" charset="0"/>
              </a:rPr>
              <a:t> Multiple Dense Convolutional Units ensure deep feature learning through interconnected layers.</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Bidirectional LSTM:</a:t>
            </a:r>
            <a:r>
              <a:rPr lang="en-US" b="0" i="0" dirty="0">
                <a:effectLst/>
                <a:latin typeface="Calibri" panose="020F0502020204030204" pitchFamily="34" charset="0"/>
                <a:ea typeface="Calibri" panose="020F0502020204030204" pitchFamily="34" charset="0"/>
                <a:cs typeface="Calibri" panose="020F0502020204030204" pitchFamily="34" charset="0"/>
              </a:rPr>
              <a:t> Enhances temporal data analysis, crucial for sleep event dynamics.</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Residual Skip Connection:</a:t>
            </a:r>
            <a:r>
              <a:rPr lang="en-US" b="0" i="0" dirty="0">
                <a:effectLst/>
                <a:latin typeface="Calibri" panose="020F0502020204030204" pitchFamily="34" charset="0"/>
                <a:ea typeface="Calibri" panose="020F0502020204030204" pitchFamily="34" charset="0"/>
                <a:cs typeface="Calibri" panose="020F0502020204030204" pitchFamily="34" charset="0"/>
              </a:rPr>
              <a:t> Preserves information across layers, improving learning efficiency.</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Methodology</a:t>
            </a:r>
          </a:p>
        </p:txBody>
      </p:sp>
      <p:pic>
        <p:nvPicPr>
          <p:cNvPr id="3076" name="Picture 4">
            <a:extLst>
              <a:ext uri="{FF2B5EF4-FFF2-40B4-BE49-F238E27FC236}">
                <a16:creationId xmlns:a16="http://schemas.microsoft.com/office/drawing/2014/main" id="{08F1B050-AFB9-62A8-85C3-AD1E7EC2A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1504950"/>
            <a:ext cx="5372100" cy="3848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3944A9-6FFA-ECD1-662E-73448A9619CA}"/>
              </a:ext>
            </a:extLst>
          </p:cNvPr>
          <p:cNvSpPr txBox="1"/>
          <p:nvPr/>
        </p:nvSpPr>
        <p:spPr>
          <a:xfrm>
            <a:off x="522514" y="1393371"/>
            <a:ext cx="3559628" cy="461665"/>
          </a:xfrm>
          <a:prstGeom prst="rect">
            <a:avLst/>
          </a:prstGeom>
          <a:noFill/>
        </p:spPr>
        <p:txBody>
          <a:bodyPr wrap="square" rtlCol="0">
            <a:spAutoFit/>
          </a:bodyPr>
          <a:lstStyle/>
          <a:p>
            <a:r>
              <a:rPr lang="en-US" sz="2400" dirty="0">
                <a:solidFill>
                  <a:srgbClr val="841617"/>
                </a:solidFill>
              </a:rPr>
              <a:t>Network Architecture</a:t>
            </a:r>
          </a:p>
        </p:txBody>
      </p:sp>
    </p:spTree>
    <p:extLst>
      <p:ext uri="{BB962C8B-B14F-4D97-AF65-F5344CB8AC3E}">
        <p14:creationId xmlns:p14="http://schemas.microsoft.com/office/powerpoint/2010/main" val="3122566593"/>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21000" y="1988604"/>
            <a:ext cx="6641802" cy="4161826"/>
          </a:xfrm>
        </p:spPr>
        <p:txBody>
          <a:bodyPr>
            <a:normAutofit/>
          </a:bodyPr>
          <a:lstStyle/>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Multi-Task Learning:</a:t>
            </a:r>
            <a:r>
              <a:rPr lang="en-US" b="0" i="0" dirty="0">
                <a:effectLst/>
                <a:latin typeface="Calibri" panose="020F0502020204030204" pitchFamily="34" charset="0"/>
                <a:ea typeface="Calibri" panose="020F0502020204030204" pitchFamily="34" charset="0"/>
                <a:cs typeface="Calibri" panose="020F0502020204030204" pitchFamily="34" charset="0"/>
              </a:rPr>
              <a:t> Employs primary (arousal detection) and auxiliary tasks (apnea-hypopnea/normal breathing, sleep/wake intervals) to improve generalization.</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Labeling &amp; Remapping</a:t>
            </a:r>
            <a:r>
              <a:rPr lang="en-US" b="0" i="0" dirty="0">
                <a:effectLst/>
                <a:latin typeface="Calibri" panose="020F0502020204030204" pitchFamily="34" charset="0"/>
                <a:ea typeface="Calibri" panose="020F0502020204030204" pitchFamily="34" charset="0"/>
                <a:cs typeface="Calibri" panose="020F0502020204030204" pitchFamily="34" charset="0"/>
              </a:rPr>
              <a:t>: Uses a labeling system to categorize sleep events, with a remapping mechanism to simplify output interpretation.</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Training Process</a:t>
            </a:r>
            <a:r>
              <a:rPr lang="en-US" b="0" i="0" dirty="0">
                <a:effectLst/>
                <a:latin typeface="Calibri" panose="020F0502020204030204" pitchFamily="34" charset="0"/>
                <a:ea typeface="Calibri" panose="020F0502020204030204" pitchFamily="34" charset="0"/>
                <a:cs typeface="Calibri" panose="020F0502020204030204" pitchFamily="34" charset="0"/>
              </a:rPr>
              <a:t>: Employs a cross-validation approach, using 100 full-night recordings per epoch </a:t>
            </a:r>
          </a:p>
          <a:p>
            <a:pPr marL="0" indent="0" algn="l">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Performance Metrics</a:t>
            </a:r>
            <a:r>
              <a:rPr lang="en-US" b="0" i="0" dirty="0">
                <a:effectLst/>
                <a:latin typeface="Calibri" panose="020F0502020204030204" pitchFamily="34" charset="0"/>
                <a:ea typeface="Calibri" panose="020F0502020204030204" pitchFamily="34" charset="0"/>
                <a:cs typeface="Calibri" panose="020F0502020204030204" pitchFamily="34" charset="0"/>
              </a:rPr>
              <a:t>: Utilizes AUPRC and AUROC to gauge model accuracy</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Methodology</a:t>
            </a:r>
          </a:p>
        </p:txBody>
      </p:sp>
      <p:pic>
        <p:nvPicPr>
          <p:cNvPr id="3076" name="Picture 4">
            <a:extLst>
              <a:ext uri="{FF2B5EF4-FFF2-40B4-BE49-F238E27FC236}">
                <a16:creationId xmlns:a16="http://schemas.microsoft.com/office/drawing/2014/main" id="{08F1B050-AFB9-62A8-85C3-AD1E7EC2A8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r="5775"/>
          <a:stretch/>
        </p:blipFill>
        <p:spPr bwMode="auto">
          <a:xfrm>
            <a:off x="7184571" y="1559380"/>
            <a:ext cx="4789715" cy="3848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3944A9-6FFA-ECD1-662E-73448A9619CA}"/>
              </a:ext>
            </a:extLst>
          </p:cNvPr>
          <p:cNvSpPr txBox="1"/>
          <p:nvPr/>
        </p:nvSpPr>
        <p:spPr>
          <a:xfrm>
            <a:off x="522514" y="1393371"/>
            <a:ext cx="4506686" cy="461665"/>
          </a:xfrm>
          <a:prstGeom prst="rect">
            <a:avLst/>
          </a:prstGeom>
          <a:noFill/>
        </p:spPr>
        <p:txBody>
          <a:bodyPr wrap="square" rtlCol="0">
            <a:spAutoFit/>
          </a:bodyPr>
          <a:lstStyle/>
          <a:p>
            <a:r>
              <a:rPr lang="en-US" sz="2400" dirty="0">
                <a:solidFill>
                  <a:srgbClr val="841617"/>
                </a:solidFill>
              </a:rPr>
              <a:t>Learning Mechanism</a:t>
            </a:r>
          </a:p>
        </p:txBody>
      </p:sp>
    </p:spTree>
    <p:extLst>
      <p:ext uri="{BB962C8B-B14F-4D97-AF65-F5344CB8AC3E}">
        <p14:creationId xmlns:p14="http://schemas.microsoft.com/office/powerpoint/2010/main" val="3240951150"/>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Data Pre-processing</a:t>
            </a:r>
          </a:p>
        </p:txBody>
      </p:sp>
      <p:sp>
        <p:nvSpPr>
          <p:cNvPr id="4" name="TextBox 3">
            <a:extLst>
              <a:ext uri="{FF2B5EF4-FFF2-40B4-BE49-F238E27FC236}">
                <a16:creationId xmlns:a16="http://schemas.microsoft.com/office/drawing/2014/main" id="{A904AB9D-0963-C818-8E6C-FE686E2E70B8}"/>
              </a:ext>
            </a:extLst>
          </p:cNvPr>
          <p:cNvSpPr txBox="1"/>
          <p:nvPr/>
        </p:nvSpPr>
        <p:spPr>
          <a:xfrm>
            <a:off x="522513" y="1338941"/>
            <a:ext cx="5138057" cy="461665"/>
          </a:xfrm>
          <a:prstGeom prst="rect">
            <a:avLst/>
          </a:prstGeom>
          <a:noFill/>
        </p:spPr>
        <p:txBody>
          <a:bodyPr wrap="square" rtlCol="0">
            <a:spAutoFit/>
          </a:bodyPr>
          <a:lstStyle/>
          <a:p>
            <a:r>
              <a:rPr lang="en-US" sz="2400" dirty="0">
                <a:solidFill>
                  <a:srgbClr val="841617"/>
                </a:solidFill>
              </a:rPr>
              <a:t>Labelling and Bins for Detection Tasks</a:t>
            </a:r>
          </a:p>
        </p:txBody>
      </p:sp>
      <p:sp>
        <p:nvSpPr>
          <p:cNvPr id="9" name="Content Placeholder 1">
            <a:extLst>
              <a:ext uri="{FF2B5EF4-FFF2-40B4-BE49-F238E27FC236}">
                <a16:creationId xmlns:a16="http://schemas.microsoft.com/office/drawing/2014/main" id="{CFA6D811-79C7-0BC0-07CB-5DF9ADE95914}"/>
              </a:ext>
            </a:extLst>
          </p:cNvPr>
          <p:cNvSpPr>
            <a:spLocks noGrp="1"/>
          </p:cNvSpPr>
          <p:nvPr>
            <p:ph sz="half" idx="1"/>
          </p:nvPr>
        </p:nvSpPr>
        <p:spPr>
          <a:xfrm>
            <a:off x="521000" y="1988604"/>
            <a:ext cx="6641802" cy="4161826"/>
          </a:xfrm>
        </p:spPr>
        <p:txBody>
          <a:bodyPr>
            <a:normAutofit fontScale="92500" lnSpcReduction="20000"/>
          </a:bodyPr>
          <a:lstStyle/>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Target Arousal Detection:</a:t>
            </a:r>
            <a:r>
              <a:rPr lang="en-US" b="0" i="0" dirty="0">
                <a:effectLst/>
                <a:latin typeface="Calibri" panose="020F0502020204030204" pitchFamily="34" charset="0"/>
                <a:ea typeface="Calibri" panose="020F0502020204030204" pitchFamily="34" charset="0"/>
                <a:cs typeface="Calibri" panose="020F0502020204030204" pitchFamily="34" charset="0"/>
              </a:rPr>
              <a:t> </a:t>
            </a:r>
          </a:p>
          <a:p>
            <a:pPr marL="511175" indent="-182563"/>
            <a:r>
              <a:rPr lang="en-US" b="0" i="0" dirty="0">
                <a:effectLst/>
                <a:latin typeface="Calibri" panose="020F0502020204030204" pitchFamily="34" charset="0"/>
                <a:ea typeface="Calibri" panose="020F0502020204030204" pitchFamily="34" charset="0"/>
                <a:cs typeface="Calibri" panose="020F0502020204030204" pitchFamily="34" charset="0"/>
              </a:rPr>
              <a:t>Target arousal: 1</a:t>
            </a:r>
          </a:p>
          <a:p>
            <a:pPr marL="511175" indent="-182563"/>
            <a:r>
              <a:rPr lang="en-US" b="0" i="0" dirty="0">
                <a:effectLst/>
                <a:latin typeface="Calibri" panose="020F0502020204030204" pitchFamily="34" charset="0"/>
                <a:ea typeface="Calibri" panose="020F0502020204030204" pitchFamily="34" charset="0"/>
                <a:cs typeface="Calibri" panose="020F0502020204030204" pitchFamily="34" charset="0"/>
              </a:rPr>
              <a:t>Non-target arousal (apnea/hypopnea or wake): -1 </a:t>
            </a:r>
          </a:p>
          <a:p>
            <a:pPr marL="511175" indent="-182563"/>
            <a:r>
              <a:rPr lang="en-US" b="0" i="0" dirty="0">
                <a:effectLst/>
                <a:latin typeface="Calibri" panose="020F0502020204030204" pitchFamily="34" charset="0"/>
                <a:ea typeface="Calibri" panose="020F0502020204030204" pitchFamily="34" charset="0"/>
                <a:cs typeface="Calibri" panose="020F0502020204030204" pitchFamily="34" charset="0"/>
              </a:rPr>
              <a:t>Normal: 0</a:t>
            </a:r>
          </a:p>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Apnea-Hypopnea/Normal Detection:</a:t>
            </a:r>
            <a:r>
              <a:rPr lang="en-US" b="0" i="0" dirty="0">
                <a:effectLst/>
                <a:latin typeface="Calibri" panose="020F0502020204030204" pitchFamily="34" charset="0"/>
                <a:ea typeface="Calibri" panose="020F0502020204030204" pitchFamily="34" charset="0"/>
                <a:cs typeface="Calibri" panose="020F0502020204030204" pitchFamily="34" charset="0"/>
              </a:rPr>
              <a:t> </a:t>
            </a:r>
          </a:p>
          <a:p>
            <a:pPr marL="457200" indent="-182563"/>
            <a:r>
              <a:rPr lang="en-US" b="0" i="0" dirty="0">
                <a:effectLst/>
                <a:latin typeface="Calibri" panose="020F0502020204030204" pitchFamily="34" charset="0"/>
                <a:ea typeface="Calibri" panose="020F0502020204030204" pitchFamily="34" charset="0"/>
                <a:cs typeface="Calibri" panose="020F0502020204030204" pitchFamily="34" charset="0"/>
              </a:rPr>
              <a:t>Apnea/hypopnea: 1</a:t>
            </a:r>
          </a:p>
          <a:p>
            <a:pPr marL="457200" indent="-182563"/>
            <a:r>
              <a:rPr lang="en-US" b="0" i="0" dirty="0">
                <a:effectLst/>
                <a:latin typeface="Calibri" panose="020F0502020204030204" pitchFamily="34" charset="0"/>
                <a:ea typeface="Calibri" panose="020F0502020204030204" pitchFamily="34" charset="0"/>
                <a:cs typeface="Calibri" panose="020F0502020204030204" pitchFamily="34" charset="0"/>
              </a:rPr>
              <a:t>Normal: 0</a:t>
            </a:r>
          </a:p>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Sleep/Wake Detection:</a:t>
            </a:r>
            <a:r>
              <a:rPr lang="en-US" b="0" i="0" dirty="0">
                <a:effectLst/>
                <a:latin typeface="Calibri" panose="020F0502020204030204" pitchFamily="34" charset="0"/>
                <a:ea typeface="Calibri" panose="020F0502020204030204" pitchFamily="34" charset="0"/>
                <a:cs typeface="Calibri" panose="020F0502020204030204" pitchFamily="34" charset="0"/>
              </a:rPr>
              <a:t> </a:t>
            </a:r>
          </a:p>
          <a:p>
            <a:pPr marL="457200" indent="-182563"/>
            <a:r>
              <a:rPr lang="en-US" b="0" i="0" dirty="0">
                <a:effectLst/>
                <a:latin typeface="Calibri" panose="020F0502020204030204" pitchFamily="34" charset="0"/>
                <a:ea typeface="Calibri" panose="020F0502020204030204" pitchFamily="34" charset="0"/>
                <a:cs typeface="Calibri" panose="020F0502020204030204" pitchFamily="34" charset="0"/>
              </a:rPr>
              <a:t>Sleep (REM, NREM stages): 1</a:t>
            </a:r>
          </a:p>
          <a:p>
            <a:pPr marL="457200" indent="-182563"/>
            <a:r>
              <a:rPr lang="en-US" b="0" i="0" dirty="0">
                <a:effectLst/>
                <a:latin typeface="Calibri" panose="020F0502020204030204" pitchFamily="34" charset="0"/>
                <a:ea typeface="Calibri" panose="020F0502020204030204" pitchFamily="34" charset="0"/>
                <a:cs typeface="Calibri" panose="020F0502020204030204" pitchFamily="34" charset="0"/>
              </a:rPr>
              <a:t>Wake: 0</a:t>
            </a:r>
          </a:p>
          <a:p>
            <a:pPr marL="457200" indent="-182563"/>
            <a:r>
              <a:rPr lang="en-US" b="0" i="0" dirty="0">
                <a:effectLst/>
                <a:latin typeface="Calibri" panose="020F0502020204030204" pitchFamily="34" charset="0"/>
                <a:ea typeface="Calibri" panose="020F0502020204030204" pitchFamily="34" charset="0"/>
                <a:cs typeface="Calibri" panose="020F0502020204030204" pitchFamily="34" charset="0"/>
              </a:rPr>
              <a:t>Undefined: -1</a:t>
            </a:r>
          </a:p>
        </p:txBody>
      </p:sp>
      <p:pic>
        <p:nvPicPr>
          <p:cNvPr id="11" name="Picture 10">
            <a:extLst>
              <a:ext uri="{FF2B5EF4-FFF2-40B4-BE49-F238E27FC236}">
                <a16:creationId xmlns:a16="http://schemas.microsoft.com/office/drawing/2014/main" id="{AC894805-25ED-CC42-C9A7-CAB31E653B68}"/>
              </a:ext>
            </a:extLst>
          </p:cNvPr>
          <p:cNvPicPr>
            <a:picLocks noChangeAspect="1"/>
          </p:cNvPicPr>
          <p:nvPr/>
        </p:nvPicPr>
        <p:blipFill>
          <a:blip r:embed="rId3"/>
          <a:stretch>
            <a:fillRect/>
          </a:stretch>
        </p:blipFill>
        <p:spPr>
          <a:xfrm>
            <a:off x="6715361" y="1338941"/>
            <a:ext cx="4368840" cy="4670138"/>
          </a:xfrm>
          <a:prstGeom prst="rect">
            <a:avLst/>
          </a:prstGeom>
        </p:spPr>
      </p:pic>
    </p:spTree>
    <p:extLst>
      <p:ext uri="{BB962C8B-B14F-4D97-AF65-F5344CB8AC3E}">
        <p14:creationId xmlns:p14="http://schemas.microsoft.com/office/powerpoint/2010/main" val="2057339750"/>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UDSA5900_Template" id="{6D24A5AA-226B-4A04-8F31-2593E403756C}" vid="{89E1063A-FFA7-4D95-8F42-343C35BAE060}"/>
    </a:ext>
  </a:extLst>
</a:theme>
</file>

<file path=ppt/theme/theme2.xml><?xml version="1.0" encoding="utf-8"?>
<a:theme xmlns:a="http://schemas.openxmlformats.org/drawingml/2006/main" name="ShojiVTI">
  <a:themeElements>
    <a:clrScheme name="AnalogousFromLightSeedRightStep">
      <a:dk1>
        <a:srgbClr val="000000"/>
      </a:dk1>
      <a:lt1>
        <a:srgbClr val="FFFFFF"/>
      </a:lt1>
      <a:dk2>
        <a:srgbClr val="242941"/>
      </a:dk2>
      <a:lt2>
        <a:srgbClr val="E8E2E2"/>
      </a:lt2>
      <a:accent1>
        <a:srgbClr val="4DB0B2"/>
      </a:accent1>
      <a:accent2>
        <a:srgbClr val="59A5E0"/>
      </a:accent2>
      <a:accent3>
        <a:srgbClr val="7787E5"/>
      </a:accent3>
      <a:accent4>
        <a:srgbClr val="7D59E0"/>
      </a:accent4>
      <a:accent5>
        <a:srgbClr val="C377E5"/>
      </a:accent5>
      <a:accent6>
        <a:srgbClr val="E059D2"/>
      </a:accent6>
      <a:hlink>
        <a:srgbClr val="AE6B6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OUDSA5900_Template</Template>
  <TotalTime>2918</TotalTime>
  <Words>2955</Words>
  <Application>Microsoft Office PowerPoint</Application>
  <PresentationFormat>Widescreen</PresentationFormat>
  <Paragraphs>167</Paragraphs>
  <Slides>16</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Meiryo</vt:lpstr>
      <vt:lpstr>Arial</vt:lpstr>
      <vt:lpstr>Calibri</vt:lpstr>
      <vt:lpstr>CMR8</vt:lpstr>
      <vt:lpstr>Corbel</vt:lpstr>
      <vt:lpstr>Fira Sans</vt:lpstr>
      <vt:lpstr>SFBX1200</vt:lpstr>
      <vt:lpstr>Söhne</vt:lpstr>
      <vt:lpstr>Wingdings 2</vt:lpstr>
      <vt:lpstr>Frame</vt:lpstr>
      <vt:lpstr>ShojiVTI</vt:lpstr>
      <vt:lpstr>SleepNet:  Automated sleep analysis via dense convolutional neural network using Physiological time series</vt:lpstr>
      <vt:lpstr>PowerPoint Presentation</vt:lpstr>
      <vt:lpstr>PowerPoint Presentation</vt:lpstr>
      <vt:lpstr>PowerPoint Presentation</vt:lpstr>
      <vt:lpstr>PowerPoint Presentation</vt:lpstr>
      <vt:lpstr>Methodology and Model Design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Great Project</dc:title>
  <dc:creator>Matthew Beattie</dc:creator>
  <cp:lastModifiedBy>Okafor, Paul O.</cp:lastModifiedBy>
  <cp:revision>178</cp:revision>
  <dcterms:created xsi:type="dcterms:W3CDTF">2021-03-06T21:40:40Z</dcterms:created>
  <dcterms:modified xsi:type="dcterms:W3CDTF">2024-03-12T18:45:04Z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