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315" r:id="rId3"/>
    <p:sldId id="319" r:id="rId4"/>
    <p:sldId id="344" r:id="rId5"/>
    <p:sldId id="291" r:id="rId6"/>
    <p:sldId id="293" r:id="rId7"/>
    <p:sldId id="326" r:id="rId8"/>
    <p:sldId id="294" r:id="rId9"/>
    <p:sldId id="327" r:id="rId10"/>
    <p:sldId id="328" r:id="rId11"/>
    <p:sldId id="329" r:id="rId12"/>
    <p:sldId id="343" r:id="rId13"/>
    <p:sldId id="321" r:id="rId14"/>
    <p:sldId id="324" r:id="rId15"/>
    <p:sldId id="341" r:id="rId16"/>
    <p:sldId id="342" r:id="rId17"/>
    <p:sldId id="331" r:id="rId18"/>
    <p:sldId id="333" r:id="rId19"/>
    <p:sldId id="332" r:id="rId20"/>
    <p:sldId id="334" r:id="rId21"/>
    <p:sldId id="335" r:id="rId22"/>
    <p:sldId id="337" r:id="rId23"/>
    <p:sldId id="338" r:id="rId24"/>
    <p:sldId id="339" r:id="rId25"/>
    <p:sldId id="325" r:id="rId26"/>
    <p:sldId id="33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449800-2A34-4F3F-A574-1A1A750452A2}">
          <p14:sldIdLst>
            <p14:sldId id="256"/>
            <p14:sldId id="315"/>
            <p14:sldId id="319"/>
            <p14:sldId id="344"/>
            <p14:sldId id="291"/>
            <p14:sldId id="293"/>
            <p14:sldId id="326"/>
            <p14:sldId id="294"/>
            <p14:sldId id="327"/>
            <p14:sldId id="328"/>
            <p14:sldId id="329"/>
            <p14:sldId id="343"/>
            <p14:sldId id="321"/>
            <p14:sldId id="324"/>
            <p14:sldId id="341"/>
            <p14:sldId id="342"/>
            <p14:sldId id="331"/>
            <p14:sldId id="333"/>
            <p14:sldId id="332"/>
            <p14:sldId id="334"/>
            <p14:sldId id="335"/>
            <p14:sldId id="337"/>
            <p14:sldId id="338"/>
            <p14:sldId id="339"/>
            <p14:sldId id="325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46100F-C28E-4D61-E796-FB5AF380B64C}" name="Jackson E Polk" initials="JEP" userId="S::polkjack@usc.edu::229f3658-2692-4531-a628-d43287312a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2EBF02-68FB-4095-BD49-408A8A420BFA}" v="304" dt="2023-07-24T20:58:5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70880" autoAdjust="0"/>
  </p:normalViewPr>
  <p:slideViewPr>
    <p:cSldViewPr snapToGrid="0">
      <p:cViewPr varScale="1">
        <p:scale>
          <a:sx n="90" d="100"/>
          <a:sy n="90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 E Polk" userId="229f3658-2692-4531-a628-d43287312a17" providerId="ADAL" clId="{E5B5108A-E364-4A17-BCC9-833AE86B749B}"/>
    <pc:docChg chg="modSld">
      <pc:chgData name="Jackson E Polk" userId="229f3658-2692-4531-a628-d43287312a17" providerId="ADAL" clId="{E5B5108A-E364-4A17-BCC9-833AE86B749B}" dt="2023-07-06T20:55:33.599" v="200" actId="404"/>
      <pc:docMkLst>
        <pc:docMk/>
      </pc:docMkLst>
      <pc:sldChg chg="modSp mod">
        <pc:chgData name="Jackson E Polk" userId="229f3658-2692-4531-a628-d43287312a17" providerId="ADAL" clId="{E5B5108A-E364-4A17-BCC9-833AE86B749B}" dt="2023-07-06T20:55:33.599" v="200" actId="404"/>
        <pc:sldMkLst>
          <pc:docMk/>
          <pc:sldMk cId="2681641383" sldId="315"/>
        </pc:sldMkLst>
        <pc:spChg chg="mod">
          <ac:chgData name="Jackson E Polk" userId="229f3658-2692-4531-a628-d43287312a17" providerId="ADAL" clId="{E5B5108A-E364-4A17-BCC9-833AE86B749B}" dt="2023-07-06T20:55:33.599" v="200" actId="404"/>
          <ac:spMkLst>
            <pc:docMk/>
            <pc:sldMk cId="2681641383" sldId="315"/>
            <ac:spMk id="2" creationId="{90216A59-BC63-8B51-0768-F31F18B773D8}"/>
          </ac:spMkLst>
        </pc:spChg>
      </pc:sldChg>
    </pc:docChg>
  </pc:docChgLst>
  <pc:docChgLst>
    <pc:chgData name="Jackson E Polk" userId="229f3658-2692-4531-a628-d43287312a17" providerId="ADAL" clId="{DC2EBF02-68FB-4095-BD49-408A8A420BFA}"/>
    <pc:docChg chg="undo redo custSel addSld delSld modSld sldOrd addSection delSection modSection modShowInfo">
      <pc:chgData name="Jackson E Polk" userId="229f3658-2692-4531-a628-d43287312a17" providerId="ADAL" clId="{DC2EBF02-68FB-4095-BD49-408A8A420BFA}" dt="2023-07-24T20:58:53.386" v="13747" actId="14826"/>
      <pc:docMkLst>
        <pc:docMk/>
      </pc:docMkLst>
      <pc:sldChg chg="addSp delSp modSp mod modTransition delAnim modAnim modNotesTx">
        <pc:chgData name="Jackson E Polk" userId="229f3658-2692-4531-a628-d43287312a17" providerId="ADAL" clId="{DC2EBF02-68FB-4095-BD49-408A8A420BFA}" dt="2023-07-24T17:56:12.502" v="13716" actId="478"/>
        <pc:sldMkLst>
          <pc:docMk/>
          <pc:sldMk cId="3208744133" sldId="256"/>
        </pc:sldMkLst>
        <pc:spChg chg="mod">
          <ac:chgData name="Jackson E Polk" userId="229f3658-2692-4531-a628-d43287312a17" providerId="ADAL" clId="{DC2EBF02-68FB-4095-BD49-408A8A420BFA}" dt="2023-07-22T04:40:51.743" v="11624" actId="20577"/>
          <ac:spMkLst>
            <pc:docMk/>
            <pc:sldMk cId="3208744133" sldId="256"/>
            <ac:spMk id="2" creationId="{02F0C67C-AED7-4161-9FCA-CF36592E0BCC}"/>
          </ac:spMkLst>
        </pc:spChg>
        <pc:spChg chg="mod">
          <ac:chgData name="Jackson E Polk" userId="229f3658-2692-4531-a628-d43287312a17" providerId="ADAL" clId="{DC2EBF02-68FB-4095-BD49-408A8A420BFA}" dt="2023-07-22T04:41:14.770" v="11694" actId="1076"/>
          <ac:spMkLst>
            <pc:docMk/>
            <pc:sldMk cId="3208744133" sldId="256"/>
            <ac:spMk id="3" creationId="{EA32D73A-A897-4632-B581-3B0F4513C20D}"/>
          </ac:spMkLst>
        </pc:spChg>
        <pc:spChg chg="add mod">
          <ac:chgData name="Jackson E Polk" userId="229f3658-2692-4531-a628-d43287312a17" providerId="ADAL" clId="{DC2EBF02-68FB-4095-BD49-408A8A420BFA}" dt="2023-07-22T04:41:49.567" v="11737" actId="1076"/>
          <ac:spMkLst>
            <pc:docMk/>
            <pc:sldMk cId="3208744133" sldId="256"/>
            <ac:spMk id="4" creationId="{124E3ECF-C41A-8386-7ECC-7558E30D01AF}"/>
          </ac:spMkLst>
        </pc:spChg>
        <pc:picChg chg="add del mod ord">
          <ac:chgData name="Jackson E Polk" userId="229f3658-2692-4531-a628-d43287312a17" providerId="ADAL" clId="{DC2EBF02-68FB-4095-BD49-408A8A420BFA}" dt="2023-07-24T16:47:17.179" v="13451"/>
          <ac:picMkLst>
            <pc:docMk/>
            <pc:sldMk cId="3208744133" sldId="256"/>
            <ac:picMk id="6" creationId="{90DE468F-3AFF-DC4C-299B-4DF10F999870}"/>
          </ac:picMkLst>
        </pc:picChg>
        <pc:picChg chg="add del mod">
          <ac:chgData name="Jackson E Polk" userId="229f3658-2692-4531-a628-d43287312a17" providerId="ADAL" clId="{DC2EBF02-68FB-4095-BD49-408A8A420BFA}" dt="2023-07-24T16:49:15.172" v="13473"/>
          <ac:picMkLst>
            <pc:docMk/>
            <pc:sldMk cId="3208744133" sldId="256"/>
            <ac:picMk id="7" creationId="{BF81F73C-91F7-F4FD-DEAE-7E3FE634A899}"/>
          </ac:picMkLst>
        </pc:picChg>
        <pc:picChg chg="add del mod">
          <ac:chgData name="Jackson E Polk" userId="229f3658-2692-4531-a628-d43287312a17" providerId="ADAL" clId="{DC2EBF02-68FB-4095-BD49-408A8A420BFA}" dt="2023-07-24T01:47:11.563" v="12730" actId="478"/>
          <ac:picMkLst>
            <pc:docMk/>
            <pc:sldMk cId="3208744133" sldId="256"/>
            <ac:picMk id="8" creationId="{53768465-2B20-7C0F-C7E7-F47F95665DAF}"/>
          </ac:picMkLst>
        </pc:picChg>
        <pc:picChg chg="add del mod ord">
          <ac:chgData name="Jackson E Polk" userId="229f3658-2692-4531-a628-d43287312a17" providerId="ADAL" clId="{DC2EBF02-68FB-4095-BD49-408A8A420BFA}" dt="2023-07-24T16:49:50.277" v="13474"/>
          <ac:picMkLst>
            <pc:docMk/>
            <pc:sldMk cId="3208744133" sldId="256"/>
            <ac:picMk id="11" creationId="{A263A99B-249C-E742-7416-BA18E9ED4810}"/>
          </ac:picMkLst>
        </pc:picChg>
        <pc:picChg chg="add del mod">
          <ac:chgData name="Jackson E Polk" userId="229f3658-2692-4531-a628-d43287312a17" providerId="ADAL" clId="{DC2EBF02-68FB-4095-BD49-408A8A420BFA}" dt="2023-07-24T16:50:26.929" v="13476"/>
          <ac:picMkLst>
            <pc:docMk/>
            <pc:sldMk cId="3208744133" sldId="256"/>
            <ac:picMk id="12" creationId="{6D3E9A9B-459E-D8DB-B9A7-F83D91013D0F}"/>
          </ac:picMkLst>
        </pc:picChg>
        <pc:picChg chg="add del mod">
          <ac:chgData name="Jackson E Polk" userId="229f3658-2692-4531-a628-d43287312a17" providerId="ADAL" clId="{DC2EBF02-68FB-4095-BD49-408A8A420BFA}" dt="2023-07-24T04:36:47.484" v="12735"/>
          <ac:picMkLst>
            <pc:docMk/>
            <pc:sldMk cId="3208744133" sldId="256"/>
            <ac:picMk id="13" creationId="{B2BF3A33-EDBE-E6E6-C3D0-4AFAA62376D2}"/>
          </ac:picMkLst>
        </pc:picChg>
        <pc:picChg chg="add del mod">
          <ac:chgData name="Jackson E Polk" userId="229f3658-2692-4531-a628-d43287312a17" providerId="ADAL" clId="{DC2EBF02-68FB-4095-BD49-408A8A420BFA}" dt="2023-07-24T04:37:31.894" v="12737"/>
          <ac:picMkLst>
            <pc:docMk/>
            <pc:sldMk cId="3208744133" sldId="256"/>
            <ac:picMk id="14" creationId="{1F6FB861-F30B-72B9-BD35-9A1BCA80E6BD}"/>
          </ac:picMkLst>
        </pc:picChg>
        <pc:picChg chg="add del mod ord">
          <ac:chgData name="Jackson E Polk" userId="229f3658-2692-4531-a628-d43287312a17" providerId="ADAL" clId="{DC2EBF02-68FB-4095-BD49-408A8A420BFA}" dt="2023-07-24T16:50:56.864" v="13477"/>
          <ac:picMkLst>
            <pc:docMk/>
            <pc:sldMk cId="3208744133" sldId="256"/>
            <ac:picMk id="16" creationId="{260F35CF-A5A1-DD00-B629-25D3334D983E}"/>
          </ac:picMkLst>
        </pc:picChg>
        <pc:picChg chg="add del mod">
          <ac:chgData name="Jackson E Polk" userId="229f3658-2692-4531-a628-d43287312a17" providerId="ADAL" clId="{DC2EBF02-68FB-4095-BD49-408A8A420BFA}" dt="2023-07-24T17:03:22.178" v="13708" actId="478"/>
          <ac:picMkLst>
            <pc:docMk/>
            <pc:sldMk cId="3208744133" sldId="256"/>
            <ac:picMk id="17" creationId="{8D515EF5-B6F6-34A7-2350-3C3D1D43F65D}"/>
          </ac:picMkLst>
        </pc:picChg>
        <pc:picChg chg="add del mod ord">
          <ac:chgData name="Jackson E Polk" userId="229f3658-2692-4531-a628-d43287312a17" providerId="ADAL" clId="{DC2EBF02-68FB-4095-BD49-408A8A420BFA}" dt="2023-07-24T04:37:54.956" v="12738"/>
          <ac:picMkLst>
            <pc:docMk/>
            <pc:sldMk cId="3208744133" sldId="256"/>
            <ac:picMk id="19" creationId="{15A3849A-49BD-FB9B-5EB6-47B00A101608}"/>
          </ac:picMkLst>
        </pc:picChg>
        <pc:picChg chg="add del mod">
          <ac:chgData name="Jackson E Polk" userId="229f3658-2692-4531-a628-d43287312a17" providerId="ADAL" clId="{DC2EBF02-68FB-4095-BD49-408A8A420BFA}" dt="2023-07-24T04:37:59.825" v="12740"/>
          <ac:picMkLst>
            <pc:docMk/>
            <pc:sldMk cId="3208744133" sldId="256"/>
            <ac:picMk id="20" creationId="{7A2A0DCB-868B-A267-9D12-90B4C9A0364B}"/>
          </ac:picMkLst>
        </pc:picChg>
        <pc:picChg chg="add del mod ord">
          <ac:chgData name="Jackson E Polk" userId="229f3658-2692-4531-a628-d43287312a17" providerId="ADAL" clId="{DC2EBF02-68FB-4095-BD49-408A8A420BFA}" dt="2023-07-24T04:38:30.493" v="12741"/>
          <ac:picMkLst>
            <pc:docMk/>
            <pc:sldMk cId="3208744133" sldId="256"/>
            <ac:picMk id="23" creationId="{32C03B4C-867D-3890-D596-1481180F282A}"/>
          </ac:picMkLst>
        </pc:picChg>
        <pc:picChg chg="add del mod">
          <ac:chgData name="Jackson E Polk" userId="229f3658-2692-4531-a628-d43287312a17" providerId="ADAL" clId="{DC2EBF02-68FB-4095-BD49-408A8A420BFA}" dt="2023-07-24T04:38:44.182" v="12744"/>
          <ac:picMkLst>
            <pc:docMk/>
            <pc:sldMk cId="3208744133" sldId="256"/>
            <ac:picMk id="24" creationId="{62F29D35-CB21-3B15-24DA-AA5130A82BA4}"/>
          </ac:picMkLst>
        </pc:picChg>
        <pc:picChg chg="add del mod">
          <ac:chgData name="Jackson E Polk" userId="229f3658-2692-4531-a628-d43287312a17" providerId="ADAL" clId="{DC2EBF02-68FB-4095-BD49-408A8A420BFA}" dt="2023-07-24T17:31:25.716" v="13715"/>
          <ac:picMkLst>
            <pc:docMk/>
            <pc:sldMk cId="3208744133" sldId="256"/>
            <ac:picMk id="25" creationId="{A8FA3978-3E05-815C-0A3A-2073F9B0D841}"/>
          </ac:picMkLst>
        </pc:picChg>
        <pc:picChg chg="add del mod">
          <ac:chgData name="Jackson E Polk" userId="229f3658-2692-4531-a628-d43287312a17" providerId="ADAL" clId="{DC2EBF02-68FB-4095-BD49-408A8A420BFA}" dt="2023-07-24T17:56:12.502" v="13716" actId="478"/>
          <ac:picMkLst>
            <pc:docMk/>
            <pc:sldMk cId="3208744133" sldId="256"/>
            <ac:picMk id="26" creationId="{265B8F81-1E32-2309-5A96-214E5DE9667C}"/>
          </ac:picMkLst>
        </pc:picChg>
        <pc:picChg chg="add del mod ord">
          <ac:chgData name="Jackson E Polk" userId="229f3658-2692-4531-a628-d43287312a17" providerId="ADAL" clId="{DC2EBF02-68FB-4095-BD49-408A8A420BFA}" dt="2023-07-24T05:06:43.959" v="12745"/>
          <ac:picMkLst>
            <pc:docMk/>
            <pc:sldMk cId="3208744133" sldId="256"/>
            <ac:picMk id="28" creationId="{B980DF91-5BF1-C47D-BC8E-E6FE6976A04B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3208744133" sldId="256"/>
            <ac:picMk id="29" creationId="{CB32567E-8428-02FD-0072-802AE980AAD6}"/>
          </ac:picMkLst>
        </pc:picChg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547582519" sldId="272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884850767" sldId="288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770357820" sldId="289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3513914208" sldId="290"/>
        </pc:sldMkLst>
      </pc:sldChg>
      <pc:sldChg chg="addSp delSp modSp add del mod modTransition delAnim modAnim">
        <pc:chgData name="Jackson E Polk" userId="229f3658-2692-4531-a628-d43287312a17" providerId="ADAL" clId="{DC2EBF02-68FB-4095-BD49-408A8A420BFA}" dt="2023-07-24T17:56:18.200" v="13720" actId="478"/>
        <pc:sldMkLst>
          <pc:docMk/>
          <pc:sldMk cId="1836441798" sldId="291"/>
        </pc:sldMkLst>
        <pc:spChg chg="mod">
          <ac:chgData name="Jackson E Polk" userId="229f3658-2692-4531-a628-d43287312a17" providerId="ADAL" clId="{DC2EBF02-68FB-4095-BD49-408A8A420BFA}" dt="2023-07-24T14:35:26.828" v="12906" actId="20577"/>
          <ac:spMkLst>
            <pc:docMk/>
            <pc:sldMk cId="1836441798" sldId="291"/>
            <ac:spMk id="2" creationId="{56AFCD1D-C7A7-A00E-6A21-2019A5A0D306}"/>
          </ac:spMkLst>
        </pc:spChg>
        <pc:spChg chg="add mod">
          <ac:chgData name="Jackson E Polk" userId="229f3658-2692-4531-a628-d43287312a17" providerId="ADAL" clId="{DC2EBF02-68FB-4095-BD49-408A8A420BFA}" dt="2023-07-22T04:26:49.507" v="9345" actId="1076"/>
          <ac:spMkLst>
            <pc:docMk/>
            <pc:sldMk cId="1836441798" sldId="291"/>
            <ac:spMk id="4" creationId="{9EC115B7-41A0-BAFD-45E4-0DCF2AD7121F}"/>
          </ac:spMkLst>
        </pc:spChg>
        <pc:picChg chg="add del mod ord">
          <ac:chgData name="Jackson E Polk" userId="229f3658-2692-4531-a628-d43287312a17" providerId="ADAL" clId="{DC2EBF02-68FB-4095-BD49-408A8A420BFA}" dt="2023-07-24T16:47:46.544" v="13453" actId="478"/>
          <ac:picMkLst>
            <pc:docMk/>
            <pc:sldMk cId="1836441798" sldId="291"/>
            <ac:picMk id="6" creationId="{CB1BEE55-87FF-B39A-9F4E-17F67A593C23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836441798" sldId="291"/>
            <ac:picMk id="7" creationId="{91E02B11-9062-9044-DCA5-552E97A77F09}"/>
          </ac:picMkLst>
        </pc:picChg>
        <pc:picChg chg="add del mod">
          <ac:chgData name="Jackson E Polk" userId="229f3658-2692-4531-a628-d43287312a17" providerId="ADAL" clId="{DC2EBF02-68FB-4095-BD49-408A8A420BFA}" dt="2023-07-24T17:56:18.200" v="13720" actId="478"/>
          <ac:picMkLst>
            <pc:docMk/>
            <pc:sldMk cId="1836441798" sldId="291"/>
            <ac:picMk id="9" creationId="{72C70649-1F6F-04EE-9B13-E12ABB4550DF}"/>
          </ac:picMkLst>
        </pc:picChg>
      </pc:sldChg>
      <pc:sldChg chg="del addCm">
        <pc:chgData name="Jackson E Polk" userId="229f3658-2692-4531-a628-d43287312a17" providerId="ADAL" clId="{DC2EBF02-68FB-4095-BD49-408A8A420BFA}" dt="2023-07-09T23:13:28.933" v="206" actId="47"/>
        <pc:sldMkLst>
          <pc:docMk/>
          <pc:sldMk cId="1352155629" sldId="2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ackson E Polk" userId="229f3658-2692-4531-a628-d43287312a17" providerId="ADAL" clId="{DC2EBF02-68FB-4095-BD49-408A8A420BFA}" dt="2023-07-09T21:43:39.477" v="0"/>
              <pc2:cmMkLst xmlns:pc2="http://schemas.microsoft.com/office/powerpoint/2019/9/main/command">
                <pc:docMk/>
                <pc:sldMk cId="1352155629" sldId="292"/>
                <pc2:cmMk id="{03A62D1F-B42F-4EF4-A3AC-079253A6D5DF}"/>
              </pc2:cmMkLst>
            </pc226:cmChg>
          </p:ext>
        </pc:extLst>
      </pc:sldChg>
      <pc:sldChg chg="addSp delSp modSp add del mod modTransition delAnim modAnim">
        <pc:chgData name="Jackson E Polk" userId="229f3658-2692-4531-a628-d43287312a17" providerId="ADAL" clId="{DC2EBF02-68FB-4095-BD49-408A8A420BFA}" dt="2023-07-24T17:56:19.474" v="13721" actId="478"/>
        <pc:sldMkLst>
          <pc:docMk/>
          <pc:sldMk cId="3190322668" sldId="293"/>
        </pc:sldMkLst>
        <pc:spChg chg="mod">
          <ac:chgData name="Jackson E Polk" userId="229f3658-2692-4531-a628-d43287312a17" providerId="ADAL" clId="{DC2EBF02-68FB-4095-BD49-408A8A420BFA}" dt="2023-07-22T03:35:49.888" v="4498" actId="27636"/>
          <ac:spMkLst>
            <pc:docMk/>
            <pc:sldMk cId="3190322668" sldId="293"/>
            <ac:spMk id="3" creationId="{D2330574-6171-777E-E9F6-52DD11014133}"/>
          </ac:spMkLst>
        </pc:spChg>
        <pc:spChg chg="mod">
          <ac:chgData name="Jackson E Polk" userId="229f3658-2692-4531-a628-d43287312a17" providerId="ADAL" clId="{DC2EBF02-68FB-4095-BD49-408A8A420BFA}" dt="2023-07-24T14:35:33.003" v="12907" actId="20577"/>
          <ac:spMkLst>
            <pc:docMk/>
            <pc:sldMk cId="3190322668" sldId="293"/>
            <ac:spMk id="16" creationId="{239D3366-969B-7D65-E90E-8430CBBD84F7}"/>
          </ac:spMkLst>
        </pc:spChg>
        <pc:graphicFrameChg chg="add del mod">
          <ac:chgData name="Jackson E Polk" userId="229f3658-2692-4531-a628-d43287312a17" providerId="ADAL" clId="{DC2EBF02-68FB-4095-BD49-408A8A420BFA}" dt="2023-07-16T15:08:58.263" v="1650"/>
          <ac:graphicFrameMkLst>
            <pc:docMk/>
            <pc:sldMk cId="3190322668" sldId="293"/>
            <ac:graphicFrameMk id="2" creationId="{988A86E6-C9FE-19E2-BC98-B6AA489BCF78}"/>
          </ac:graphicFrameMkLst>
        </pc:graphicFrameChg>
        <pc:picChg chg="add del mod ord">
          <ac:chgData name="Jackson E Polk" userId="229f3658-2692-4531-a628-d43287312a17" providerId="ADAL" clId="{DC2EBF02-68FB-4095-BD49-408A8A420BFA}" dt="2023-07-24T16:47:48.226" v="13454" actId="478"/>
          <ac:picMkLst>
            <pc:docMk/>
            <pc:sldMk cId="3190322668" sldId="293"/>
            <ac:picMk id="2" creationId="{C3C9E74A-42F9-CA64-5F99-D0A0B657F30D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3190322668" sldId="293"/>
            <ac:picMk id="4" creationId="{BC5A793F-D71A-4ABB-8AC6-7E661A937D74}"/>
          </ac:picMkLst>
        </pc:picChg>
        <pc:picChg chg="add del mod">
          <ac:chgData name="Jackson E Polk" userId="229f3658-2692-4531-a628-d43287312a17" providerId="ADAL" clId="{DC2EBF02-68FB-4095-BD49-408A8A420BFA}" dt="2023-07-24T17:56:19.474" v="13721" actId="478"/>
          <ac:picMkLst>
            <pc:docMk/>
            <pc:sldMk cId="3190322668" sldId="293"/>
            <ac:picMk id="6" creationId="{5D8A6546-D13A-4721-409B-978FB5014BC7}"/>
          </ac:picMkLst>
        </pc:picChg>
        <pc:picChg chg="mod">
          <ac:chgData name="Jackson E Polk" userId="229f3658-2692-4531-a628-d43287312a17" providerId="ADAL" clId="{DC2EBF02-68FB-4095-BD49-408A8A420BFA}" dt="2023-07-09T22:09:49.600" v="18" actId="14826"/>
          <ac:picMkLst>
            <pc:docMk/>
            <pc:sldMk cId="3190322668" sldId="293"/>
            <ac:picMk id="17" creationId="{BC40E75A-25AE-984F-BD12-2BEC310B383C}"/>
          </ac:picMkLst>
        </pc:picChg>
      </pc:sldChg>
      <pc:sldChg chg="addSp delSp modSp add del mod modTransition delAnim modAnim">
        <pc:chgData name="Jackson E Polk" userId="229f3658-2692-4531-a628-d43287312a17" providerId="ADAL" clId="{DC2EBF02-68FB-4095-BD49-408A8A420BFA}" dt="2023-07-24T17:56:23.231" v="13723" actId="478"/>
        <pc:sldMkLst>
          <pc:docMk/>
          <pc:sldMk cId="1835804795" sldId="294"/>
        </pc:sldMkLst>
        <pc:spChg chg="add del mod">
          <ac:chgData name="Jackson E Polk" userId="229f3658-2692-4531-a628-d43287312a17" providerId="ADAL" clId="{DC2EBF02-68FB-4095-BD49-408A8A420BFA}" dt="2023-07-09T22:00:45.686" v="4" actId="478"/>
          <ac:spMkLst>
            <pc:docMk/>
            <pc:sldMk cId="1835804795" sldId="294"/>
            <ac:spMk id="3" creationId="{9A2DC11B-A861-C5C0-B89C-541AEE8E6E25}"/>
          </ac:spMkLst>
        </pc:spChg>
        <pc:spChg chg="add del mod">
          <ac:chgData name="Jackson E Polk" userId="229f3658-2692-4531-a628-d43287312a17" providerId="ADAL" clId="{DC2EBF02-68FB-4095-BD49-408A8A420BFA}" dt="2023-07-22T03:35:08.966" v="4458" actId="478"/>
          <ac:spMkLst>
            <pc:docMk/>
            <pc:sldMk cId="1835804795" sldId="294"/>
            <ac:spMk id="3" creationId="{EFA75A90-CE94-8B3B-D7CB-A098FFE724C2}"/>
          </ac:spMkLst>
        </pc:spChg>
        <pc:spChg chg="add mod">
          <ac:chgData name="Jackson E Polk" userId="229f3658-2692-4531-a628-d43287312a17" providerId="ADAL" clId="{DC2EBF02-68FB-4095-BD49-408A8A420BFA}" dt="2023-07-22T04:26:24.089" v="9316" actId="1076"/>
          <ac:spMkLst>
            <pc:docMk/>
            <pc:sldMk cId="1835804795" sldId="294"/>
            <ac:spMk id="5" creationId="{5D72D101-44A5-3D37-9CC7-3B8A1D425610}"/>
          </ac:spMkLst>
        </pc:spChg>
        <pc:spChg chg="mod">
          <ac:chgData name="Jackson E Polk" userId="229f3658-2692-4531-a628-d43287312a17" providerId="ADAL" clId="{DC2EBF02-68FB-4095-BD49-408A8A420BFA}" dt="2023-07-22T03:36:21.023" v="4526" actId="20577"/>
          <ac:spMkLst>
            <pc:docMk/>
            <pc:sldMk cId="1835804795" sldId="294"/>
            <ac:spMk id="6" creationId="{07A11A53-B874-3F58-3941-3F51C6CE23F4}"/>
          </ac:spMkLst>
        </pc:spChg>
        <pc:spChg chg="mod">
          <ac:chgData name="Jackson E Polk" userId="229f3658-2692-4531-a628-d43287312a17" providerId="ADAL" clId="{DC2EBF02-68FB-4095-BD49-408A8A420BFA}" dt="2023-07-24T14:36:02.861" v="12908" actId="2711"/>
          <ac:spMkLst>
            <pc:docMk/>
            <pc:sldMk cId="1835804795" sldId="294"/>
            <ac:spMk id="11" creationId="{FD98F52B-B211-E974-1948-0D50458D86A2}"/>
          </ac:spMkLst>
        </pc:spChg>
        <pc:spChg chg="mod">
          <ac:chgData name="Jackson E Polk" userId="229f3658-2692-4531-a628-d43287312a17" providerId="ADAL" clId="{DC2EBF02-68FB-4095-BD49-408A8A420BFA}" dt="2023-07-24T14:36:08.852" v="12909" actId="2711"/>
          <ac:spMkLst>
            <pc:docMk/>
            <pc:sldMk cId="1835804795" sldId="294"/>
            <ac:spMk id="12" creationId="{B3DB2E5F-74C3-398B-D0FB-BF7FC8DFAF31}"/>
          </ac:spMkLst>
        </pc:spChg>
        <pc:picChg chg="add del mod ord">
          <ac:chgData name="Jackson E Polk" userId="229f3658-2692-4531-a628-d43287312a17" providerId="ADAL" clId="{DC2EBF02-68FB-4095-BD49-408A8A420BFA}" dt="2023-07-24T16:47:51.693" v="13456" actId="478"/>
          <ac:picMkLst>
            <pc:docMk/>
            <pc:sldMk cId="1835804795" sldId="294"/>
            <ac:picMk id="2" creationId="{4271D6D1-14CC-D153-B397-DD547AFF106E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835804795" sldId="294"/>
            <ac:picMk id="3" creationId="{9EA9EBD7-39F7-A52C-8955-70EE631ED652}"/>
          </ac:picMkLst>
        </pc:picChg>
        <pc:picChg chg="add mod">
          <ac:chgData name="Jackson E Polk" userId="229f3658-2692-4531-a628-d43287312a17" providerId="ADAL" clId="{DC2EBF02-68FB-4095-BD49-408A8A420BFA}" dt="2023-07-22T03:35:12.267" v="4460" actId="1076"/>
          <ac:picMkLst>
            <pc:docMk/>
            <pc:sldMk cId="1835804795" sldId="294"/>
            <ac:picMk id="4" creationId="{399D9673-0540-70D4-062A-B994D1DC5FD6}"/>
          </ac:picMkLst>
        </pc:picChg>
        <pc:picChg chg="add del mod">
          <ac:chgData name="Jackson E Polk" userId="229f3658-2692-4531-a628-d43287312a17" providerId="ADAL" clId="{DC2EBF02-68FB-4095-BD49-408A8A420BFA}" dt="2023-07-24T17:56:23.231" v="13723" actId="478"/>
          <ac:picMkLst>
            <pc:docMk/>
            <pc:sldMk cId="1835804795" sldId="294"/>
            <ac:picMk id="8" creationId="{88AD282F-7B52-FEBA-543A-C85D69C9EAB5}"/>
          </ac:picMkLst>
        </pc:picChg>
        <pc:picChg chg="mod">
          <ac:chgData name="Jackson E Polk" userId="229f3658-2692-4531-a628-d43287312a17" providerId="ADAL" clId="{DC2EBF02-68FB-4095-BD49-408A8A420BFA}" dt="2023-07-09T22:07:03.536" v="8" actId="14826"/>
          <ac:picMkLst>
            <pc:docMk/>
            <pc:sldMk cId="1835804795" sldId="294"/>
            <ac:picMk id="9" creationId="{9B322478-021D-CFB8-C83E-9D590B04CD91}"/>
          </ac:picMkLst>
        </pc:picChg>
        <pc:picChg chg="add del mod">
          <ac:chgData name="Jackson E Polk" userId="229f3658-2692-4531-a628-d43287312a17" providerId="ADAL" clId="{DC2EBF02-68FB-4095-BD49-408A8A420BFA}" dt="2023-07-22T03:34:50.110" v="4451" actId="478"/>
          <ac:picMkLst>
            <pc:docMk/>
            <pc:sldMk cId="1835804795" sldId="294"/>
            <ac:picMk id="10" creationId="{A2AF52A2-6B73-52FD-40C5-5D16A97757BA}"/>
          </ac:picMkLst>
        </pc:picChg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443595952" sldId="295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539420950" sldId="296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888415405" sldId="297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931822324" sldId="298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505914771" sldId="299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205263834" sldId="300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4059101167" sldId="301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763918030" sldId="302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3227182635" sldId="303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681079350" sldId="304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3171401628" sldId="305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4189021652" sldId="306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67869167" sldId="307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415002547" sldId="308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062320060" sldId="309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285608788" sldId="310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812660792" sldId="311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509888375" sldId="312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886627538" sldId="313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3223310550" sldId="314"/>
        </pc:sldMkLst>
      </pc:sldChg>
      <pc:sldChg chg="addSp delSp modSp mod modTransition delAnim modAnim modNotesTx">
        <pc:chgData name="Jackson E Polk" userId="229f3658-2692-4531-a628-d43287312a17" providerId="ADAL" clId="{DC2EBF02-68FB-4095-BD49-408A8A420BFA}" dt="2023-07-24T17:56:13.810" v="13717" actId="478"/>
        <pc:sldMkLst>
          <pc:docMk/>
          <pc:sldMk cId="2681641383" sldId="315"/>
        </pc:sldMkLst>
        <pc:spChg chg="mod">
          <ac:chgData name="Jackson E Polk" userId="229f3658-2692-4531-a628-d43287312a17" providerId="ADAL" clId="{DC2EBF02-68FB-4095-BD49-408A8A420BFA}" dt="2023-07-24T14:32:52.088" v="12879" actId="20577"/>
          <ac:spMkLst>
            <pc:docMk/>
            <pc:sldMk cId="2681641383" sldId="315"/>
            <ac:spMk id="2" creationId="{90216A59-BC63-8B51-0768-F31F18B773D8}"/>
          </ac:spMkLst>
        </pc:spChg>
        <pc:spChg chg="mod">
          <ac:chgData name="Jackson E Polk" userId="229f3658-2692-4531-a628-d43287312a17" providerId="ADAL" clId="{DC2EBF02-68FB-4095-BD49-408A8A420BFA}" dt="2023-07-21T23:35:26.924" v="1679" actId="20577"/>
          <ac:spMkLst>
            <pc:docMk/>
            <pc:sldMk cId="2681641383" sldId="315"/>
            <ac:spMk id="3" creationId="{A2231923-0857-DF8D-1D10-18CE722E72A6}"/>
          </ac:spMkLst>
        </pc:spChg>
        <pc:picChg chg="add mod">
          <ac:chgData name="Jackson E Polk" userId="229f3658-2692-4531-a628-d43287312a17" providerId="ADAL" clId="{DC2EBF02-68FB-4095-BD49-408A8A420BFA}" dt="2023-07-22T03:23:05.144" v="3640" actId="1076"/>
          <ac:picMkLst>
            <pc:docMk/>
            <pc:sldMk cId="2681641383" sldId="315"/>
            <ac:picMk id="4" creationId="{EEA7D756-D29A-F518-F488-F63058A433D5}"/>
          </ac:picMkLst>
        </pc:picChg>
        <pc:picChg chg="add del mod ord">
          <ac:chgData name="Jackson E Polk" userId="229f3658-2692-4531-a628-d43287312a17" providerId="ADAL" clId="{DC2EBF02-68FB-4095-BD49-408A8A420BFA}" dt="2023-07-24T16:47:17.179" v="13451"/>
          <ac:picMkLst>
            <pc:docMk/>
            <pc:sldMk cId="2681641383" sldId="315"/>
            <ac:picMk id="5" creationId="{E94E0522-79ED-0A88-9B80-0419148D884C}"/>
          </ac:picMkLst>
        </pc:picChg>
        <pc:picChg chg="add del mod">
          <ac:chgData name="Jackson E Polk" userId="229f3658-2692-4531-a628-d43287312a17" providerId="ADAL" clId="{DC2EBF02-68FB-4095-BD49-408A8A420BFA}" dt="2023-07-24T01:47:07.453" v="12729" actId="478"/>
          <ac:picMkLst>
            <pc:docMk/>
            <pc:sldMk cId="2681641383" sldId="315"/>
            <ac:picMk id="6" creationId="{607A7C07-FB38-DFD3-2EBC-F20E2F129117}"/>
          </ac:picMkLst>
        </pc:picChg>
        <pc:picChg chg="add del mod">
          <ac:chgData name="Jackson E Polk" userId="229f3658-2692-4531-a628-d43287312a17" providerId="ADAL" clId="{DC2EBF02-68FB-4095-BD49-408A8A420BFA}" dt="2023-07-24T16:51:35.421" v="13478" actId="478"/>
          <ac:picMkLst>
            <pc:docMk/>
            <pc:sldMk cId="2681641383" sldId="315"/>
            <ac:picMk id="6" creationId="{7223C447-267B-09F8-718A-A29E46502EE4}"/>
          </ac:picMkLst>
        </pc:picChg>
        <pc:picChg chg="add del mod">
          <ac:chgData name="Jackson E Polk" userId="229f3658-2692-4531-a628-d43287312a17" providerId="ADAL" clId="{DC2EBF02-68FB-4095-BD49-408A8A420BFA}" dt="2023-07-24T05:06:43.959" v="12745"/>
          <ac:picMkLst>
            <pc:docMk/>
            <pc:sldMk cId="2681641383" sldId="315"/>
            <ac:picMk id="13" creationId="{28B62E8C-B311-573B-CC89-10E9F782F34C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681641383" sldId="315"/>
            <ac:picMk id="14" creationId="{1B1C2159-4FDA-66E7-1FFC-701FF8FEF736}"/>
          </ac:picMkLst>
        </pc:picChg>
        <pc:picChg chg="add del mod">
          <ac:chgData name="Jackson E Polk" userId="229f3658-2692-4531-a628-d43287312a17" providerId="ADAL" clId="{DC2EBF02-68FB-4095-BD49-408A8A420BFA}" dt="2023-07-24T16:53:19.318" v="13481"/>
          <ac:picMkLst>
            <pc:docMk/>
            <pc:sldMk cId="2681641383" sldId="315"/>
            <ac:picMk id="15" creationId="{91A853ED-D5E0-4A1C-01B3-F1D2D84560CB}"/>
          </ac:picMkLst>
        </pc:picChg>
        <pc:picChg chg="add del mod">
          <ac:chgData name="Jackson E Polk" userId="229f3658-2692-4531-a628-d43287312a17" providerId="ADAL" clId="{DC2EBF02-68FB-4095-BD49-408A8A420BFA}" dt="2023-07-24T17:03:24.010" v="13709" actId="478"/>
          <ac:picMkLst>
            <pc:docMk/>
            <pc:sldMk cId="2681641383" sldId="315"/>
            <ac:picMk id="16" creationId="{3C631709-4ED6-A75A-2B55-0CA3C647F682}"/>
          </ac:picMkLst>
        </pc:picChg>
        <pc:picChg chg="add del mod">
          <ac:chgData name="Jackson E Polk" userId="229f3658-2692-4531-a628-d43287312a17" providerId="ADAL" clId="{DC2EBF02-68FB-4095-BD49-408A8A420BFA}" dt="2023-07-24T17:31:25.716" v="13715"/>
          <ac:picMkLst>
            <pc:docMk/>
            <pc:sldMk cId="2681641383" sldId="315"/>
            <ac:picMk id="24" creationId="{0B968828-DC6D-C945-884A-A979DEFC356A}"/>
          </ac:picMkLst>
        </pc:picChg>
        <pc:picChg chg="add del mod">
          <ac:chgData name="Jackson E Polk" userId="229f3658-2692-4531-a628-d43287312a17" providerId="ADAL" clId="{DC2EBF02-68FB-4095-BD49-408A8A420BFA}" dt="2023-07-24T17:56:13.810" v="13717" actId="478"/>
          <ac:picMkLst>
            <pc:docMk/>
            <pc:sldMk cId="2681641383" sldId="315"/>
            <ac:picMk id="25" creationId="{65A39EB1-DEE8-204F-BBA7-7049AFE6DC30}"/>
          </ac:picMkLst>
        </pc:picChg>
      </pc:sldChg>
      <pc:sldChg chg="delSp modSp add del mod ord">
        <pc:chgData name="Jackson E Polk" userId="229f3658-2692-4531-a628-d43287312a17" providerId="ADAL" clId="{DC2EBF02-68FB-4095-BD49-408A8A420BFA}" dt="2023-07-09T23:16:19.169" v="350" actId="2696"/>
        <pc:sldMkLst>
          <pc:docMk/>
          <pc:sldMk cId="468784414" sldId="316"/>
        </pc:sldMkLst>
        <pc:spChg chg="del">
          <ac:chgData name="Jackson E Polk" userId="229f3658-2692-4531-a628-d43287312a17" providerId="ADAL" clId="{DC2EBF02-68FB-4095-BD49-408A8A420BFA}" dt="2023-07-09T23:06:15.849" v="22" actId="478"/>
          <ac:spMkLst>
            <pc:docMk/>
            <pc:sldMk cId="468784414" sldId="316"/>
            <ac:spMk id="4" creationId="{F15AFDE5-7042-B033-C73A-BBA7DCF419F8}"/>
          </ac:spMkLst>
        </pc:spChg>
        <pc:spChg chg="del mod">
          <ac:chgData name="Jackson E Polk" userId="229f3658-2692-4531-a628-d43287312a17" providerId="ADAL" clId="{DC2EBF02-68FB-4095-BD49-408A8A420BFA}" dt="2023-07-09T23:06:15.849" v="22" actId="478"/>
          <ac:spMkLst>
            <pc:docMk/>
            <pc:sldMk cId="468784414" sldId="316"/>
            <ac:spMk id="5" creationId="{B03B6466-BC80-5890-8230-81C181FBCFE5}"/>
          </ac:spMkLst>
        </pc:spChg>
        <pc:spChg chg="del">
          <ac:chgData name="Jackson E Polk" userId="229f3658-2692-4531-a628-d43287312a17" providerId="ADAL" clId="{DC2EBF02-68FB-4095-BD49-408A8A420BFA}" dt="2023-07-09T23:06:15.849" v="22" actId="478"/>
          <ac:spMkLst>
            <pc:docMk/>
            <pc:sldMk cId="468784414" sldId="316"/>
            <ac:spMk id="6" creationId="{5FC3C1B8-2A7F-B50A-FEB9-FEB9D733F0DF}"/>
          </ac:spMkLst>
        </pc:spChg>
        <pc:spChg chg="del">
          <ac:chgData name="Jackson E Polk" userId="229f3658-2692-4531-a628-d43287312a17" providerId="ADAL" clId="{DC2EBF02-68FB-4095-BD49-408A8A420BFA}" dt="2023-07-09T23:06:15.849" v="22" actId="478"/>
          <ac:spMkLst>
            <pc:docMk/>
            <pc:sldMk cId="468784414" sldId="316"/>
            <ac:spMk id="7" creationId="{3B7A9332-6C98-189C-8CF9-9E3E98EDB8BB}"/>
          </ac:spMkLst>
        </pc:spChg>
        <pc:spChg chg="mod">
          <ac:chgData name="Jackson E Polk" userId="229f3658-2692-4531-a628-d43287312a17" providerId="ADAL" clId="{DC2EBF02-68FB-4095-BD49-408A8A420BFA}" dt="2023-07-09T23:15:51.180" v="347" actId="20577"/>
          <ac:spMkLst>
            <pc:docMk/>
            <pc:sldMk cId="468784414" sldId="316"/>
            <ac:spMk id="16" creationId="{239D3366-969B-7D65-E90E-8430CBBD84F7}"/>
          </ac:spMkLst>
        </pc:spChg>
        <pc:picChg chg="del">
          <ac:chgData name="Jackson E Polk" userId="229f3658-2692-4531-a628-d43287312a17" providerId="ADAL" clId="{DC2EBF02-68FB-4095-BD49-408A8A420BFA}" dt="2023-07-09T23:06:10.299" v="20" actId="478"/>
          <ac:picMkLst>
            <pc:docMk/>
            <pc:sldMk cId="468784414" sldId="316"/>
            <ac:picMk id="2" creationId="{C031796B-6EF0-D453-2C87-7BFECF6AA82D}"/>
          </ac:picMkLst>
        </pc:picChg>
      </pc:sldChg>
      <pc:sldChg chg="addSp delSp modSp new del mod">
        <pc:chgData name="Jackson E Polk" userId="229f3658-2692-4531-a628-d43287312a17" providerId="ADAL" clId="{DC2EBF02-68FB-4095-BD49-408A8A420BFA}" dt="2023-07-09T23:22:49.380" v="489" actId="47"/>
        <pc:sldMkLst>
          <pc:docMk/>
          <pc:sldMk cId="3846453737" sldId="316"/>
        </pc:sldMkLst>
        <pc:spChg chg="del mod">
          <ac:chgData name="Jackson E Polk" userId="229f3658-2692-4531-a628-d43287312a17" providerId="ADAL" clId="{DC2EBF02-68FB-4095-BD49-408A8A420BFA}" dt="2023-07-09T23:22:43.525" v="487" actId="478"/>
          <ac:spMkLst>
            <pc:docMk/>
            <pc:sldMk cId="3846453737" sldId="316"/>
            <ac:spMk id="2" creationId="{33A1DC87-16C8-D6D6-9249-6881D310EFAE}"/>
          </ac:spMkLst>
        </pc:spChg>
        <pc:spChg chg="mod">
          <ac:chgData name="Jackson E Polk" userId="229f3658-2692-4531-a628-d43287312a17" providerId="ADAL" clId="{DC2EBF02-68FB-4095-BD49-408A8A420BFA}" dt="2023-07-09T23:16:32.091" v="371" actId="20577"/>
          <ac:spMkLst>
            <pc:docMk/>
            <pc:sldMk cId="3846453737" sldId="316"/>
            <ac:spMk id="3" creationId="{43F384E4-9EC1-E6B3-1529-F9C6AE864F9F}"/>
          </ac:spMkLst>
        </pc:spChg>
        <pc:spChg chg="add mod">
          <ac:chgData name="Jackson E Polk" userId="229f3658-2692-4531-a628-d43287312a17" providerId="ADAL" clId="{DC2EBF02-68FB-4095-BD49-408A8A420BFA}" dt="2023-07-09T23:22:43.525" v="487" actId="478"/>
          <ac:spMkLst>
            <pc:docMk/>
            <pc:sldMk cId="3846453737" sldId="316"/>
            <ac:spMk id="5" creationId="{6945EB8D-B810-589E-852B-E0DAD67EAAAF}"/>
          </ac:spMkLst>
        </pc:spChg>
      </pc:sldChg>
      <pc:sldChg chg="addSp delSp modSp new del mod modNotesTx">
        <pc:chgData name="Jackson E Polk" userId="229f3658-2692-4531-a628-d43287312a17" providerId="ADAL" clId="{DC2EBF02-68FB-4095-BD49-408A8A420BFA}" dt="2023-07-22T03:12:58.864" v="2190" actId="2696"/>
        <pc:sldMkLst>
          <pc:docMk/>
          <pc:sldMk cId="2714860345" sldId="317"/>
        </pc:sldMkLst>
        <pc:spChg chg="add mod">
          <ac:chgData name="Jackson E Polk" userId="229f3658-2692-4531-a628-d43287312a17" providerId="ADAL" clId="{DC2EBF02-68FB-4095-BD49-408A8A420BFA}" dt="2023-07-10T22:14:40.649" v="1174" actId="1076"/>
          <ac:spMkLst>
            <pc:docMk/>
            <pc:sldMk cId="2714860345" sldId="317"/>
            <ac:spMk id="2" creationId="{28E5FDBF-8007-AECE-E7FD-2987128AF399}"/>
          </ac:spMkLst>
        </pc:spChg>
        <pc:spChg chg="del">
          <ac:chgData name="Jackson E Polk" userId="229f3658-2692-4531-a628-d43287312a17" providerId="ADAL" clId="{DC2EBF02-68FB-4095-BD49-408A8A420BFA}" dt="2023-07-09T23:23:21.661" v="573" actId="3680"/>
          <ac:spMkLst>
            <pc:docMk/>
            <pc:sldMk cId="2714860345" sldId="317"/>
            <ac:spMk id="2" creationId="{BA827AC0-F4DE-063F-4E45-69B37E5505FD}"/>
          </ac:spMkLst>
        </pc:spChg>
        <pc:spChg chg="del mod">
          <ac:chgData name="Jackson E Polk" userId="229f3658-2692-4531-a628-d43287312a17" providerId="ADAL" clId="{DC2EBF02-68FB-4095-BD49-408A8A420BFA}" dt="2023-07-09T23:24:32.190" v="660" actId="478"/>
          <ac:spMkLst>
            <pc:docMk/>
            <pc:sldMk cId="2714860345" sldId="317"/>
            <ac:spMk id="3" creationId="{724343EC-408F-A568-A2FE-99CA4155D141}"/>
          </ac:spMkLst>
        </pc:spChg>
        <pc:spChg chg="del">
          <ac:chgData name="Jackson E Polk" userId="229f3658-2692-4531-a628-d43287312a17" providerId="ADAL" clId="{DC2EBF02-68FB-4095-BD49-408A8A420BFA}" dt="2023-07-09T23:23:13.761" v="572" actId="478"/>
          <ac:spMkLst>
            <pc:docMk/>
            <pc:sldMk cId="2714860345" sldId="317"/>
            <ac:spMk id="4" creationId="{2163DC11-A41C-5C97-78AD-FF93712B8390}"/>
          </ac:spMkLst>
        </pc:spChg>
        <pc:spChg chg="add del mod">
          <ac:chgData name="Jackson E Polk" userId="229f3658-2692-4531-a628-d43287312a17" providerId="ADAL" clId="{DC2EBF02-68FB-4095-BD49-408A8A420BFA}" dt="2023-07-09T23:24:31.130" v="659"/>
          <ac:spMkLst>
            <pc:docMk/>
            <pc:sldMk cId="2714860345" sldId="317"/>
            <ac:spMk id="6" creationId="{11381DAD-9D98-C64D-7133-49F15331B955}"/>
          </ac:spMkLst>
        </pc:spChg>
        <pc:spChg chg="add del mod">
          <ac:chgData name="Jackson E Polk" userId="229f3658-2692-4531-a628-d43287312a17" providerId="ADAL" clId="{DC2EBF02-68FB-4095-BD49-408A8A420BFA}" dt="2023-07-09T23:24:34.912" v="664" actId="478"/>
          <ac:spMkLst>
            <pc:docMk/>
            <pc:sldMk cId="2714860345" sldId="317"/>
            <ac:spMk id="8" creationId="{3A4EFC73-2AF4-6D32-7DA4-83762529AF4F}"/>
          </ac:spMkLst>
        </pc:spChg>
        <pc:spChg chg="add del mod">
          <ac:chgData name="Jackson E Polk" userId="229f3658-2692-4531-a628-d43287312a17" providerId="ADAL" clId="{DC2EBF02-68FB-4095-BD49-408A8A420BFA}" dt="2023-07-09T23:24:33.649" v="662"/>
          <ac:spMkLst>
            <pc:docMk/>
            <pc:sldMk cId="2714860345" sldId="317"/>
            <ac:spMk id="9" creationId="{78AA8265-C639-33EC-D3FC-71AA6170FF2B}"/>
          </ac:spMkLst>
        </pc:spChg>
        <pc:spChg chg="add mod">
          <ac:chgData name="Jackson E Polk" userId="229f3658-2692-4531-a628-d43287312a17" providerId="ADAL" clId="{DC2EBF02-68FB-4095-BD49-408A8A420BFA}" dt="2023-07-09T23:29:57.606" v="975" actId="20577"/>
          <ac:spMkLst>
            <pc:docMk/>
            <pc:sldMk cId="2714860345" sldId="317"/>
            <ac:spMk id="10" creationId="{E36B4A61-D8C7-B1C8-DA40-9FEB56118F5A}"/>
          </ac:spMkLst>
        </pc:spChg>
        <pc:spChg chg="add mod">
          <ac:chgData name="Jackson E Polk" userId="229f3658-2692-4531-a628-d43287312a17" providerId="ADAL" clId="{DC2EBF02-68FB-4095-BD49-408A8A420BFA}" dt="2023-07-10T22:14:17.962" v="1117" actId="1076"/>
          <ac:spMkLst>
            <pc:docMk/>
            <pc:sldMk cId="2714860345" sldId="317"/>
            <ac:spMk id="11" creationId="{3EA1B779-2B42-95DC-2A65-17ADF36F95D3}"/>
          </ac:spMkLst>
        </pc:spChg>
        <pc:graphicFrameChg chg="add mod ord modGraphic">
          <ac:chgData name="Jackson E Polk" userId="229f3658-2692-4531-a628-d43287312a17" providerId="ADAL" clId="{DC2EBF02-68FB-4095-BD49-408A8A420BFA}" dt="2023-07-11T05:51:05.306" v="1350" actId="20577"/>
          <ac:graphicFrameMkLst>
            <pc:docMk/>
            <pc:sldMk cId="2714860345" sldId="317"/>
            <ac:graphicFrameMk id="5" creationId="{E61C1B97-2BF0-0FFC-52F6-31780D4F198F}"/>
          </ac:graphicFrameMkLst>
        </pc:graphicFrameChg>
      </pc:sldChg>
      <pc:sldChg chg="addSp delSp modSp new del mod">
        <pc:chgData name="Jackson E Polk" userId="229f3658-2692-4531-a628-d43287312a17" providerId="ADAL" clId="{DC2EBF02-68FB-4095-BD49-408A8A420BFA}" dt="2023-07-22T03:12:58.864" v="2190" actId="2696"/>
        <pc:sldMkLst>
          <pc:docMk/>
          <pc:sldMk cId="754111137" sldId="318"/>
        </pc:sldMkLst>
        <pc:spChg chg="mod">
          <ac:chgData name="Jackson E Polk" userId="229f3658-2692-4531-a628-d43287312a17" providerId="ADAL" clId="{DC2EBF02-68FB-4095-BD49-408A8A420BFA}" dt="2023-07-11T20:46:49.907" v="1648" actId="13926"/>
          <ac:spMkLst>
            <pc:docMk/>
            <pc:sldMk cId="754111137" sldId="318"/>
            <ac:spMk id="2" creationId="{1789DDFB-1B86-0F7A-3BF4-C8ECF0A3CB4D}"/>
          </ac:spMkLst>
        </pc:spChg>
        <pc:spChg chg="mod">
          <ac:chgData name="Jackson E Polk" userId="229f3658-2692-4531-a628-d43287312a17" providerId="ADAL" clId="{DC2EBF02-68FB-4095-BD49-408A8A420BFA}" dt="2023-07-11T20:35:36.130" v="1375" actId="20577"/>
          <ac:spMkLst>
            <pc:docMk/>
            <pc:sldMk cId="754111137" sldId="318"/>
            <ac:spMk id="3" creationId="{DFA05783-ECCC-8B9F-81FB-479706F67DC7}"/>
          </ac:spMkLst>
        </pc:spChg>
        <pc:spChg chg="del">
          <ac:chgData name="Jackson E Polk" userId="229f3658-2692-4531-a628-d43287312a17" providerId="ADAL" clId="{DC2EBF02-68FB-4095-BD49-408A8A420BFA}" dt="2023-07-11T20:35:23.083" v="1352" actId="931"/>
          <ac:spMkLst>
            <pc:docMk/>
            <pc:sldMk cId="754111137" sldId="318"/>
            <ac:spMk id="4" creationId="{A88AB2D8-49F2-3BD8-4E69-6FA71F877DDE}"/>
          </ac:spMkLst>
        </pc:spChg>
        <pc:picChg chg="add mod">
          <ac:chgData name="Jackson E Polk" userId="229f3658-2692-4531-a628-d43287312a17" providerId="ADAL" clId="{DC2EBF02-68FB-4095-BD49-408A8A420BFA}" dt="2023-07-11T20:35:29.650" v="1355" actId="14826"/>
          <ac:picMkLst>
            <pc:docMk/>
            <pc:sldMk cId="754111137" sldId="318"/>
            <ac:picMk id="6" creationId="{01B6C2BF-8C11-6FCC-69CE-B909D63791D0}"/>
          </ac:picMkLst>
        </pc:picChg>
      </pc:sldChg>
      <pc:sldChg chg="addSp delSp modSp new mod modTransition delAnim modAnim">
        <pc:chgData name="Jackson E Polk" userId="229f3658-2692-4531-a628-d43287312a17" providerId="ADAL" clId="{DC2EBF02-68FB-4095-BD49-408A8A420BFA}" dt="2023-07-24T17:56:15.189" v="13718" actId="478"/>
        <pc:sldMkLst>
          <pc:docMk/>
          <pc:sldMk cId="2161318728" sldId="319"/>
        </pc:sldMkLst>
        <pc:spChg chg="mod">
          <ac:chgData name="Jackson E Polk" userId="229f3658-2692-4531-a628-d43287312a17" providerId="ADAL" clId="{DC2EBF02-68FB-4095-BD49-408A8A420BFA}" dt="2023-07-24T14:34:58.094" v="12886" actId="20577"/>
          <ac:spMkLst>
            <pc:docMk/>
            <pc:sldMk cId="2161318728" sldId="319"/>
            <ac:spMk id="2" creationId="{AF4A60F2-BC97-5717-9BF3-9A8930501056}"/>
          </ac:spMkLst>
        </pc:spChg>
        <pc:spChg chg="mod">
          <ac:chgData name="Jackson E Polk" userId="229f3658-2692-4531-a628-d43287312a17" providerId="ADAL" clId="{DC2EBF02-68FB-4095-BD49-408A8A420BFA}" dt="2023-07-21T23:39:13.834" v="1935" actId="20577"/>
          <ac:spMkLst>
            <pc:docMk/>
            <pc:sldMk cId="2161318728" sldId="319"/>
            <ac:spMk id="3" creationId="{44B4A1AF-6A53-124E-C3B0-40658ED968AF}"/>
          </ac:spMkLst>
        </pc:spChg>
        <pc:spChg chg="add mod">
          <ac:chgData name="Jackson E Polk" userId="229f3658-2692-4531-a628-d43287312a17" providerId="ADAL" clId="{DC2EBF02-68FB-4095-BD49-408A8A420BFA}" dt="2023-07-22T04:42:29.874" v="11760" actId="1076"/>
          <ac:spMkLst>
            <pc:docMk/>
            <pc:sldMk cId="2161318728" sldId="319"/>
            <ac:spMk id="6" creationId="{6809CC6E-5C06-B2DC-29EC-2E5E29FC8008}"/>
          </ac:spMkLst>
        </pc:spChg>
        <pc:picChg chg="add del mod ord">
          <ac:chgData name="Jackson E Polk" userId="229f3658-2692-4531-a628-d43287312a17" providerId="ADAL" clId="{DC2EBF02-68FB-4095-BD49-408A8A420BFA}" dt="2023-07-24T16:47:43.979" v="13452" actId="478"/>
          <ac:picMkLst>
            <pc:docMk/>
            <pc:sldMk cId="2161318728" sldId="319"/>
            <ac:picMk id="4" creationId="{2CF23E78-E3AE-21D5-D77E-2505F818DCBE}"/>
          </ac:picMkLst>
        </pc:picChg>
        <pc:picChg chg="add del mod">
          <ac:chgData name="Jackson E Polk" userId="229f3658-2692-4531-a628-d43287312a17" providerId="ADAL" clId="{DC2EBF02-68FB-4095-BD49-408A8A420BFA}" dt="2023-07-22T03:27:46.683" v="4092" actId="478"/>
          <ac:picMkLst>
            <pc:docMk/>
            <pc:sldMk cId="2161318728" sldId="319"/>
            <ac:picMk id="4" creationId="{B3E4E1A1-6FCB-56C8-2E52-5A88ABB30CE7}"/>
          </ac:picMkLst>
        </pc:picChg>
        <pc:picChg chg="add mod">
          <ac:chgData name="Jackson E Polk" userId="229f3658-2692-4531-a628-d43287312a17" providerId="ADAL" clId="{DC2EBF02-68FB-4095-BD49-408A8A420BFA}" dt="2023-07-22T03:27:56.363" v="4096" actId="1076"/>
          <ac:picMkLst>
            <pc:docMk/>
            <pc:sldMk cId="2161318728" sldId="319"/>
            <ac:picMk id="5" creationId="{52DAA56C-1A5F-B440-5C36-ECE4284DEA85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161318728" sldId="319"/>
            <ac:picMk id="8" creationId="{4519415F-7581-1864-6888-B64981F26CBA}"/>
          </ac:picMkLst>
        </pc:picChg>
        <pc:picChg chg="add del mod">
          <ac:chgData name="Jackson E Polk" userId="229f3658-2692-4531-a628-d43287312a17" providerId="ADAL" clId="{DC2EBF02-68FB-4095-BD49-408A8A420BFA}" dt="2023-07-24T17:03:25.853" v="13710" actId="478"/>
          <ac:picMkLst>
            <pc:docMk/>
            <pc:sldMk cId="2161318728" sldId="319"/>
            <ac:picMk id="12" creationId="{BF0D0725-A870-4BCF-1F2D-88237A60C2B7}"/>
          </ac:picMkLst>
        </pc:picChg>
        <pc:picChg chg="add del mod">
          <ac:chgData name="Jackson E Polk" userId="229f3658-2692-4531-a628-d43287312a17" providerId="ADAL" clId="{DC2EBF02-68FB-4095-BD49-408A8A420BFA}" dt="2023-07-24T17:31:25.716" v="13715"/>
          <ac:picMkLst>
            <pc:docMk/>
            <pc:sldMk cId="2161318728" sldId="319"/>
            <ac:picMk id="19" creationId="{00C6682E-5300-00F6-8881-90CBDAD59580}"/>
          </ac:picMkLst>
        </pc:picChg>
        <pc:picChg chg="add del mod">
          <ac:chgData name="Jackson E Polk" userId="229f3658-2692-4531-a628-d43287312a17" providerId="ADAL" clId="{DC2EBF02-68FB-4095-BD49-408A8A420BFA}" dt="2023-07-24T17:56:15.189" v="13718" actId="478"/>
          <ac:picMkLst>
            <pc:docMk/>
            <pc:sldMk cId="2161318728" sldId="319"/>
            <ac:picMk id="20" creationId="{7A591B29-8E60-EB05-B74C-71D055A499CB}"/>
          </ac:picMkLst>
        </pc:picChg>
      </pc:sldChg>
      <pc:sldChg chg="modSp new del mod">
        <pc:chgData name="Jackson E Polk" userId="229f3658-2692-4531-a628-d43287312a17" providerId="ADAL" clId="{DC2EBF02-68FB-4095-BD49-408A8A420BFA}" dt="2023-07-22T03:29:44.621" v="4170" actId="47"/>
        <pc:sldMkLst>
          <pc:docMk/>
          <pc:sldMk cId="3316833130" sldId="320"/>
        </pc:sldMkLst>
        <pc:spChg chg="mod">
          <ac:chgData name="Jackson E Polk" userId="229f3658-2692-4531-a628-d43287312a17" providerId="ADAL" clId="{DC2EBF02-68FB-4095-BD49-408A8A420BFA}" dt="2023-07-21T23:40:01.351" v="2018" actId="20577"/>
          <ac:spMkLst>
            <pc:docMk/>
            <pc:sldMk cId="3316833130" sldId="320"/>
            <ac:spMk id="3" creationId="{2F3A65B3-E8FA-91B0-AEA9-274CAD016CEB}"/>
          </ac:spMkLst>
        </pc:spChg>
      </pc:sldChg>
      <pc:sldChg chg="addSp delSp modSp new mod ord modTransition delAnim modAnim">
        <pc:chgData name="Jackson E Polk" userId="229f3658-2692-4531-a628-d43287312a17" providerId="ADAL" clId="{DC2EBF02-68FB-4095-BD49-408A8A420BFA}" dt="2023-07-24T17:56:33.541" v="13729" actId="478"/>
        <pc:sldMkLst>
          <pc:docMk/>
          <pc:sldMk cId="276879999" sldId="321"/>
        </pc:sldMkLst>
        <pc:spChg chg="mod">
          <ac:chgData name="Jackson E Polk" userId="229f3658-2692-4531-a628-d43287312a17" providerId="ADAL" clId="{DC2EBF02-68FB-4095-BD49-408A8A420BFA}" dt="2023-07-22T04:07:02.890" v="7752" actId="1076"/>
          <ac:spMkLst>
            <pc:docMk/>
            <pc:sldMk cId="276879999" sldId="321"/>
            <ac:spMk id="2" creationId="{7E630A61-9813-3D67-B5B4-1A88D133C9D3}"/>
          </ac:spMkLst>
        </pc:spChg>
        <pc:spChg chg="add del mod">
          <ac:chgData name="Jackson E Polk" userId="229f3658-2692-4531-a628-d43287312a17" providerId="ADAL" clId="{DC2EBF02-68FB-4095-BD49-408A8A420BFA}" dt="2023-07-22T04:46:06.241" v="12120" actId="20577"/>
          <ac:spMkLst>
            <pc:docMk/>
            <pc:sldMk cId="276879999" sldId="321"/>
            <ac:spMk id="3" creationId="{48EEE2C5-D536-25E6-1848-C18EF0E89179}"/>
          </ac:spMkLst>
        </pc:spChg>
        <pc:spChg chg="mod">
          <ac:chgData name="Jackson E Polk" userId="229f3658-2692-4531-a628-d43287312a17" providerId="ADAL" clId="{DC2EBF02-68FB-4095-BD49-408A8A420BFA}" dt="2023-07-22T04:07:02.890" v="7752" actId="1076"/>
          <ac:spMkLst>
            <pc:docMk/>
            <pc:sldMk cId="276879999" sldId="321"/>
            <ac:spMk id="4" creationId="{06C0570A-AC33-234D-E1E5-874F89341E90}"/>
          </ac:spMkLst>
        </pc:spChg>
        <pc:spChg chg="mod">
          <ac:chgData name="Jackson E Polk" userId="229f3658-2692-4531-a628-d43287312a17" providerId="ADAL" clId="{DC2EBF02-68FB-4095-BD49-408A8A420BFA}" dt="2023-07-24T14:43:38.304" v="13134" actId="20577"/>
          <ac:spMkLst>
            <pc:docMk/>
            <pc:sldMk cId="276879999" sldId="321"/>
            <ac:spMk id="5" creationId="{DED14CAD-6596-6B2B-10E0-3ABF0AB46A55}"/>
          </ac:spMkLst>
        </pc:spChg>
        <pc:spChg chg="mod">
          <ac:chgData name="Jackson E Polk" userId="229f3658-2692-4531-a628-d43287312a17" providerId="ADAL" clId="{DC2EBF02-68FB-4095-BD49-408A8A420BFA}" dt="2023-07-22T04:06:50.725" v="7751" actId="1076"/>
          <ac:spMkLst>
            <pc:docMk/>
            <pc:sldMk cId="276879999" sldId="321"/>
            <ac:spMk id="6" creationId="{FAC97D4C-440F-D19D-B9AE-0489ADB84AF9}"/>
          </ac:spMkLst>
        </pc:spChg>
        <pc:spChg chg="add del">
          <ac:chgData name="Jackson E Polk" userId="229f3658-2692-4531-a628-d43287312a17" providerId="ADAL" clId="{DC2EBF02-68FB-4095-BD49-408A8A420BFA}" dt="2023-07-22T03:45:37.218" v="5894" actId="478"/>
          <ac:spMkLst>
            <pc:docMk/>
            <pc:sldMk cId="276879999" sldId="321"/>
            <ac:spMk id="7" creationId="{DB400D28-D134-8136-1D7E-D5FE95E1DC46}"/>
          </ac:spMkLst>
        </pc:spChg>
        <pc:spChg chg="add mod">
          <ac:chgData name="Jackson E Polk" userId="229f3658-2692-4531-a628-d43287312a17" providerId="ADAL" clId="{DC2EBF02-68FB-4095-BD49-408A8A420BFA}" dt="2023-07-22T04:45:45.071" v="12094" actId="1076"/>
          <ac:spMkLst>
            <pc:docMk/>
            <pc:sldMk cId="276879999" sldId="321"/>
            <ac:spMk id="14" creationId="{22C9A75C-02D1-F42A-089B-60459121829D}"/>
          </ac:spMkLst>
        </pc:spChg>
        <pc:picChg chg="add del mod ord">
          <ac:chgData name="Jackson E Polk" userId="229f3658-2692-4531-a628-d43287312a17" providerId="ADAL" clId="{DC2EBF02-68FB-4095-BD49-408A8A420BFA}" dt="2023-07-24T16:47:58.937" v="13460" actId="478"/>
          <ac:picMkLst>
            <pc:docMk/>
            <pc:sldMk cId="276879999" sldId="321"/>
            <ac:picMk id="7" creationId="{CAD90A80-770B-7894-9873-E5FF57F2D769}"/>
          </ac:picMkLst>
        </pc:picChg>
        <pc:picChg chg="add del mod">
          <ac:chgData name="Jackson E Polk" userId="229f3658-2692-4531-a628-d43287312a17" providerId="ADAL" clId="{DC2EBF02-68FB-4095-BD49-408A8A420BFA}" dt="2023-07-22T03:45:25.714" v="5889"/>
          <ac:picMkLst>
            <pc:docMk/>
            <pc:sldMk cId="276879999" sldId="321"/>
            <ac:picMk id="8" creationId="{E3D71EEB-6CD7-8F13-2744-B438F8180945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76879999" sldId="321"/>
            <ac:picMk id="8" creationId="{F7F52229-93CA-A784-4BB0-007D3138213A}"/>
          </ac:picMkLst>
        </pc:picChg>
        <pc:picChg chg="add del mod">
          <ac:chgData name="Jackson E Polk" userId="229f3658-2692-4531-a628-d43287312a17" providerId="ADAL" clId="{DC2EBF02-68FB-4095-BD49-408A8A420BFA}" dt="2023-07-22T03:45:31.277" v="5891"/>
          <ac:picMkLst>
            <pc:docMk/>
            <pc:sldMk cId="276879999" sldId="321"/>
            <ac:picMk id="9" creationId="{B131AD57-EFAC-36B4-ACF7-A7DB509A03D9}"/>
          </ac:picMkLst>
        </pc:picChg>
        <pc:picChg chg="add del mod">
          <ac:chgData name="Jackson E Polk" userId="229f3658-2692-4531-a628-d43287312a17" providerId="ADAL" clId="{DC2EBF02-68FB-4095-BD49-408A8A420BFA}" dt="2023-07-24T17:56:33.541" v="13729" actId="478"/>
          <ac:picMkLst>
            <pc:docMk/>
            <pc:sldMk cId="276879999" sldId="321"/>
            <ac:picMk id="10" creationId="{941BCD2E-EB79-9694-2094-C296B31F49E2}"/>
          </ac:picMkLst>
        </pc:picChg>
        <pc:picChg chg="add mod">
          <ac:chgData name="Jackson E Polk" userId="229f3658-2692-4531-a628-d43287312a17" providerId="ADAL" clId="{DC2EBF02-68FB-4095-BD49-408A8A420BFA}" dt="2023-07-22T03:45:33.464" v="5893"/>
          <ac:picMkLst>
            <pc:docMk/>
            <pc:sldMk cId="276879999" sldId="321"/>
            <ac:picMk id="10" creationId="{D5110126-8A46-D6F5-8736-F00B281E589E}"/>
          </ac:picMkLst>
        </pc:picChg>
        <pc:picChg chg="add del mod">
          <ac:chgData name="Jackson E Polk" userId="229f3658-2692-4531-a628-d43287312a17" providerId="ADAL" clId="{DC2EBF02-68FB-4095-BD49-408A8A420BFA}" dt="2023-07-22T03:45:54.950" v="5899" actId="478"/>
          <ac:picMkLst>
            <pc:docMk/>
            <pc:sldMk cId="276879999" sldId="321"/>
            <ac:picMk id="11" creationId="{C3CE7349-6E22-5839-E08B-DF1FFE1CC66F}"/>
          </ac:picMkLst>
        </pc:picChg>
        <pc:picChg chg="add mod ord">
          <ac:chgData name="Jackson E Polk" userId="229f3658-2692-4531-a628-d43287312a17" providerId="ADAL" clId="{DC2EBF02-68FB-4095-BD49-408A8A420BFA}" dt="2023-07-22T04:45:46.644" v="12095" actId="1076"/>
          <ac:picMkLst>
            <pc:docMk/>
            <pc:sldMk cId="276879999" sldId="321"/>
            <ac:picMk id="12" creationId="{37A6BCF9-5774-A6BA-8A27-A88CA73C020A}"/>
          </ac:picMkLst>
        </pc:picChg>
        <pc:picChg chg="add mod">
          <ac:chgData name="Jackson E Polk" userId="229f3658-2692-4531-a628-d43287312a17" providerId="ADAL" clId="{DC2EBF02-68FB-4095-BD49-408A8A420BFA}" dt="2023-07-22T03:47:21.688" v="6182"/>
          <ac:picMkLst>
            <pc:docMk/>
            <pc:sldMk cId="276879999" sldId="321"/>
            <ac:picMk id="13" creationId="{00D04540-2A1D-A6E2-7668-361E02CF2BE4}"/>
          </ac:picMkLst>
        </pc:picChg>
      </pc:sldChg>
      <pc:sldChg chg="modSp new del mod">
        <pc:chgData name="Jackson E Polk" userId="229f3658-2692-4531-a628-d43287312a17" providerId="ADAL" clId="{DC2EBF02-68FB-4095-BD49-408A8A420BFA}" dt="2023-07-22T03:12:58.864" v="2190" actId="2696"/>
        <pc:sldMkLst>
          <pc:docMk/>
          <pc:sldMk cId="2017167400" sldId="322"/>
        </pc:sldMkLst>
        <pc:spChg chg="mod">
          <ac:chgData name="Jackson E Polk" userId="229f3658-2692-4531-a628-d43287312a17" providerId="ADAL" clId="{DC2EBF02-68FB-4095-BD49-408A8A420BFA}" dt="2023-07-22T03:12:45.510" v="2187" actId="20577"/>
          <ac:spMkLst>
            <pc:docMk/>
            <pc:sldMk cId="2017167400" sldId="322"/>
            <ac:spMk id="6" creationId="{1D38E2FC-582E-52EB-6CF9-AA6212DBEAC1}"/>
          </ac:spMkLst>
        </pc:spChg>
      </pc:sldChg>
      <pc:sldChg chg="modSp new del mod">
        <pc:chgData name="Jackson E Polk" userId="229f3658-2692-4531-a628-d43287312a17" providerId="ADAL" clId="{DC2EBF02-68FB-4095-BD49-408A8A420BFA}" dt="2023-07-22T03:45:08.286" v="5887" actId="47"/>
        <pc:sldMkLst>
          <pc:docMk/>
          <pc:sldMk cId="2051963758" sldId="322"/>
        </pc:sldMkLst>
        <pc:spChg chg="mod">
          <ac:chgData name="Jackson E Polk" userId="229f3658-2692-4531-a628-d43287312a17" providerId="ADAL" clId="{DC2EBF02-68FB-4095-BD49-408A8A420BFA}" dt="2023-07-22T03:13:34.052" v="2251" actId="20577"/>
          <ac:spMkLst>
            <pc:docMk/>
            <pc:sldMk cId="2051963758" sldId="322"/>
            <ac:spMk id="2" creationId="{EDC8E05A-4CE6-7E9F-FAD9-7B39B96BEC2D}"/>
          </ac:spMkLst>
        </pc:spChg>
        <pc:spChg chg="mod">
          <ac:chgData name="Jackson E Polk" userId="229f3658-2692-4531-a628-d43287312a17" providerId="ADAL" clId="{DC2EBF02-68FB-4095-BD49-408A8A420BFA}" dt="2023-07-22T03:13:17.492" v="2206" actId="20577"/>
          <ac:spMkLst>
            <pc:docMk/>
            <pc:sldMk cId="2051963758" sldId="322"/>
            <ac:spMk id="3" creationId="{2EDE35E0-6F03-B385-85EC-ACFE5824836E}"/>
          </ac:spMkLst>
        </pc:spChg>
      </pc:sldChg>
      <pc:sldChg chg="delSp modSp new del mod">
        <pc:chgData name="Jackson E Polk" userId="229f3658-2692-4531-a628-d43287312a17" providerId="ADAL" clId="{DC2EBF02-68FB-4095-BD49-408A8A420BFA}" dt="2023-07-22T04:10:36.731" v="8051" actId="2696"/>
        <pc:sldMkLst>
          <pc:docMk/>
          <pc:sldMk cId="1012835889" sldId="323"/>
        </pc:sldMkLst>
        <pc:spChg chg="del">
          <ac:chgData name="Jackson E Polk" userId="229f3658-2692-4531-a628-d43287312a17" providerId="ADAL" clId="{DC2EBF02-68FB-4095-BD49-408A8A420BFA}" dt="2023-07-22T03:14:29.452" v="2275" actId="478"/>
          <ac:spMkLst>
            <pc:docMk/>
            <pc:sldMk cId="1012835889" sldId="323"/>
            <ac:spMk id="2" creationId="{3F42CDE6-E31C-F71D-D4B2-5D90C41620AE}"/>
          </ac:spMkLst>
        </pc:spChg>
        <pc:spChg chg="del">
          <ac:chgData name="Jackson E Polk" userId="229f3658-2692-4531-a628-d43287312a17" providerId="ADAL" clId="{DC2EBF02-68FB-4095-BD49-408A8A420BFA}" dt="2023-07-22T03:14:32.297" v="2278" actId="478"/>
          <ac:spMkLst>
            <pc:docMk/>
            <pc:sldMk cId="1012835889" sldId="323"/>
            <ac:spMk id="3" creationId="{0A4256A5-FAE9-4D74-A1E4-E987714CFC8D}"/>
          </ac:spMkLst>
        </pc:spChg>
        <pc:spChg chg="del">
          <ac:chgData name="Jackson E Polk" userId="229f3658-2692-4531-a628-d43287312a17" providerId="ADAL" clId="{DC2EBF02-68FB-4095-BD49-408A8A420BFA}" dt="2023-07-22T03:14:30.581" v="2276" actId="478"/>
          <ac:spMkLst>
            <pc:docMk/>
            <pc:sldMk cId="1012835889" sldId="323"/>
            <ac:spMk id="4" creationId="{E945F05B-60C3-9C84-0E74-614524B3152B}"/>
          </ac:spMkLst>
        </pc:spChg>
        <pc:spChg chg="del">
          <ac:chgData name="Jackson E Polk" userId="229f3658-2692-4531-a628-d43287312a17" providerId="ADAL" clId="{DC2EBF02-68FB-4095-BD49-408A8A420BFA}" dt="2023-07-22T03:14:31.254" v="2277" actId="478"/>
          <ac:spMkLst>
            <pc:docMk/>
            <pc:sldMk cId="1012835889" sldId="323"/>
            <ac:spMk id="5" creationId="{49751025-9D6A-A948-96BB-A906B4C867B6}"/>
          </ac:spMkLst>
        </pc:spChg>
        <pc:spChg chg="mod">
          <ac:chgData name="Jackson E Polk" userId="229f3658-2692-4531-a628-d43287312a17" providerId="ADAL" clId="{DC2EBF02-68FB-4095-BD49-408A8A420BFA}" dt="2023-07-22T04:02:28.090" v="7607" actId="20577"/>
          <ac:spMkLst>
            <pc:docMk/>
            <pc:sldMk cId="1012835889" sldId="323"/>
            <ac:spMk id="6" creationId="{7F4728A2-3945-F0B4-9E41-587BCF29EF90}"/>
          </ac:spMkLst>
        </pc:spChg>
      </pc:sldChg>
      <pc:sldChg chg="new 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903978174" sldId="323"/>
        </pc:sldMkLst>
      </pc:sldChg>
      <pc:sldChg chg="addSp delSp modSp add mod modTransition delAnim modAnim modNotesTx">
        <pc:chgData name="Jackson E Polk" userId="229f3658-2692-4531-a628-d43287312a17" providerId="ADAL" clId="{DC2EBF02-68FB-4095-BD49-408A8A420BFA}" dt="2023-07-24T17:56:32.518" v="13728" actId="478"/>
        <pc:sldMkLst>
          <pc:docMk/>
          <pc:sldMk cId="141541305" sldId="324"/>
        </pc:sldMkLst>
        <pc:spChg chg="mod">
          <ac:chgData name="Jackson E Polk" userId="229f3658-2692-4531-a628-d43287312a17" providerId="ADAL" clId="{DC2EBF02-68FB-4095-BD49-408A8A420BFA}" dt="2023-07-22T03:52:59.506" v="6990" actId="20577"/>
          <ac:spMkLst>
            <pc:docMk/>
            <pc:sldMk cId="141541305" sldId="324"/>
            <ac:spMk id="3" creationId="{48EEE2C5-D536-25E6-1848-C18EF0E89179}"/>
          </ac:spMkLst>
        </pc:spChg>
        <pc:spChg chg="mod">
          <ac:chgData name="Jackson E Polk" userId="229f3658-2692-4531-a628-d43287312a17" providerId="ADAL" clId="{DC2EBF02-68FB-4095-BD49-408A8A420BFA}" dt="2023-07-24T15:03:47.173" v="13424" actId="20577"/>
          <ac:spMkLst>
            <pc:docMk/>
            <pc:sldMk cId="141541305" sldId="324"/>
            <ac:spMk id="5" creationId="{DED14CAD-6596-6B2B-10E0-3ABF0AB46A55}"/>
          </ac:spMkLst>
        </pc:spChg>
        <pc:spChg chg="mod">
          <ac:chgData name="Jackson E Polk" userId="229f3658-2692-4531-a628-d43287312a17" providerId="ADAL" clId="{DC2EBF02-68FB-4095-BD49-408A8A420BFA}" dt="2023-07-22T03:14:54.204" v="2312" actId="20577"/>
          <ac:spMkLst>
            <pc:docMk/>
            <pc:sldMk cId="141541305" sldId="324"/>
            <ac:spMk id="6" creationId="{FAC97D4C-440F-D19D-B9AE-0489ADB84AF9}"/>
          </ac:spMkLst>
        </pc:spChg>
        <pc:spChg chg="del">
          <ac:chgData name="Jackson E Polk" userId="229f3658-2692-4531-a628-d43287312a17" providerId="ADAL" clId="{DC2EBF02-68FB-4095-BD49-408A8A420BFA}" dt="2023-07-22T03:51:36.822" v="6882" actId="478"/>
          <ac:spMkLst>
            <pc:docMk/>
            <pc:sldMk cId="141541305" sldId="324"/>
            <ac:spMk id="7" creationId="{DB400D28-D134-8136-1D7E-D5FE95E1DC46}"/>
          </ac:spMkLst>
        </pc:spChg>
        <pc:spChg chg="add mod">
          <ac:chgData name="Jackson E Polk" userId="229f3658-2692-4531-a628-d43287312a17" providerId="ADAL" clId="{DC2EBF02-68FB-4095-BD49-408A8A420BFA}" dt="2023-07-22T03:55:14.149" v="7069" actId="208"/>
          <ac:spMkLst>
            <pc:docMk/>
            <pc:sldMk cId="141541305" sldId="324"/>
            <ac:spMk id="18" creationId="{E2403BDB-90EA-BCAB-FD94-F8FDC4CAD489}"/>
          </ac:spMkLst>
        </pc:spChg>
        <pc:graphicFrameChg chg="add mod modGraphic">
          <ac:chgData name="Jackson E Polk" userId="229f3658-2692-4531-a628-d43287312a17" providerId="ADAL" clId="{DC2EBF02-68FB-4095-BD49-408A8A420BFA}" dt="2023-07-22T03:53:52.601" v="7034" actId="14100"/>
          <ac:graphicFrameMkLst>
            <pc:docMk/>
            <pc:sldMk cId="141541305" sldId="324"/>
            <ac:graphicFrameMk id="8" creationId="{A54313E3-AD80-BA4D-BD28-5D1F577A4A3F}"/>
          </ac:graphicFrameMkLst>
        </pc:graphicFrameChg>
        <pc:picChg chg="add del mod ord">
          <ac:chgData name="Jackson E Polk" userId="229f3658-2692-4531-a628-d43287312a17" providerId="ADAL" clId="{DC2EBF02-68FB-4095-BD49-408A8A420BFA}" dt="2023-07-24T16:48:01.401" v="13461" actId="478"/>
          <ac:picMkLst>
            <pc:docMk/>
            <pc:sldMk cId="141541305" sldId="324"/>
            <ac:picMk id="7" creationId="{BD3E5345-237A-0CA2-BC09-EB9EBE7BD750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41541305" sldId="324"/>
            <ac:picMk id="9" creationId="{61382E50-5DAA-C1A0-DA6A-DFDDA731B8FA}"/>
          </ac:picMkLst>
        </pc:picChg>
        <pc:picChg chg="add del mod">
          <ac:chgData name="Jackson E Polk" userId="229f3658-2692-4531-a628-d43287312a17" providerId="ADAL" clId="{DC2EBF02-68FB-4095-BD49-408A8A420BFA}" dt="2023-07-24T17:56:32.518" v="13728" actId="478"/>
          <ac:picMkLst>
            <pc:docMk/>
            <pc:sldMk cId="141541305" sldId="324"/>
            <ac:picMk id="11" creationId="{ECA9FAE3-93C5-4999-D87F-D7DAFEEAC639}"/>
          </ac:picMkLst>
        </pc:picChg>
        <pc:cxnChg chg="add del mod">
          <ac:chgData name="Jackson E Polk" userId="229f3658-2692-4531-a628-d43287312a17" providerId="ADAL" clId="{DC2EBF02-68FB-4095-BD49-408A8A420BFA}" dt="2023-07-22T03:54:11.648" v="7039" actId="478"/>
          <ac:cxnSpMkLst>
            <pc:docMk/>
            <pc:sldMk cId="141541305" sldId="324"/>
            <ac:cxnSpMk id="10" creationId="{BF6BD1A4-EAA6-9A75-9AA5-8FAA5D279E58}"/>
          </ac:cxnSpMkLst>
        </pc:cxnChg>
        <pc:cxnChg chg="add">
          <ac:chgData name="Jackson E Polk" userId="229f3658-2692-4531-a628-d43287312a17" providerId="ADAL" clId="{DC2EBF02-68FB-4095-BD49-408A8A420BFA}" dt="2023-07-22T03:54:22.707" v="7040" actId="11529"/>
          <ac:cxnSpMkLst>
            <pc:docMk/>
            <pc:sldMk cId="141541305" sldId="324"/>
            <ac:cxnSpMk id="15" creationId="{72B900D7-8F1A-A4D0-E1E0-869D4D13E8BE}"/>
          </ac:cxnSpMkLst>
        </pc:cxnChg>
        <pc:cxnChg chg="add mod">
          <ac:chgData name="Jackson E Polk" userId="229f3658-2692-4531-a628-d43287312a17" providerId="ADAL" clId="{DC2EBF02-68FB-4095-BD49-408A8A420BFA}" dt="2023-07-22T03:54:29.449" v="7043" actId="14100"/>
          <ac:cxnSpMkLst>
            <pc:docMk/>
            <pc:sldMk cId="141541305" sldId="324"/>
            <ac:cxnSpMk id="16" creationId="{907F83A2-605C-04DE-6E06-9089B965FD00}"/>
          </ac:cxnSpMkLst>
        </pc:cxn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51.914" v="13740" actId="478"/>
        <pc:sldMkLst>
          <pc:docMk/>
          <pc:sldMk cId="113623303" sldId="325"/>
        </pc:sldMkLst>
        <pc:spChg chg="mod">
          <ac:chgData name="Jackson E Polk" userId="229f3658-2692-4531-a628-d43287312a17" providerId="ADAL" clId="{DC2EBF02-68FB-4095-BD49-408A8A420BFA}" dt="2023-07-24T15:01:10.190" v="13375" actId="20577"/>
          <ac:spMkLst>
            <pc:docMk/>
            <pc:sldMk cId="113623303" sldId="325"/>
            <ac:spMk id="2" creationId="{25B7675E-651B-225A-5992-0CB72EE47E15}"/>
          </ac:spMkLst>
        </pc:spChg>
        <pc:spChg chg="mod">
          <ac:chgData name="Jackson E Polk" userId="229f3658-2692-4531-a628-d43287312a17" providerId="ADAL" clId="{DC2EBF02-68FB-4095-BD49-408A8A420BFA}" dt="2023-07-22T03:15:06.432" v="2323" actId="20577"/>
          <ac:spMkLst>
            <pc:docMk/>
            <pc:sldMk cId="113623303" sldId="325"/>
            <ac:spMk id="3" creationId="{E6C0404B-1FC8-ABF5-3950-697A18A9B890}"/>
          </ac:spMkLst>
        </pc:spChg>
        <pc:picChg chg="add del mod ord">
          <ac:chgData name="Jackson E Polk" userId="229f3658-2692-4531-a628-d43287312a17" providerId="ADAL" clId="{DC2EBF02-68FB-4095-BD49-408A8A420BFA}" dt="2023-07-24T16:48:22.654" v="13471" actId="478"/>
          <ac:picMkLst>
            <pc:docMk/>
            <pc:sldMk cId="113623303" sldId="325"/>
            <ac:picMk id="4" creationId="{EFD606E7-0832-EAC6-23F4-FF6FB332823A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13623303" sldId="325"/>
            <ac:picMk id="5" creationId="{9980D4DA-D266-B53C-4CC1-ADB61BDCBB76}"/>
          </ac:picMkLst>
        </pc:picChg>
        <pc:picChg chg="add del mod">
          <ac:chgData name="Jackson E Polk" userId="229f3658-2692-4531-a628-d43287312a17" providerId="ADAL" clId="{DC2EBF02-68FB-4095-BD49-408A8A420BFA}" dt="2023-07-24T17:56:51.914" v="13740" actId="478"/>
          <ac:picMkLst>
            <pc:docMk/>
            <pc:sldMk cId="113623303" sldId="325"/>
            <ac:picMk id="8" creationId="{1DB29E71-5526-8882-309B-6A9B6EF5771A}"/>
          </ac:picMkLst>
        </pc:pic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20:58:53.386" v="13747" actId="14826"/>
        <pc:sldMkLst>
          <pc:docMk/>
          <pc:sldMk cId="306485395" sldId="326"/>
        </pc:sldMkLst>
        <pc:spChg chg="mod">
          <ac:chgData name="Jackson E Polk" userId="229f3658-2692-4531-a628-d43287312a17" providerId="ADAL" clId="{DC2EBF02-68FB-4095-BD49-408A8A420BFA}" dt="2023-07-24T02:29:42.553" v="12732" actId="20577"/>
          <ac:spMkLst>
            <pc:docMk/>
            <pc:sldMk cId="306485395" sldId="326"/>
            <ac:spMk id="2" creationId="{E2A504E8-815B-4F1A-397A-5F66BD25EF1D}"/>
          </ac:spMkLst>
        </pc:spChg>
        <pc:spChg chg="mod">
          <ac:chgData name="Jackson E Polk" userId="229f3658-2692-4531-a628-d43287312a17" providerId="ADAL" clId="{DC2EBF02-68FB-4095-BD49-408A8A420BFA}" dt="2023-07-22T03:32:30" v="4254" actId="20577"/>
          <ac:spMkLst>
            <pc:docMk/>
            <pc:sldMk cId="306485395" sldId="326"/>
            <ac:spMk id="3" creationId="{A7580FE5-2507-89E5-275B-DEEB84C464CA}"/>
          </ac:spMkLst>
        </pc:spChg>
        <pc:picChg chg="add mod">
          <ac:chgData name="Jackson E Polk" userId="229f3658-2692-4531-a628-d43287312a17" providerId="ADAL" clId="{DC2EBF02-68FB-4095-BD49-408A8A420BFA}" dt="2023-07-24T20:58:53.386" v="13747" actId="14826"/>
          <ac:picMkLst>
            <pc:docMk/>
            <pc:sldMk cId="306485395" sldId="326"/>
            <ac:picMk id="5" creationId="{A522AE72-D4FA-5051-E8E1-09B891ED5D55}"/>
          </ac:picMkLst>
        </pc:picChg>
        <pc:picChg chg="add del mod ord">
          <ac:chgData name="Jackson E Polk" userId="229f3658-2692-4531-a628-d43287312a17" providerId="ADAL" clId="{DC2EBF02-68FB-4095-BD49-408A8A420BFA}" dt="2023-07-24T16:47:50.117" v="13455" actId="478"/>
          <ac:picMkLst>
            <pc:docMk/>
            <pc:sldMk cId="306485395" sldId="326"/>
            <ac:picMk id="6" creationId="{E72926D4-FEB2-1B5A-AB34-EB1EA875AE8A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306485395" sldId="326"/>
            <ac:picMk id="7" creationId="{EF4EF9FD-E183-1AD4-D4A4-458DEC136600}"/>
          </ac:picMkLst>
        </pc:picChg>
        <pc:picChg chg="add del mod">
          <ac:chgData name="Jackson E Polk" userId="229f3658-2692-4531-a628-d43287312a17" providerId="ADAL" clId="{DC2EBF02-68FB-4095-BD49-408A8A420BFA}" dt="2023-07-24T17:56:21.411" v="13722" actId="478"/>
          <ac:picMkLst>
            <pc:docMk/>
            <pc:sldMk cId="306485395" sldId="326"/>
            <ac:picMk id="9" creationId="{16DE92BC-99BB-2937-8C92-06260C475957}"/>
          </ac:picMkLst>
        </pc:picChg>
      </pc:sldChg>
      <pc:sldChg chg="addSp delSp modSp new del mod">
        <pc:chgData name="Jackson E Polk" userId="229f3658-2692-4531-a628-d43287312a17" providerId="ADAL" clId="{DC2EBF02-68FB-4095-BD49-408A8A420BFA}" dt="2023-07-22T03:31:58.101" v="4237" actId="47"/>
        <pc:sldMkLst>
          <pc:docMk/>
          <pc:sldMk cId="3239460216" sldId="326"/>
        </pc:sldMkLst>
        <pc:spChg chg="del">
          <ac:chgData name="Jackson E Polk" userId="229f3658-2692-4531-a628-d43287312a17" providerId="ADAL" clId="{DC2EBF02-68FB-4095-BD49-408A8A420BFA}" dt="2023-07-22T03:31:07.058" v="4227" actId="478"/>
          <ac:spMkLst>
            <pc:docMk/>
            <pc:sldMk cId="3239460216" sldId="326"/>
            <ac:spMk id="2" creationId="{9919DD1C-DA4E-88AD-F7F0-265012CAA30C}"/>
          </ac:spMkLst>
        </pc:spChg>
        <pc:spChg chg="mod">
          <ac:chgData name="Jackson E Polk" userId="229f3658-2692-4531-a628-d43287312a17" providerId="ADAL" clId="{DC2EBF02-68FB-4095-BD49-408A8A420BFA}" dt="2023-07-22T03:29:15.805" v="4164" actId="20577"/>
          <ac:spMkLst>
            <pc:docMk/>
            <pc:sldMk cId="3239460216" sldId="326"/>
            <ac:spMk id="3" creationId="{544D47CD-A751-5AE7-2B11-9871BFF1E158}"/>
          </ac:spMkLst>
        </pc:spChg>
        <pc:spChg chg="add del">
          <ac:chgData name="Jackson E Polk" userId="229f3658-2692-4531-a628-d43287312a17" providerId="ADAL" clId="{DC2EBF02-68FB-4095-BD49-408A8A420BFA}" dt="2023-07-22T03:30:45.251" v="4223" actId="478"/>
          <ac:spMkLst>
            <pc:docMk/>
            <pc:sldMk cId="3239460216" sldId="326"/>
            <ac:spMk id="4" creationId="{8A9CF087-D5F2-037A-B260-A0BDDD1477B4}"/>
          </ac:spMkLst>
        </pc:spChg>
        <pc:spChg chg="add">
          <ac:chgData name="Jackson E Polk" userId="229f3658-2692-4531-a628-d43287312a17" providerId="ADAL" clId="{DC2EBF02-68FB-4095-BD49-408A8A420BFA}" dt="2023-07-22T03:30:42.137" v="4222"/>
          <ac:spMkLst>
            <pc:docMk/>
            <pc:sldMk cId="3239460216" sldId="326"/>
            <ac:spMk id="6" creationId="{8BE5525E-8DB2-D179-868C-8B9C86963394}"/>
          </ac:spMkLst>
        </pc:spChg>
        <pc:graphicFrameChg chg="add mod">
          <ac:chgData name="Jackson E Polk" userId="229f3658-2692-4531-a628-d43287312a17" providerId="ADAL" clId="{DC2EBF02-68FB-4095-BD49-408A8A420BFA}" dt="2023-07-22T03:31:27.938" v="4235" actId="1076"/>
          <ac:graphicFrameMkLst>
            <pc:docMk/>
            <pc:sldMk cId="3239460216" sldId="326"/>
            <ac:graphicFrameMk id="7" creationId="{B7C1B7AE-3196-7CB1-91A8-C52C19CEB985}"/>
          </ac:graphicFrameMkLst>
        </pc:graphicFrameChg>
        <pc:picChg chg="add del mod">
          <ac:chgData name="Jackson E Polk" userId="229f3658-2692-4531-a628-d43287312a17" providerId="ADAL" clId="{DC2EBF02-68FB-4095-BD49-408A8A420BFA}" dt="2023-07-22T03:30:41.946" v="4221"/>
          <ac:picMkLst>
            <pc:docMk/>
            <pc:sldMk cId="3239460216" sldId="326"/>
            <ac:picMk id="5" creationId="{900F5B2D-1550-6266-C972-F962672BDAEF}"/>
          </ac:picMkLst>
        </pc:picChg>
      </pc:sldChg>
      <pc:sldChg chg="modSp new del mod">
        <pc:chgData name="Jackson E Polk" userId="229f3658-2692-4531-a628-d43287312a17" providerId="ADAL" clId="{DC2EBF02-68FB-4095-BD49-408A8A420BFA}" dt="2023-07-22T03:36:27.197" v="4527" actId="47"/>
        <pc:sldMkLst>
          <pc:docMk/>
          <pc:sldMk cId="473257607" sldId="327"/>
        </pc:sldMkLst>
        <pc:spChg chg="mod">
          <ac:chgData name="Jackson E Polk" userId="229f3658-2692-4531-a628-d43287312a17" providerId="ADAL" clId="{DC2EBF02-68FB-4095-BD49-408A8A420BFA}" dt="2023-07-22T03:36:16.679" v="4515" actId="20577"/>
          <ac:spMkLst>
            <pc:docMk/>
            <pc:sldMk cId="473257607" sldId="327"/>
            <ac:spMk id="3" creationId="{F3E1B9F3-65D1-5E62-70FF-64460119464C}"/>
          </ac:spMkLst>
        </pc:sp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24.776" v="13724" actId="478"/>
        <pc:sldMkLst>
          <pc:docMk/>
          <pc:sldMk cId="1864816822" sldId="327"/>
        </pc:sldMkLst>
        <pc:spChg chg="mod">
          <ac:chgData name="Jackson E Polk" userId="229f3658-2692-4531-a628-d43287312a17" providerId="ADAL" clId="{DC2EBF02-68FB-4095-BD49-408A8A420BFA}" dt="2023-07-24T14:36:16.801" v="12910" actId="20577"/>
          <ac:spMkLst>
            <pc:docMk/>
            <pc:sldMk cId="1864816822" sldId="327"/>
            <ac:spMk id="2" creationId="{1982A9EA-3D98-294E-253D-1E643E84BBC9}"/>
          </ac:spMkLst>
        </pc:spChg>
        <pc:spChg chg="mod">
          <ac:chgData name="Jackson E Polk" userId="229f3658-2692-4531-a628-d43287312a17" providerId="ADAL" clId="{DC2EBF02-68FB-4095-BD49-408A8A420BFA}" dt="2023-07-22T03:36:34.378" v="4544" actId="20577"/>
          <ac:spMkLst>
            <pc:docMk/>
            <pc:sldMk cId="1864816822" sldId="327"/>
            <ac:spMk id="3" creationId="{BA5C7A4D-A453-EB94-131F-46E981D43A6D}"/>
          </ac:spMkLst>
        </pc:spChg>
        <pc:spChg chg="del">
          <ac:chgData name="Jackson E Polk" userId="229f3658-2692-4531-a628-d43287312a17" providerId="ADAL" clId="{DC2EBF02-68FB-4095-BD49-408A8A420BFA}" dt="2023-07-22T03:36:50.930" v="4548" actId="478"/>
          <ac:spMkLst>
            <pc:docMk/>
            <pc:sldMk cId="1864816822" sldId="327"/>
            <ac:spMk id="4" creationId="{B7F1EB58-EE25-CAD7-FA3F-449362E1FEAF}"/>
          </ac:spMkLst>
        </pc:spChg>
        <pc:spChg chg="add mod">
          <ac:chgData name="Jackson E Polk" userId="229f3658-2692-4531-a628-d43287312a17" providerId="ADAL" clId="{DC2EBF02-68FB-4095-BD49-408A8A420BFA}" dt="2023-07-22T04:25:55.041" v="9278" actId="113"/>
          <ac:spMkLst>
            <pc:docMk/>
            <pc:sldMk cId="1864816822" sldId="327"/>
            <ac:spMk id="6" creationId="{269F074B-4341-D107-E798-F66298085766}"/>
          </ac:spMkLst>
        </pc:spChg>
        <pc:picChg chg="add del mod ord">
          <ac:chgData name="Jackson E Polk" userId="229f3658-2692-4531-a628-d43287312a17" providerId="ADAL" clId="{DC2EBF02-68FB-4095-BD49-408A8A420BFA}" dt="2023-07-24T16:47:53.790" v="13457" actId="478"/>
          <ac:picMkLst>
            <pc:docMk/>
            <pc:sldMk cId="1864816822" sldId="327"/>
            <ac:picMk id="4" creationId="{845B206D-BDDF-F443-64B5-4A8A6D7010C6}"/>
          </ac:picMkLst>
        </pc:picChg>
        <pc:picChg chg="add mod">
          <ac:chgData name="Jackson E Polk" userId="229f3658-2692-4531-a628-d43287312a17" providerId="ADAL" clId="{DC2EBF02-68FB-4095-BD49-408A8A420BFA}" dt="2023-07-22T03:36:57.018" v="4549" actId="1076"/>
          <ac:picMkLst>
            <pc:docMk/>
            <pc:sldMk cId="1864816822" sldId="327"/>
            <ac:picMk id="5" creationId="{2B1382EB-B001-E73F-F55D-7752162936FB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864816822" sldId="327"/>
            <ac:picMk id="7" creationId="{C471A566-BC65-0DE8-9100-04EB35174BF6}"/>
          </ac:picMkLst>
        </pc:picChg>
        <pc:picChg chg="add del mod">
          <ac:chgData name="Jackson E Polk" userId="229f3658-2692-4531-a628-d43287312a17" providerId="ADAL" clId="{DC2EBF02-68FB-4095-BD49-408A8A420BFA}" dt="2023-07-24T17:56:24.776" v="13724" actId="478"/>
          <ac:picMkLst>
            <pc:docMk/>
            <pc:sldMk cId="1864816822" sldId="327"/>
            <ac:picMk id="9" creationId="{52E478FA-D608-ECB2-FDB9-34A91B57380A}"/>
          </ac:picMkLst>
        </pc:pic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26.127" v="13725" actId="478"/>
        <pc:sldMkLst>
          <pc:docMk/>
          <pc:sldMk cId="2747212460" sldId="328"/>
        </pc:sldMkLst>
        <pc:spChg chg="add del mod">
          <ac:chgData name="Jackson E Polk" userId="229f3658-2692-4531-a628-d43287312a17" providerId="ADAL" clId="{DC2EBF02-68FB-4095-BD49-408A8A420BFA}" dt="2023-07-24T14:36:32.518" v="12913" actId="20577"/>
          <ac:spMkLst>
            <pc:docMk/>
            <pc:sldMk cId="2747212460" sldId="328"/>
            <ac:spMk id="2" creationId="{1AAF76B9-554C-F6A8-FFFC-54F002307E85}"/>
          </ac:spMkLst>
        </pc:spChg>
        <pc:spChg chg="mod">
          <ac:chgData name="Jackson E Polk" userId="229f3658-2692-4531-a628-d43287312a17" providerId="ADAL" clId="{DC2EBF02-68FB-4095-BD49-408A8A420BFA}" dt="2023-07-22T03:38:51.554" v="4912" actId="20577"/>
          <ac:spMkLst>
            <pc:docMk/>
            <pc:sldMk cId="2747212460" sldId="328"/>
            <ac:spMk id="3" creationId="{B585DA8C-626A-E0CC-7E6A-6036CCEE1353}"/>
          </ac:spMkLst>
        </pc:spChg>
        <pc:spChg chg="del">
          <ac:chgData name="Jackson E Polk" userId="229f3658-2692-4531-a628-d43287312a17" providerId="ADAL" clId="{DC2EBF02-68FB-4095-BD49-408A8A420BFA}" dt="2023-07-22T03:39:19.610" v="4915"/>
          <ac:spMkLst>
            <pc:docMk/>
            <pc:sldMk cId="2747212460" sldId="328"/>
            <ac:spMk id="4" creationId="{FB2913E8-884C-4285-15EF-06E6725C426B}"/>
          </ac:spMkLst>
        </pc:spChg>
        <pc:spChg chg="add mod">
          <ac:chgData name="Jackson E Polk" userId="229f3658-2692-4531-a628-d43287312a17" providerId="ADAL" clId="{DC2EBF02-68FB-4095-BD49-408A8A420BFA}" dt="2023-07-22T04:26:04.385" v="9280" actId="1076"/>
          <ac:spMkLst>
            <pc:docMk/>
            <pc:sldMk cId="2747212460" sldId="328"/>
            <ac:spMk id="7" creationId="{1FB235DF-493C-16DA-01B9-F4A5D64062CC}"/>
          </ac:spMkLst>
        </pc:spChg>
        <pc:picChg chg="add del mod ord">
          <ac:chgData name="Jackson E Polk" userId="229f3658-2692-4531-a628-d43287312a17" providerId="ADAL" clId="{DC2EBF02-68FB-4095-BD49-408A8A420BFA}" dt="2023-07-24T16:47:55.355" v="13458" actId="478"/>
          <ac:picMkLst>
            <pc:docMk/>
            <pc:sldMk cId="2747212460" sldId="328"/>
            <ac:picMk id="4" creationId="{3366E92D-A0FD-5F30-D3B3-65E8F6F1F816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747212460" sldId="328"/>
            <ac:picMk id="5" creationId="{622F14E1-EFB5-8AC6-94A0-F04AD3EC2CEB}"/>
          </ac:picMkLst>
        </pc:picChg>
        <pc:picChg chg="add del mod">
          <ac:chgData name="Jackson E Polk" userId="229f3658-2692-4531-a628-d43287312a17" providerId="ADAL" clId="{DC2EBF02-68FB-4095-BD49-408A8A420BFA}" dt="2023-07-22T03:39:17.640" v="4914"/>
          <ac:picMkLst>
            <pc:docMk/>
            <pc:sldMk cId="2747212460" sldId="328"/>
            <ac:picMk id="5" creationId="{F35D3B81-6BB1-3DD4-4990-45AE3C603A28}"/>
          </ac:picMkLst>
        </pc:picChg>
        <pc:picChg chg="add mod">
          <ac:chgData name="Jackson E Polk" userId="229f3658-2692-4531-a628-d43287312a17" providerId="ADAL" clId="{DC2EBF02-68FB-4095-BD49-408A8A420BFA}" dt="2023-07-22T03:39:26.534" v="4919" actId="1076"/>
          <ac:picMkLst>
            <pc:docMk/>
            <pc:sldMk cId="2747212460" sldId="328"/>
            <ac:picMk id="6" creationId="{3EB48B6D-5E85-875C-E421-C2BC440DB2BC}"/>
          </ac:picMkLst>
        </pc:picChg>
        <pc:picChg chg="add del mod">
          <ac:chgData name="Jackson E Polk" userId="229f3658-2692-4531-a628-d43287312a17" providerId="ADAL" clId="{DC2EBF02-68FB-4095-BD49-408A8A420BFA}" dt="2023-07-24T17:56:26.127" v="13725" actId="478"/>
          <ac:picMkLst>
            <pc:docMk/>
            <pc:sldMk cId="2747212460" sldId="328"/>
            <ac:picMk id="9" creationId="{9B74C8F1-A574-F869-578A-E4CE914E60DD}"/>
          </ac:picMkLst>
        </pc:pic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28.690" v="13726" actId="478"/>
        <pc:sldMkLst>
          <pc:docMk/>
          <pc:sldMk cId="4142547235" sldId="329"/>
        </pc:sldMkLst>
        <pc:spChg chg="mod">
          <ac:chgData name="Jackson E Polk" userId="229f3658-2692-4531-a628-d43287312a17" providerId="ADAL" clId="{DC2EBF02-68FB-4095-BD49-408A8A420BFA}" dt="2023-07-24T14:36:39.514" v="12915" actId="20577"/>
          <ac:spMkLst>
            <pc:docMk/>
            <pc:sldMk cId="4142547235" sldId="329"/>
            <ac:spMk id="2" creationId="{A12D47EE-F1D6-4DA1-C8E0-2FBC867D8E3D}"/>
          </ac:spMkLst>
        </pc:spChg>
        <pc:spChg chg="mod">
          <ac:chgData name="Jackson E Polk" userId="229f3658-2692-4531-a628-d43287312a17" providerId="ADAL" clId="{DC2EBF02-68FB-4095-BD49-408A8A420BFA}" dt="2023-07-22T03:42:11.202" v="5386" actId="20577"/>
          <ac:spMkLst>
            <pc:docMk/>
            <pc:sldMk cId="4142547235" sldId="329"/>
            <ac:spMk id="3" creationId="{2C938C7F-FCAC-5E17-4887-60D9EEA29607}"/>
          </ac:spMkLst>
        </pc:spChg>
        <pc:spChg chg="del mod">
          <ac:chgData name="Jackson E Polk" userId="229f3658-2692-4531-a628-d43287312a17" providerId="ADAL" clId="{DC2EBF02-68FB-4095-BD49-408A8A420BFA}" dt="2023-07-22T03:44:04.749" v="5757" actId="478"/>
          <ac:spMkLst>
            <pc:docMk/>
            <pc:sldMk cId="4142547235" sldId="329"/>
            <ac:spMk id="4" creationId="{23534EDE-E11A-E205-5B60-0A2E17232043}"/>
          </ac:spMkLst>
        </pc:spChg>
        <pc:spChg chg="add mod">
          <ac:chgData name="Jackson E Polk" userId="229f3658-2692-4531-a628-d43287312a17" providerId="ADAL" clId="{DC2EBF02-68FB-4095-BD49-408A8A420BFA}" dt="2023-07-22T04:25:49.490" v="9276" actId="1076"/>
          <ac:spMkLst>
            <pc:docMk/>
            <pc:sldMk cId="4142547235" sldId="329"/>
            <ac:spMk id="6" creationId="{10F0213A-2970-C2A8-E69A-58F9C2EDD410}"/>
          </ac:spMkLst>
        </pc:spChg>
        <pc:picChg chg="add del mod ord">
          <ac:chgData name="Jackson E Polk" userId="229f3658-2692-4531-a628-d43287312a17" providerId="ADAL" clId="{DC2EBF02-68FB-4095-BD49-408A8A420BFA}" dt="2023-07-24T16:47:56.917" v="13459" actId="478"/>
          <ac:picMkLst>
            <pc:docMk/>
            <pc:sldMk cId="4142547235" sldId="329"/>
            <ac:picMk id="4" creationId="{7C70EA16-9AD8-41D3-5DF6-DAACEC5DCAE0}"/>
          </ac:picMkLst>
        </pc:picChg>
        <pc:picChg chg="add mod">
          <ac:chgData name="Jackson E Polk" userId="229f3658-2692-4531-a628-d43287312a17" providerId="ADAL" clId="{DC2EBF02-68FB-4095-BD49-408A8A420BFA}" dt="2023-07-22T03:44:10.870" v="5760" actId="1076"/>
          <ac:picMkLst>
            <pc:docMk/>
            <pc:sldMk cId="4142547235" sldId="329"/>
            <ac:picMk id="5" creationId="{297DD821-7995-DFF6-76F8-94B6BB8A339F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4142547235" sldId="329"/>
            <ac:picMk id="7" creationId="{0A65E03E-95BD-D84B-768B-2C7ED0BCB909}"/>
          </ac:picMkLst>
        </pc:picChg>
        <pc:picChg chg="add del mod">
          <ac:chgData name="Jackson E Polk" userId="229f3658-2692-4531-a628-d43287312a17" providerId="ADAL" clId="{DC2EBF02-68FB-4095-BD49-408A8A420BFA}" dt="2023-07-24T17:56:28.690" v="13726" actId="478"/>
          <ac:picMkLst>
            <pc:docMk/>
            <pc:sldMk cId="4142547235" sldId="329"/>
            <ac:picMk id="9" creationId="{E9836329-E696-B734-5D60-436FA3F1417F}"/>
          </ac:picMkLst>
        </pc:picChg>
      </pc:sldChg>
      <pc:sldChg chg="modSp new mod modTransition">
        <pc:chgData name="Jackson E Polk" userId="229f3658-2692-4531-a628-d43287312a17" providerId="ADAL" clId="{DC2EBF02-68FB-4095-BD49-408A8A420BFA}" dt="2023-07-24T17:03:36.138" v="13714"/>
        <pc:sldMkLst>
          <pc:docMk/>
          <pc:sldMk cId="2491636430" sldId="330"/>
        </pc:sldMkLst>
        <pc:spChg chg="mod">
          <ac:chgData name="Jackson E Polk" userId="229f3658-2692-4531-a628-d43287312a17" providerId="ADAL" clId="{DC2EBF02-68FB-4095-BD49-408A8A420BFA}" dt="2023-07-22T04:08:51.502" v="7944" actId="207"/>
          <ac:spMkLst>
            <pc:docMk/>
            <pc:sldMk cId="2491636430" sldId="330"/>
            <ac:spMk id="2" creationId="{01A114DD-7C12-D459-533E-EFBCB029E931}"/>
          </ac:spMkLst>
        </pc:spChg>
        <pc:spChg chg="mod">
          <ac:chgData name="Jackson E Polk" userId="229f3658-2692-4531-a628-d43287312a17" providerId="ADAL" clId="{DC2EBF02-68FB-4095-BD49-408A8A420BFA}" dt="2023-07-22T03:57:21.111" v="7095" actId="20577"/>
          <ac:spMkLst>
            <pc:docMk/>
            <pc:sldMk cId="2491636430" sldId="330"/>
            <ac:spMk id="3" creationId="{4CA5BDC0-3FC1-425F-12AE-CF0224446D65}"/>
          </ac:spMkLst>
        </pc:sp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39.034" v="13732" actId="478"/>
        <pc:sldMkLst>
          <pc:docMk/>
          <pc:sldMk cId="2552484683" sldId="331"/>
        </pc:sldMkLst>
        <pc:spChg chg="mod">
          <ac:chgData name="Jackson E Polk" userId="229f3658-2692-4531-a628-d43287312a17" providerId="ADAL" clId="{DC2EBF02-68FB-4095-BD49-408A8A420BFA}" dt="2023-07-22T04:02:15.367" v="7592" actId="20577"/>
          <ac:spMkLst>
            <pc:docMk/>
            <pc:sldMk cId="2552484683" sldId="331"/>
            <ac:spMk id="2" creationId="{18B1EB9F-0C52-AB19-375D-473EEF1A9780}"/>
          </ac:spMkLst>
        </pc:spChg>
        <pc:spChg chg="mod">
          <ac:chgData name="Jackson E Polk" userId="229f3658-2692-4531-a628-d43287312a17" providerId="ADAL" clId="{DC2EBF02-68FB-4095-BD49-408A8A420BFA}" dt="2023-07-22T03:59:21.751" v="7250" actId="20577"/>
          <ac:spMkLst>
            <pc:docMk/>
            <pc:sldMk cId="2552484683" sldId="331"/>
            <ac:spMk id="3" creationId="{6DC66907-A2CB-ECC7-D697-D363FD610105}"/>
          </ac:spMkLst>
        </pc:spChg>
        <pc:spChg chg="del">
          <ac:chgData name="Jackson E Polk" userId="229f3658-2692-4531-a628-d43287312a17" providerId="ADAL" clId="{DC2EBF02-68FB-4095-BD49-408A8A420BFA}" dt="2023-07-22T03:59:41.793" v="7251"/>
          <ac:spMkLst>
            <pc:docMk/>
            <pc:sldMk cId="2552484683" sldId="331"/>
            <ac:spMk id="4" creationId="{B3A32D65-EDC2-9EC7-B8DC-97B5A8A78FDF}"/>
          </ac:spMkLst>
        </pc:spChg>
        <pc:spChg chg="add mod">
          <ac:chgData name="Jackson E Polk" userId="229f3658-2692-4531-a628-d43287312a17" providerId="ADAL" clId="{DC2EBF02-68FB-4095-BD49-408A8A420BFA}" dt="2023-07-24T16:43:14.668" v="13428" actId="1076"/>
          <ac:spMkLst>
            <pc:docMk/>
            <pc:sldMk cId="2552484683" sldId="331"/>
            <ac:spMk id="6" creationId="{D949EC39-E05A-B1DD-D8F9-4F954AF632F6}"/>
          </ac:spMkLst>
        </pc:spChg>
        <pc:spChg chg="add del mod">
          <ac:chgData name="Jackson E Polk" userId="229f3658-2692-4531-a628-d43287312a17" providerId="ADAL" clId="{DC2EBF02-68FB-4095-BD49-408A8A420BFA}" dt="2023-07-22T04:12:12.864" v="8216"/>
          <ac:spMkLst>
            <pc:docMk/>
            <pc:sldMk cId="2552484683" sldId="331"/>
            <ac:spMk id="7" creationId="{A75A8BBA-459C-45D0-2606-EC81E5466511}"/>
          </ac:spMkLst>
        </pc:spChg>
        <pc:spChg chg="add mod">
          <ac:chgData name="Jackson E Polk" userId="229f3658-2692-4531-a628-d43287312a17" providerId="ADAL" clId="{DC2EBF02-68FB-4095-BD49-408A8A420BFA}" dt="2023-07-22T04:25:02.781" v="9195" actId="1076"/>
          <ac:spMkLst>
            <pc:docMk/>
            <pc:sldMk cId="2552484683" sldId="331"/>
            <ac:spMk id="10" creationId="{05C8293F-9E41-0D56-AAA2-CA935B59E798}"/>
          </ac:spMkLst>
        </pc:spChg>
        <pc:picChg chg="add del mod">
          <ac:chgData name="Jackson E Polk" userId="229f3658-2692-4531-a628-d43287312a17" providerId="ADAL" clId="{DC2EBF02-68FB-4095-BD49-408A8A420BFA}" dt="2023-07-22T04:12:02.143" v="8214" actId="21"/>
          <ac:picMkLst>
            <pc:docMk/>
            <pc:sldMk cId="2552484683" sldId="331"/>
            <ac:picMk id="5" creationId="{B2DC87F6-EC20-A576-197A-5FA7EC573828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552484683" sldId="331"/>
            <ac:picMk id="5" creationId="{DCAAEDD2-B838-9749-078C-BE8829248DC9}"/>
          </ac:picMkLst>
        </pc:picChg>
        <pc:picChg chg="add del mod ord">
          <ac:chgData name="Jackson E Polk" userId="229f3658-2692-4531-a628-d43287312a17" providerId="ADAL" clId="{DC2EBF02-68FB-4095-BD49-408A8A420BFA}" dt="2023-07-24T16:48:04.582" v="13462" actId="478"/>
          <ac:picMkLst>
            <pc:docMk/>
            <pc:sldMk cId="2552484683" sldId="331"/>
            <ac:picMk id="7" creationId="{08D1A14D-16BB-268C-7614-BEF95919236B}"/>
          </ac:picMkLst>
        </pc:picChg>
        <pc:picChg chg="add mod">
          <ac:chgData name="Jackson E Polk" userId="229f3658-2692-4531-a628-d43287312a17" providerId="ADAL" clId="{DC2EBF02-68FB-4095-BD49-408A8A420BFA}" dt="2023-07-22T04:12:58.729" v="8227" actId="1076"/>
          <ac:picMkLst>
            <pc:docMk/>
            <pc:sldMk cId="2552484683" sldId="331"/>
            <ac:picMk id="8" creationId="{A4C41B60-063E-B2D9-E490-5F3F852C6DC1}"/>
          </ac:picMkLst>
        </pc:picChg>
        <pc:picChg chg="add mod">
          <ac:chgData name="Jackson E Polk" userId="229f3658-2692-4531-a628-d43287312a17" providerId="ADAL" clId="{DC2EBF02-68FB-4095-BD49-408A8A420BFA}" dt="2023-07-22T04:12:56.532" v="8226" actId="1076"/>
          <ac:picMkLst>
            <pc:docMk/>
            <pc:sldMk cId="2552484683" sldId="331"/>
            <ac:picMk id="9" creationId="{DC0BF825-C3CF-F1D8-58EB-27F6046BF038}"/>
          </ac:picMkLst>
        </pc:picChg>
        <pc:picChg chg="add del mod">
          <ac:chgData name="Jackson E Polk" userId="229f3658-2692-4531-a628-d43287312a17" providerId="ADAL" clId="{DC2EBF02-68FB-4095-BD49-408A8A420BFA}" dt="2023-07-24T17:56:39.034" v="13732" actId="478"/>
          <ac:picMkLst>
            <pc:docMk/>
            <pc:sldMk cId="2552484683" sldId="331"/>
            <ac:picMk id="13" creationId="{AD49982E-57AD-4D8A-C530-58CE2266A86C}"/>
          </ac:picMkLst>
        </pc:picChg>
      </pc:sldChg>
      <pc:sldChg chg="addSp delSp modSp add mod ord modTransition delAnim modAnim">
        <pc:chgData name="Jackson E Polk" userId="229f3658-2692-4531-a628-d43287312a17" providerId="ADAL" clId="{DC2EBF02-68FB-4095-BD49-408A8A420BFA}" dt="2023-07-24T17:56:43.019" v="13734" actId="478"/>
        <pc:sldMkLst>
          <pc:docMk/>
          <pc:sldMk cId="2238522316" sldId="332"/>
        </pc:sldMkLst>
        <pc:spChg chg="mod">
          <ac:chgData name="Jackson E Polk" userId="229f3658-2692-4531-a628-d43287312a17" providerId="ADAL" clId="{DC2EBF02-68FB-4095-BD49-408A8A420BFA}" dt="2023-07-22T04:24:03.906" v="9136" actId="20577"/>
          <ac:spMkLst>
            <pc:docMk/>
            <pc:sldMk cId="2238522316" sldId="332"/>
            <ac:spMk id="2" creationId="{18B1EB9F-0C52-AB19-375D-473EEF1A9780}"/>
          </ac:spMkLst>
        </pc:spChg>
        <pc:spChg chg="mod">
          <ac:chgData name="Jackson E Polk" userId="229f3658-2692-4531-a628-d43287312a17" providerId="ADAL" clId="{DC2EBF02-68FB-4095-BD49-408A8A420BFA}" dt="2023-07-22T04:05:11.508" v="7631" actId="20577"/>
          <ac:spMkLst>
            <pc:docMk/>
            <pc:sldMk cId="2238522316" sldId="332"/>
            <ac:spMk id="3" creationId="{6DC66907-A2CB-ECC7-D697-D363FD610105}"/>
          </ac:spMkLst>
        </pc:spChg>
        <pc:spChg chg="add del mod">
          <ac:chgData name="Jackson E Polk" userId="229f3658-2692-4531-a628-d43287312a17" providerId="ADAL" clId="{DC2EBF02-68FB-4095-BD49-408A8A420BFA}" dt="2023-07-22T04:15:13.582" v="8440" actId="478"/>
          <ac:spMkLst>
            <pc:docMk/>
            <pc:sldMk cId="2238522316" sldId="332"/>
            <ac:spMk id="6" creationId="{7D99C6C8-643F-F380-48BD-9FD3D50928B2}"/>
          </ac:spMkLst>
        </pc:spChg>
        <pc:spChg chg="add del mod">
          <ac:chgData name="Jackson E Polk" userId="229f3658-2692-4531-a628-d43287312a17" providerId="ADAL" clId="{DC2EBF02-68FB-4095-BD49-408A8A420BFA}" dt="2023-07-22T04:23:40.919" v="9085" actId="478"/>
          <ac:spMkLst>
            <pc:docMk/>
            <pc:sldMk cId="2238522316" sldId="332"/>
            <ac:spMk id="9" creationId="{80578BF9-BAD0-4E15-8580-F39CA3194359}"/>
          </ac:spMkLst>
        </pc:spChg>
        <pc:spChg chg="add mod">
          <ac:chgData name="Jackson E Polk" userId="229f3658-2692-4531-a628-d43287312a17" providerId="ADAL" clId="{DC2EBF02-68FB-4095-BD49-408A8A420BFA}" dt="2023-07-22T04:24:33.458" v="9168" actId="1076"/>
          <ac:spMkLst>
            <pc:docMk/>
            <pc:sldMk cId="2238522316" sldId="332"/>
            <ac:spMk id="11" creationId="{A690FF16-D600-0E49-C1D5-549C1161F175}"/>
          </ac:spMkLst>
        </pc:spChg>
        <pc:picChg chg="add del mod ord">
          <ac:chgData name="Jackson E Polk" userId="229f3658-2692-4531-a628-d43287312a17" providerId="ADAL" clId="{DC2EBF02-68FB-4095-BD49-408A8A420BFA}" dt="2023-07-24T16:48:08.734" v="13464" actId="478"/>
          <ac:picMkLst>
            <pc:docMk/>
            <pc:sldMk cId="2238522316" sldId="332"/>
            <ac:picMk id="4" creationId="{AB589B60-151A-63C1-9670-53FE9BB3BEF1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238522316" sldId="332"/>
            <ac:picMk id="5" creationId="{4FD3A62A-9B3F-314A-73FE-9C609810C934}"/>
          </ac:picMkLst>
        </pc:picChg>
        <pc:picChg chg="del">
          <ac:chgData name="Jackson E Polk" userId="229f3658-2692-4531-a628-d43287312a17" providerId="ADAL" clId="{DC2EBF02-68FB-4095-BD49-408A8A420BFA}" dt="2023-07-22T04:05:13.656" v="7632" actId="478"/>
          <ac:picMkLst>
            <pc:docMk/>
            <pc:sldMk cId="2238522316" sldId="332"/>
            <ac:picMk id="5" creationId="{B2DC87F6-EC20-A576-197A-5FA7EC573828}"/>
          </ac:picMkLst>
        </pc:picChg>
        <pc:picChg chg="add del mod">
          <ac:chgData name="Jackson E Polk" userId="229f3658-2692-4531-a628-d43287312a17" providerId="ADAL" clId="{DC2EBF02-68FB-4095-BD49-408A8A420BFA}" dt="2023-07-22T04:15:12.188" v="8439"/>
          <ac:picMkLst>
            <pc:docMk/>
            <pc:sldMk cId="2238522316" sldId="332"/>
            <ac:picMk id="7" creationId="{44276081-4CAC-989B-603D-E012A0DD43DB}"/>
          </ac:picMkLst>
        </pc:picChg>
        <pc:picChg chg="add del mod">
          <ac:chgData name="Jackson E Polk" userId="229f3658-2692-4531-a628-d43287312a17" providerId="ADAL" clId="{DC2EBF02-68FB-4095-BD49-408A8A420BFA}" dt="2023-07-22T04:23:39.667" v="9084" actId="478"/>
          <ac:picMkLst>
            <pc:docMk/>
            <pc:sldMk cId="2238522316" sldId="332"/>
            <ac:picMk id="8" creationId="{22AEB6DD-49AE-6371-0984-01B241BF349F}"/>
          </ac:picMkLst>
        </pc:picChg>
        <pc:picChg chg="add del mod">
          <ac:chgData name="Jackson E Polk" userId="229f3658-2692-4531-a628-d43287312a17" providerId="ADAL" clId="{DC2EBF02-68FB-4095-BD49-408A8A420BFA}" dt="2023-07-24T17:56:43.019" v="13734" actId="478"/>
          <ac:picMkLst>
            <pc:docMk/>
            <pc:sldMk cId="2238522316" sldId="332"/>
            <ac:picMk id="8" creationId="{C4626C91-5B78-A189-EA96-CC93D7356062}"/>
          </ac:picMkLst>
        </pc:picChg>
        <pc:picChg chg="add mod">
          <ac:chgData name="Jackson E Polk" userId="229f3658-2692-4531-a628-d43287312a17" providerId="ADAL" clId="{DC2EBF02-68FB-4095-BD49-408A8A420BFA}" dt="2023-07-22T04:23:46.330" v="9089" actId="1076"/>
          <ac:picMkLst>
            <pc:docMk/>
            <pc:sldMk cId="2238522316" sldId="332"/>
            <ac:picMk id="10" creationId="{2767BA5C-572C-827A-27E3-2539999DF4A3}"/>
          </ac:picMkLst>
        </pc:pic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40.463" v="13733" actId="478"/>
        <pc:sldMkLst>
          <pc:docMk/>
          <pc:sldMk cId="1608278557" sldId="333"/>
        </pc:sldMkLst>
        <pc:spChg chg="mod">
          <ac:chgData name="Jackson E Polk" userId="229f3658-2692-4531-a628-d43287312a17" providerId="ADAL" clId="{DC2EBF02-68FB-4095-BD49-408A8A420BFA}" dt="2023-07-22T04:13:54.333" v="8316" actId="20577"/>
          <ac:spMkLst>
            <pc:docMk/>
            <pc:sldMk cId="1608278557" sldId="333"/>
            <ac:spMk id="2" creationId="{45C43259-AF32-1854-BCC0-FABC87D13288}"/>
          </ac:spMkLst>
        </pc:spChg>
        <pc:spChg chg="mod">
          <ac:chgData name="Jackson E Polk" userId="229f3658-2692-4531-a628-d43287312a17" providerId="ADAL" clId="{DC2EBF02-68FB-4095-BD49-408A8A420BFA}" dt="2023-07-22T04:10:55.336" v="8116" actId="20577"/>
          <ac:spMkLst>
            <pc:docMk/>
            <pc:sldMk cId="1608278557" sldId="333"/>
            <ac:spMk id="3" creationId="{5614F923-6315-5C82-0D21-E9A17607893C}"/>
          </ac:spMkLst>
        </pc:spChg>
        <pc:spChg chg="del">
          <ac:chgData name="Jackson E Polk" userId="229f3658-2692-4531-a628-d43287312a17" providerId="ADAL" clId="{DC2EBF02-68FB-4095-BD49-408A8A420BFA}" dt="2023-07-22T04:12:04.571" v="8215"/>
          <ac:spMkLst>
            <pc:docMk/>
            <pc:sldMk cId="1608278557" sldId="333"/>
            <ac:spMk id="4" creationId="{61F39CE8-EF2F-6FD1-34B2-4B92C53C76EC}"/>
          </ac:spMkLst>
        </pc:spChg>
        <pc:picChg chg="add del mod ord">
          <ac:chgData name="Jackson E Polk" userId="229f3658-2692-4531-a628-d43287312a17" providerId="ADAL" clId="{DC2EBF02-68FB-4095-BD49-408A8A420BFA}" dt="2023-07-24T16:48:06.560" v="13463" actId="478"/>
          <ac:picMkLst>
            <pc:docMk/>
            <pc:sldMk cId="1608278557" sldId="333"/>
            <ac:picMk id="4" creationId="{26DCE9F3-C6DC-E4BC-DDAE-CDA4B8523438}"/>
          </ac:picMkLst>
        </pc:picChg>
        <pc:picChg chg="add mod">
          <ac:chgData name="Jackson E Polk" userId="229f3658-2692-4531-a628-d43287312a17" providerId="ADAL" clId="{DC2EBF02-68FB-4095-BD49-408A8A420BFA}" dt="2023-07-22T04:12:04.571" v="8215"/>
          <ac:picMkLst>
            <pc:docMk/>
            <pc:sldMk cId="1608278557" sldId="333"/>
            <ac:picMk id="5" creationId="{0098C535-EDAE-491C-0177-0BF8579B99A7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608278557" sldId="333"/>
            <ac:picMk id="6" creationId="{CA750EA6-429C-6939-8006-F9ED34F8E76F}"/>
          </ac:picMkLst>
        </pc:picChg>
        <pc:picChg chg="add del mod">
          <ac:chgData name="Jackson E Polk" userId="229f3658-2692-4531-a628-d43287312a17" providerId="ADAL" clId="{DC2EBF02-68FB-4095-BD49-408A8A420BFA}" dt="2023-07-24T17:56:40.463" v="13733" actId="478"/>
          <ac:picMkLst>
            <pc:docMk/>
            <pc:sldMk cId="1608278557" sldId="333"/>
            <ac:picMk id="9" creationId="{3CC29CBA-48EC-962D-6542-6797C01421E5}"/>
          </ac:picMkLst>
        </pc:picChg>
      </pc:sldChg>
      <pc:sldChg chg="addSp delSp modSp add mod modTransition delAnim modAnim">
        <pc:chgData name="Jackson E Polk" userId="229f3658-2692-4531-a628-d43287312a17" providerId="ADAL" clId="{DC2EBF02-68FB-4095-BD49-408A8A420BFA}" dt="2023-07-24T17:56:44.235" v="13735" actId="478"/>
        <pc:sldMkLst>
          <pc:docMk/>
          <pc:sldMk cId="1440713104" sldId="334"/>
        </pc:sldMkLst>
        <pc:spChg chg="mod">
          <ac:chgData name="Jackson E Polk" userId="229f3658-2692-4531-a628-d43287312a17" providerId="ADAL" clId="{DC2EBF02-68FB-4095-BD49-408A8A420BFA}" dt="2023-07-22T04:18:53.182" v="8839" actId="20577"/>
          <ac:spMkLst>
            <pc:docMk/>
            <pc:sldMk cId="1440713104" sldId="334"/>
            <ac:spMk id="2" creationId="{18B1EB9F-0C52-AB19-375D-473EEF1A9780}"/>
          </ac:spMkLst>
        </pc:spChg>
        <pc:spChg chg="add mod">
          <ac:chgData name="Jackson E Polk" userId="229f3658-2692-4531-a628-d43287312a17" providerId="ADAL" clId="{DC2EBF02-68FB-4095-BD49-408A8A420BFA}" dt="2023-07-22T04:26:59.665" v="9347" actId="1076"/>
          <ac:spMkLst>
            <pc:docMk/>
            <pc:sldMk cId="1440713104" sldId="334"/>
            <ac:spMk id="5" creationId="{5F882685-6C4F-5664-8138-63122B08BC25}"/>
          </ac:spMkLst>
        </pc:spChg>
        <pc:picChg chg="add mod">
          <ac:chgData name="Jackson E Polk" userId="229f3658-2692-4531-a628-d43287312a17" providerId="ADAL" clId="{DC2EBF02-68FB-4095-BD49-408A8A420BFA}" dt="2023-07-22T04:17:11.294" v="8575" actId="1076"/>
          <ac:picMkLst>
            <pc:docMk/>
            <pc:sldMk cId="1440713104" sldId="334"/>
            <ac:picMk id="4" creationId="{A09E96B1-74E4-56B3-44D0-635EDE733202}"/>
          </ac:picMkLst>
        </pc:picChg>
        <pc:picChg chg="add del mod ord">
          <ac:chgData name="Jackson E Polk" userId="229f3658-2692-4531-a628-d43287312a17" providerId="ADAL" clId="{DC2EBF02-68FB-4095-BD49-408A8A420BFA}" dt="2023-07-24T16:48:10.868" v="13465" actId="478"/>
          <ac:picMkLst>
            <pc:docMk/>
            <pc:sldMk cId="1440713104" sldId="334"/>
            <ac:picMk id="6" creationId="{2E86D95D-A980-8A23-C6A0-CED3E6497981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440713104" sldId="334"/>
            <ac:picMk id="7" creationId="{52CADD47-081F-E838-283D-EF6C7D4B78E1}"/>
          </ac:picMkLst>
        </pc:picChg>
        <pc:picChg chg="del">
          <ac:chgData name="Jackson E Polk" userId="229f3658-2692-4531-a628-d43287312a17" providerId="ADAL" clId="{DC2EBF02-68FB-4095-BD49-408A8A420BFA}" dt="2023-07-22T04:17:01.431" v="8570" actId="478"/>
          <ac:picMkLst>
            <pc:docMk/>
            <pc:sldMk cId="1440713104" sldId="334"/>
            <ac:picMk id="8" creationId="{22AEB6DD-49AE-6371-0984-01B241BF349F}"/>
          </ac:picMkLst>
        </pc:picChg>
        <pc:picChg chg="add del mod">
          <ac:chgData name="Jackson E Polk" userId="229f3658-2692-4531-a628-d43287312a17" providerId="ADAL" clId="{DC2EBF02-68FB-4095-BD49-408A8A420BFA}" dt="2023-07-24T17:56:44.235" v="13735" actId="478"/>
          <ac:picMkLst>
            <pc:docMk/>
            <pc:sldMk cId="1440713104" sldId="334"/>
            <ac:picMk id="10" creationId="{80961DFB-5432-3F17-43A9-2514193F958D}"/>
          </ac:picMkLst>
        </pc:picChg>
      </pc:sldChg>
      <pc:sldChg chg="new del">
        <pc:chgData name="Jackson E Polk" userId="229f3658-2692-4531-a628-d43287312a17" providerId="ADAL" clId="{DC2EBF02-68FB-4095-BD49-408A8A420BFA}" dt="2023-07-22T04:19:35.014" v="8887" actId="47"/>
        <pc:sldMkLst>
          <pc:docMk/>
          <pc:sldMk cId="2394657084" sldId="335"/>
        </pc:sldMkLst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45.863" v="13736" actId="478"/>
        <pc:sldMkLst>
          <pc:docMk/>
          <pc:sldMk cId="3217771116" sldId="335"/>
        </pc:sldMkLst>
        <pc:spChg chg="add del mod">
          <ac:chgData name="Jackson E Polk" userId="229f3658-2692-4531-a628-d43287312a17" providerId="ADAL" clId="{DC2EBF02-68FB-4095-BD49-408A8A420BFA}" dt="2023-07-22T04:30:19.734" v="9818" actId="20577"/>
          <ac:spMkLst>
            <pc:docMk/>
            <pc:sldMk cId="3217771116" sldId="335"/>
            <ac:spMk id="2" creationId="{1B0D09BF-E531-C045-71E1-B474A4D94370}"/>
          </ac:spMkLst>
        </pc:spChg>
        <pc:spChg chg="mod">
          <ac:chgData name="Jackson E Polk" userId="229f3658-2692-4531-a628-d43287312a17" providerId="ADAL" clId="{DC2EBF02-68FB-4095-BD49-408A8A420BFA}" dt="2023-07-22T04:21:21.680" v="8926" actId="20577"/>
          <ac:spMkLst>
            <pc:docMk/>
            <pc:sldMk cId="3217771116" sldId="335"/>
            <ac:spMk id="3" creationId="{A1D59CB0-84DC-0F38-0F20-E1A5143E1ED3}"/>
          </ac:spMkLst>
        </pc:spChg>
        <pc:spChg chg="add del">
          <ac:chgData name="Jackson E Polk" userId="229f3658-2692-4531-a628-d43287312a17" providerId="ADAL" clId="{DC2EBF02-68FB-4095-BD49-408A8A420BFA}" dt="2023-07-22T04:21:42.791" v="8931" actId="478"/>
          <ac:spMkLst>
            <pc:docMk/>
            <pc:sldMk cId="3217771116" sldId="335"/>
            <ac:spMk id="4" creationId="{D2FF51F1-0F61-6649-7ABF-9A9343F17055}"/>
          </ac:spMkLst>
        </pc:spChg>
        <pc:spChg chg="add del mod">
          <ac:chgData name="Jackson E Polk" userId="229f3658-2692-4531-a628-d43287312a17" providerId="ADAL" clId="{DC2EBF02-68FB-4095-BD49-408A8A420BFA}" dt="2023-07-22T04:27:10.030" v="9350" actId="478"/>
          <ac:spMkLst>
            <pc:docMk/>
            <pc:sldMk cId="3217771116" sldId="335"/>
            <ac:spMk id="9" creationId="{D2E2D14D-6134-9980-E4B0-8A1B46FBDC00}"/>
          </ac:spMkLst>
        </pc:spChg>
        <pc:spChg chg="add del mod">
          <ac:chgData name="Jackson E Polk" userId="229f3658-2692-4531-a628-d43287312a17" providerId="ADAL" clId="{DC2EBF02-68FB-4095-BD49-408A8A420BFA}" dt="2023-07-22T04:27:11.702" v="9353" actId="478"/>
          <ac:spMkLst>
            <pc:docMk/>
            <pc:sldMk cId="3217771116" sldId="335"/>
            <ac:spMk id="10" creationId="{4A4BA89C-7845-10BA-78F6-54A1933EBBC3}"/>
          </ac:spMkLst>
        </pc:spChg>
        <pc:spChg chg="add mod">
          <ac:chgData name="Jackson E Polk" userId="229f3658-2692-4531-a628-d43287312a17" providerId="ADAL" clId="{DC2EBF02-68FB-4095-BD49-408A8A420BFA}" dt="2023-07-22T04:29:50.390" v="9748" actId="1076"/>
          <ac:spMkLst>
            <pc:docMk/>
            <pc:sldMk cId="3217771116" sldId="335"/>
            <ac:spMk id="13" creationId="{94815B9B-5FEA-0F02-4432-F793A7E6A367}"/>
          </ac:spMkLst>
        </pc:spChg>
        <pc:picChg chg="add del mod ord">
          <ac:chgData name="Jackson E Polk" userId="229f3658-2692-4531-a628-d43287312a17" providerId="ADAL" clId="{DC2EBF02-68FB-4095-BD49-408A8A420BFA}" dt="2023-07-24T16:48:13.129" v="13467" actId="478"/>
          <ac:picMkLst>
            <pc:docMk/>
            <pc:sldMk cId="3217771116" sldId="335"/>
            <ac:picMk id="4" creationId="{BFBFD1B5-7841-D163-C9ED-95169641F8D7}"/>
          </ac:picMkLst>
        </pc:picChg>
        <pc:picChg chg="add del mod">
          <ac:chgData name="Jackson E Polk" userId="229f3658-2692-4531-a628-d43287312a17" providerId="ADAL" clId="{DC2EBF02-68FB-4095-BD49-408A8A420BFA}" dt="2023-07-22T04:21:38.226" v="8928"/>
          <ac:picMkLst>
            <pc:docMk/>
            <pc:sldMk cId="3217771116" sldId="335"/>
            <ac:picMk id="5" creationId="{3C554315-F0AA-3FE2-FAE7-34134891EA41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3217771116" sldId="335"/>
            <ac:picMk id="5" creationId="{F590EE97-BF39-BADC-A059-99B1C31FE62A}"/>
          </ac:picMkLst>
        </pc:picChg>
        <pc:picChg chg="add del mod">
          <ac:chgData name="Jackson E Polk" userId="229f3658-2692-4531-a628-d43287312a17" providerId="ADAL" clId="{DC2EBF02-68FB-4095-BD49-408A8A420BFA}" dt="2023-07-22T04:21:41.300" v="8930"/>
          <ac:picMkLst>
            <pc:docMk/>
            <pc:sldMk cId="3217771116" sldId="335"/>
            <ac:picMk id="6" creationId="{388D2133-455E-FA8E-EA73-61B249930137}"/>
          </ac:picMkLst>
        </pc:picChg>
        <pc:picChg chg="add del mod">
          <ac:chgData name="Jackson E Polk" userId="229f3658-2692-4531-a628-d43287312a17" providerId="ADAL" clId="{DC2EBF02-68FB-4095-BD49-408A8A420BFA}" dt="2023-07-22T04:27:07.996" v="9349" actId="478"/>
          <ac:picMkLst>
            <pc:docMk/>
            <pc:sldMk cId="3217771116" sldId="335"/>
            <ac:picMk id="7" creationId="{0789D1D1-42A2-6E5B-7AA9-DEA297F7EB60}"/>
          </ac:picMkLst>
        </pc:picChg>
        <pc:picChg chg="add del mod">
          <ac:chgData name="Jackson E Polk" userId="229f3658-2692-4531-a628-d43287312a17" providerId="ADAL" clId="{DC2EBF02-68FB-4095-BD49-408A8A420BFA}" dt="2023-07-22T04:27:10.775" v="9351" actId="478"/>
          <ac:picMkLst>
            <pc:docMk/>
            <pc:sldMk cId="3217771116" sldId="335"/>
            <ac:picMk id="8" creationId="{637916F7-7F23-2320-3F4C-B2892FBB3737}"/>
          </ac:picMkLst>
        </pc:picChg>
        <pc:picChg chg="add del mod">
          <ac:chgData name="Jackson E Polk" userId="229f3658-2692-4531-a628-d43287312a17" providerId="ADAL" clId="{DC2EBF02-68FB-4095-BD49-408A8A420BFA}" dt="2023-07-24T17:56:45.863" v="13736" actId="478"/>
          <ac:picMkLst>
            <pc:docMk/>
            <pc:sldMk cId="3217771116" sldId="335"/>
            <ac:picMk id="8" creationId="{DEF5C621-BFC5-B5D4-3C64-C7407CA27A78}"/>
          </ac:picMkLst>
        </pc:picChg>
        <pc:picChg chg="add mod">
          <ac:chgData name="Jackson E Polk" userId="229f3658-2692-4531-a628-d43287312a17" providerId="ADAL" clId="{DC2EBF02-68FB-4095-BD49-408A8A420BFA}" dt="2023-07-22T04:27:30.103" v="9358" actId="1076"/>
          <ac:picMkLst>
            <pc:docMk/>
            <pc:sldMk cId="3217771116" sldId="335"/>
            <ac:picMk id="11" creationId="{ADB9D0B4-723E-6DF7-0C80-A1881A355EE1}"/>
          </ac:picMkLst>
        </pc:picChg>
        <pc:picChg chg="add mod">
          <ac:chgData name="Jackson E Polk" userId="229f3658-2692-4531-a628-d43287312a17" providerId="ADAL" clId="{DC2EBF02-68FB-4095-BD49-408A8A420BFA}" dt="2023-07-22T04:27:44.808" v="9360" actId="1076"/>
          <ac:picMkLst>
            <pc:docMk/>
            <pc:sldMk cId="3217771116" sldId="335"/>
            <ac:picMk id="12" creationId="{37BDE5BD-921C-A31C-556F-1E3D5567122F}"/>
          </ac:picMkLst>
        </pc:picChg>
      </pc:sldChg>
      <pc:sldChg chg="addSp delSp modSp new del mod">
        <pc:chgData name="Jackson E Polk" userId="229f3658-2692-4531-a628-d43287312a17" providerId="ADAL" clId="{DC2EBF02-68FB-4095-BD49-408A8A420BFA}" dt="2023-07-22T04:33:05.544" v="10292" actId="2696"/>
        <pc:sldMkLst>
          <pc:docMk/>
          <pc:sldMk cId="2450585431" sldId="336"/>
        </pc:sldMkLst>
        <pc:spChg chg="del">
          <ac:chgData name="Jackson E Polk" userId="229f3658-2692-4531-a628-d43287312a17" providerId="ADAL" clId="{DC2EBF02-68FB-4095-BD49-408A8A420BFA}" dt="2023-07-22T04:31:40.817" v="10104" actId="478"/>
          <ac:spMkLst>
            <pc:docMk/>
            <pc:sldMk cId="2450585431" sldId="336"/>
            <ac:spMk id="2" creationId="{79F63969-C5F0-F879-D4E7-165016BEB50E}"/>
          </ac:spMkLst>
        </pc:spChg>
        <pc:spChg chg="mod">
          <ac:chgData name="Jackson E Polk" userId="229f3658-2692-4531-a628-d43287312a17" providerId="ADAL" clId="{DC2EBF02-68FB-4095-BD49-408A8A420BFA}" dt="2023-07-22T04:31:31.814" v="10103" actId="20577"/>
          <ac:spMkLst>
            <pc:docMk/>
            <pc:sldMk cId="2450585431" sldId="336"/>
            <ac:spMk id="3" creationId="{82172396-E86B-6671-4A7E-07E984AE2E8C}"/>
          </ac:spMkLst>
        </pc:spChg>
        <pc:picChg chg="add mod">
          <ac:chgData name="Jackson E Polk" userId="229f3658-2692-4531-a628-d43287312a17" providerId="ADAL" clId="{DC2EBF02-68FB-4095-BD49-408A8A420BFA}" dt="2023-07-22T04:31:53.537" v="10108" actId="1076"/>
          <ac:picMkLst>
            <pc:docMk/>
            <pc:sldMk cId="2450585431" sldId="336"/>
            <ac:picMk id="4" creationId="{77C139B6-7E0B-5A58-3FDA-5D3D3CF0BBF8}"/>
          </ac:picMkLst>
        </pc:picChg>
      </pc:sldChg>
      <pc:sldChg chg="addSp delSp modSp new mod modTransition delAnim modAnim">
        <pc:chgData name="Jackson E Polk" userId="229f3658-2692-4531-a628-d43287312a17" providerId="ADAL" clId="{DC2EBF02-68FB-4095-BD49-408A8A420BFA}" dt="2023-07-24T20:58:33.302" v="13746" actId="14100"/>
        <pc:sldMkLst>
          <pc:docMk/>
          <pc:sldMk cId="2855990196" sldId="337"/>
        </pc:sldMkLst>
        <pc:spChg chg="mod">
          <ac:chgData name="Jackson E Polk" userId="229f3658-2692-4531-a628-d43287312a17" providerId="ADAL" clId="{DC2EBF02-68FB-4095-BD49-408A8A420BFA}" dt="2023-07-22T04:33:51.732" v="10378" actId="20577"/>
          <ac:spMkLst>
            <pc:docMk/>
            <pc:sldMk cId="2855990196" sldId="337"/>
            <ac:spMk id="2" creationId="{83CDA152-67FD-8179-1C06-0D4B38B19DC6}"/>
          </ac:spMkLst>
        </pc:spChg>
        <pc:spChg chg="mod">
          <ac:chgData name="Jackson E Polk" userId="229f3658-2692-4531-a628-d43287312a17" providerId="ADAL" clId="{DC2EBF02-68FB-4095-BD49-408A8A420BFA}" dt="2023-07-22T04:32:58.739" v="10291" actId="20577"/>
          <ac:spMkLst>
            <pc:docMk/>
            <pc:sldMk cId="2855990196" sldId="337"/>
            <ac:spMk id="3" creationId="{3CE713A4-D9BF-D693-42EE-077D1B7E0993}"/>
          </ac:spMkLst>
        </pc:spChg>
        <pc:spChg chg="add del">
          <ac:chgData name="Jackson E Polk" userId="229f3658-2692-4531-a628-d43287312a17" providerId="ADAL" clId="{DC2EBF02-68FB-4095-BD49-408A8A420BFA}" dt="2023-07-22T04:32:06.265" v="10112" actId="478"/>
          <ac:spMkLst>
            <pc:docMk/>
            <pc:sldMk cId="2855990196" sldId="337"/>
            <ac:spMk id="4" creationId="{28CEE30D-EB65-5C55-5756-7C0B6CFB419D}"/>
          </ac:spMkLst>
        </pc:spChg>
        <pc:spChg chg="add mod">
          <ac:chgData name="Jackson E Polk" userId="229f3658-2692-4531-a628-d43287312a17" providerId="ADAL" clId="{DC2EBF02-68FB-4095-BD49-408A8A420BFA}" dt="2023-07-22T04:33:24.551" v="10327" actId="1076"/>
          <ac:spMkLst>
            <pc:docMk/>
            <pc:sldMk cId="2855990196" sldId="337"/>
            <ac:spMk id="7" creationId="{2CE5560C-8ECC-06FB-420D-05ACD283A709}"/>
          </ac:spMkLst>
        </pc:spChg>
        <pc:picChg chg="add del mod ord">
          <ac:chgData name="Jackson E Polk" userId="229f3658-2692-4531-a628-d43287312a17" providerId="ADAL" clId="{DC2EBF02-68FB-4095-BD49-408A8A420BFA}" dt="2023-07-24T16:48:16.162" v="13468" actId="478"/>
          <ac:picMkLst>
            <pc:docMk/>
            <pc:sldMk cId="2855990196" sldId="337"/>
            <ac:picMk id="4" creationId="{26AD4262-E66A-8FAE-5B67-78489EC6577C}"/>
          </ac:picMkLst>
        </pc:picChg>
        <pc:picChg chg="add mod">
          <ac:chgData name="Jackson E Polk" userId="229f3658-2692-4531-a628-d43287312a17" providerId="ADAL" clId="{DC2EBF02-68FB-4095-BD49-408A8A420BFA}" dt="2023-07-24T20:58:33.302" v="13746" actId="14100"/>
          <ac:picMkLst>
            <pc:docMk/>
            <pc:sldMk cId="2855990196" sldId="337"/>
            <ac:picMk id="4" creationId="{75F034C0-86C1-7A0F-D9E1-C858C873A6B5}"/>
          </ac:picMkLst>
        </pc:picChg>
        <pc:picChg chg="add del mod">
          <ac:chgData name="Jackson E Polk" userId="229f3658-2692-4531-a628-d43287312a17" providerId="ADAL" clId="{DC2EBF02-68FB-4095-BD49-408A8A420BFA}" dt="2023-07-22T04:32:04.958" v="10111"/>
          <ac:picMkLst>
            <pc:docMk/>
            <pc:sldMk cId="2855990196" sldId="337"/>
            <ac:picMk id="5" creationId="{46292DA6-0110-1ACC-CA7B-A8AF3759D6D6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855990196" sldId="337"/>
            <ac:picMk id="5" creationId="{EEAF533E-88BC-CC0A-3AA0-5F1CF6D4D960}"/>
          </ac:picMkLst>
        </pc:picChg>
        <pc:picChg chg="add del mod">
          <ac:chgData name="Jackson E Polk" userId="229f3658-2692-4531-a628-d43287312a17" providerId="ADAL" clId="{DC2EBF02-68FB-4095-BD49-408A8A420BFA}" dt="2023-07-24T20:58:22.903" v="13742" actId="478"/>
          <ac:picMkLst>
            <pc:docMk/>
            <pc:sldMk cId="2855990196" sldId="337"/>
            <ac:picMk id="6" creationId="{2E7A2362-F86F-3481-828E-504881E10532}"/>
          </ac:picMkLst>
        </pc:picChg>
        <pc:picChg chg="add del mod">
          <ac:chgData name="Jackson E Polk" userId="229f3658-2692-4531-a628-d43287312a17" providerId="ADAL" clId="{DC2EBF02-68FB-4095-BD49-408A8A420BFA}" dt="2023-07-24T17:56:47.118" v="13737" actId="478"/>
          <ac:picMkLst>
            <pc:docMk/>
            <pc:sldMk cId="2855990196" sldId="337"/>
            <ac:picMk id="10" creationId="{A2D77B7A-A264-6440-1F4C-D33F14F7C598}"/>
          </ac:picMkLst>
        </pc:picChg>
      </pc:sldChg>
      <pc:sldChg chg="addSp delSp modSp add mod modTransition delAnim modAnim modNotesTx">
        <pc:chgData name="Jackson E Polk" userId="229f3658-2692-4531-a628-d43287312a17" providerId="ADAL" clId="{DC2EBF02-68FB-4095-BD49-408A8A420BFA}" dt="2023-07-24T17:56:48.475" v="13738" actId="478"/>
        <pc:sldMkLst>
          <pc:docMk/>
          <pc:sldMk cId="2637239501" sldId="338"/>
        </pc:sldMkLst>
        <pc:spChg chg="mod">
          <ac:chgData name="Jackson E Polk" userId="229f3658-2692-4531-a628-d43287312a17" providerId="ADAL" clId="{DC2EBF02-68FB-4095-BD49-408A8A420BFA}" dt="2023-07-22T04:51:14.997" v="12221" actId="20577"/>
          <ac:spMkLst>
            <pc:docMk/>
            <pc:sldMk cId="2637239501" sldId="338"/>
            <ac:spMk id="2" creationId="{83CDA152-67FD-8179-1C06-0D4B38B19DC6}"/>
          </ac:spMkLst>
        </pc:spChg>
        <pc:spChg chg="mod">
          <ac:chgData name="Jackson E Polk" userId="229f3658-2692-4531-a628-d43287312a17" providerId="ADAL" clId="{DC2EBF02-68FB-4095-BD49-408A8A420BFA}" dt="2023-07-22T04:34:05.666" v="10406" actId="20577"/>
          <ac:spMkLst>
            <pc:docMk/>
            <pc:sldMk cId="2637239501" sldId="338"/>
            <ac:spMk id="3" creationId="{3CE713A4-D9BF-D693-42EE-077D1B7E0993}"/>
          </ac:spMkLst>
        </pc:spChg>
        <pc:spChg chg="add mod">
          <ac:chgData name="Jackson E Polk" userId="229f3658-2692-4531-a628-d43287312a17" providerId="ADAL" clId="{DC2EBF02-68FB-4095-BD49-408A8A420BFA}" dt="2023-07-22T04:34:34.517" v="10449" actId="20577"/>
          <ac:spMkLst>
            <pc:docMk/>
            <pc:sldMk cId="2637239501" sldId="338"/>
            <ac:spMk id="5" creationId="{8AFF618B-029E-FB5A-9F90-4F557F91527C}"/>
          </ac:spMkLst>
        </pc:spChg>
        <pc:spChg chg="del">
          <ac:chgData name="Jackson E Polk" userId="229f3658-2692-4531-a628-d43287312a17" providerId="ADAL" clId="{DC2EBF02-68FB-4095-BD49-408A8A420BFA}" dt="2023-07-22T04:34:09.400" v="10408" actId="478"/>
          <ac:spMkLst>
            <pc:docMk/>
            <pc:sldMk cId="2637239501" sldId="338"/>
            <ac:spMk id="7" creationId="{2CE5560C-8ECC-06FB-420D-05ACD283A709}"/>
          </ac:spMkLst>
        </pc:spChg>
        <pc:picChg chg="add mod">
          <ac:chgData name="Jackson E Polk" userId="229f3658-2692-4531-a628-d43287312a17" providerId="ADAL" clId="{DC2EBF02-68FB-4095-BD49-408A8A420BFA}" dt="2023-07-22T04:34:20.275" v="10412" actId="1076"/>
          <ac:picMkLst>
            <pc:docMk/>
            <pc:sldMk cId="2637239501" sldId="338"/>
            <ac:picMk id="4" creationId="{AAE50537-FD64-C329-442F-5B44787390C2}"/>
          </ac:picMkLst>
        </pc:picChg>
        <pc:picChg chg="del">
          <ac:chgData name="Jackson E Polk" userId="229f3658-2692-4531-a628-d43287312a17" providerId="ADAL" clId="{DC2EBF02-68FB-4095-BD49-408A8A420BFA}" dt="2023-07-22T04:34:07.581" v="10407" actId="478"/>
          <ac:picMkLst>
            <pc:docMk/>
            <pc:sldMk cId="2637239501" sldId="338"/>
            <ac:picMk id="6" creationId="{2E7A2362-F86F-3481-828E-504881E10532}"/>
          </ac:picMkLst>
        </pc:picChg>
        <pc:picChg chg="add del mod ord">
          <ac:chgData name="Jackson E Polk" userId="229f3658-2692-4531-a628-d43287312a17" providerId="ADAL" clId="{DC2EBF02-68FB-4095-BD49-408A8A420BFA}" dt="2023-07-24T16:48:18.934" v="13469" actId="478"/>
          <ac:picMkLst>
            <pc:docMk/>
            <pc:sldMk cId="2637239501" sldId="338"/>
            <ac:picMk id="6" creationId="{3DD21E7C-BE5B-0612-A587-13683CAE6BFB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637239501" sldId="338"/>
            <ac:picMk id="7" creationId="{7CB5D1D4-36FF-4D34-4AB9-85DF0B1F66D1}"/>
          </ac:picMkLst>
        </pc:picChg>
        <pc:picChg chg="add del mod">
          <ac:chgData name="Jackson E Polk" userId="229f3658-2692-4531-a628-d43287312a17" providerId="ADAL" clId="{DC2EBF02-68FB-4095-BD49-408A8A420BFA}" dt="2023-07-22T04:47:18.650" v="12123" actId="478"/>
          <ac:picMkLst>
            <pc:docMk/>
            <pc:sldMk cId="2637239501" sldId="338"/>
            <ac:picMk id="8" creationId="{C544855E-C115-5058-D680-9AF27474500B}"/>
          </ac:picMkLst>
        </pc:picChg>
        <pc:picChg chg="add del mod">
          <ac:chgData name="Jackson E Polk" userId="229f3658-2692-4531-a628-d43287312a17" providerId="ADAL" clId="{DC2EBF02-68FB-4095-BD49-408A8A420BFA}" dt="2023-07-24T17:56:48.475" v="13738" actId="478"/>
          <ac:picMkLst>
            <pc:docMk/>
            <pc:sldMk cId="2637239501" sldId="338"/>
            <ac:picMk id="10" creationId="{C50FFB3E-1703-B4A3-6057-3459C71C5794}"/>
          </ac:picMkLst>
        </pc:picChg>
      </pc:sldChg>
      <pc:sldChg chg="addSp delSp modSp new mod modTransition delAnim modAnim">
        <pc:chgData name="Jackson E Polk" userId="229f3658-2692-4531-a628-d43287312a17" providerId="ADAL" clId="{DC2EBF02-68FB-4095-BD49-408A8A420BFA}" dt="2023-07-24T17:56:50.609" v="13739" actId="478"/>
        <pc:sldMkLst>
          <pc:docMk/>
          <pc:sldMk cId="2725085098" sldId="339"/>
        </pc:sldMkLst>
        <pc:spChg chg="del">
          <ac:chgData name="Jackson E Polk" userId="229f3658-2692-4531-a628-d43287312a17" providerId="ADAL" clId="{DC2EBF02-68FB-4095-BD49-408A8A420BFA}" dt="2023-07-22T04:47:36.473" v="12155" actId="478"/>
          <ac:spMkLst>
            <pc:docMk/>
            <pc:sldMk cId="2725085098" sldId="339"/>
            <ac:spMk id="2" creationId="{4453AFD6-46A2-9F2D-857C-7A975224DFB1}"/>
          </ac:spMkLst>
        </pc:spChg>
        <pc:spChg chg="mod">
          <ac:chgData name="Jackson E Polk" userId="229f3658-2692-4531-a628-d43287312a17" providerId="ADAL" clId="{DC2EBF02-68FB-4095-BD49-408A8A420BFA}" dt="2023-07-22T04:47:30.397" v="12154" actId="20577"/>
          <ac:spMkLst>
            <pc:docMk/>
            <pc:sldMk cId="2725085098" sldId="339"/>
            <ac:spMk id="3" creationId="{09A2EF3C-441D-EAC2-EA0F-7B406BFFDBAD}"/>
          </ac:spMkLst>
        </pc:spChg>
        <pc:spChg chg="add del mod">
          <ac:chgData name="Jackson E Polk" userId="229f3658-2692-4531-a628-d43287312a17" providerId="ADAL" clId="{DC2EBF02-68FB-4095-BD49-408A8A420BFA}" dt="2023-07-22T04:50:24.427" v="12204" actId="478"/>
          <ac:spMkLst>
            <pc:docMk/>
            <pc:sldMk cId="2725085098" sldId="339"/>
            <ac:spMk id="8" creationId="{6EDB5C5C-A46C-FADE-123D-BC5F19C9F24E}"/>
          </ac:spMkLst>
        </pc:spChg>
        <pc:spChg chg="add del mod">
          <ac:chgData name="Jackson E Polk" userId="229f3658-2692-4531-a628-d43287312a17" providerId="ADAL" clId="{DC2EBF02-68FB-4095-BD49-408A8A420BFA}" dt="2023-07-22T04:50:27.527" v="12205" actId="478"/>
          <ac:spMkLst>
            <pc:docMk/>
            <pc:sldMk cId="2725085098" sldId="339"/>
            <ac:spMk id="10" creationId="{FF9C6362-C1C7-F745-2824-609A17876401}"/>
          </ac:spMkLst>
        </pc:spChg>
        <pc:spChg chg="add del mod">
          <ac:chgData name="Jackson E Polk" userId="229f3658-2692-4531-a628-d43287312a17" providerId="ADAL" clId="{DC2EBF02-68FB-4095-BD49-408A8A420BFA}" dt="2023-07-22T04:50:51.058" v="12215"/>
          <ac:spMkLst>
            <pc:docMk/>
            <pc:sldMk cId="2725085098" sldId="339"/>
            <ac:spMk id="11" creationId="{DEFC068E-48B6-7F34-04DF-AD916D765AAF}"/>
          </ac:spMkLst>
        </pc:spChg>
        <pc:spChg chg="add del">
          <ac:chgData name="Jackson E Polk" userId="229f3658-2692-4531-a628-d43287312a17" providerId="ADAL" clId="{DC2EBF02-68FB-4095-BD49-408A8A420BFA}" dt="2023-07-22T04:51:00.205" v="12217" actId="22"/>
          <ac:spMkLst>
            <pc:docMk/>
            <pc:sldMk cId="2725085098" sldId="339"/>
            <ac:spMk id="13" creationId="{BE619BD0-69DF-DEFF-C148-4C885AD654A2}"/>
          </ac:spMkLst>
        </pc:spChg>
        <pc:spChg chg="add mod">
          <ac:chgData name="Jackson E Polk" userId="229f3658-2692-4531-a628-d43287312a17" providerId="ADAL" clId="{DC2EBF02-68FB-4095-BD49-408A8A420BFA}" dt="2023-07-24T15:00:46.336" v="13360" actId="20577"/>
          <ac:spMkLst>
            <pc:docMk/>
            <pc:sldMk cId="2725085098" sldId="339"/>
            <ac:spMk id="14" creationId="{499AC4C6-C998-C079-64C0-66F17BAAE19A}"/>
          </ac:spMkLst>
        </pc:spChg>
        <pc:picChg chg="add del mod ord">
          <ac:chgData name="Jackson E Polk" userId="229f3658-2692-4531-a628-d43287312a17" providerId="ADAL" clId="{DC2EBF02-68FB-4095-BD49-408A8A420BFA}" dt="2023-07-24T16:48:20.958" v="13470" actId="478"/>
          <ac:picMkLst>
            <pc:docMk/>
            <pc:sldMk cId="2725085098" sldId="339"/>
            <ac:picMk id="2" creationId="{703B8195-8800-E318-D397-407444E2E17A}"/>
          </ac:picMkLst>
        </pc:picChg>
        <pc:picChg chg="add mod">
          <ac:chgData name="Jackson E Polk" userId="229f3658-2692-4531-a628-d43287312a17" providerId="ADAL" clId="{DC2EBF02-68FB-4095-BD49-408A8A420BFA}" dt="2023-07-22T04:51:33.015" v="12223" actId="1076"/>
          <ac:picMkLst>
            <pc:docMk/>
            <pc:sldMk cId="2725085098" sldId="339"/>
            <ac:picMk id="4" creationId="{395F8FD6-53B3-429D-378C-E9858CD9A784}"/>
          </ac:picMkLst>
        </pc:picChg>
        <pc:picChg chg="add mod">
          <ac:chgData name="Jackson E Polk" userId="229f3658-2692-4531-a628-d43287312a17" providerId="ADAL" clId="{DC2EBF02-68FB-4095-BD49-408A8A420BFA}" dt="2023-07-22T04:51:31.779" v="12222" actId="1076"/>
          <ac:picMkLst>
            <pc:docMk/>
            <pc:sldMk cId="2725085098" sldId="339"/>
            <ac:picMk id="5" creationId="{50A202F7-5F78-CEAF-034C-E7E652529F01}"/>
          </ac:picMkLst>
        </pc:picChg>
        <pc:picChg chg="add mod">
          <ac:chgData name="Jackson E Polk" userId="229f3658-2692-4531-a628-d43287312a17" providerId="ADAL" clId="{DC2EBF02-68FB-4095-BD49-408A8A420BFA}" dt="2023-07-22T04:51:37.887" v="12225" actId="1076"/>
          <ac:picMkLst>
            <pc:docMk/>
            <pc:sldMk cId="2725085098" sldId="339"/>
            <ac:picMk id="6" creationId="{D512BECB-9DA3-6CD0-9054-212CA97AFF71}"/>
          </ac:picMkLst>
        </pc:picChg>
        <pc:picChg chg="add mod">
          <ac:chgData name="Jackson E Polk" userId="229f3658-2692-4531-a628-d43287312a17" providerId="ADAL" clId="{DC2EBF02-68FB-4095-BD49-408A8A420BFA}" dt="2023-07-22T04:51:35.044" v="12224" actId="1076"/>
          <ac:picMkLst>
            <pc:docMk/>
            <pc:sldMk cId="2725085098" sldId="339"/>
            <ac:picMk id="7" creationId="{76E8FC5F-481A-6068-F42D-48A0055F0BB6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725085098" sldId="339"/>
            <ac:picMk id="8" creationId="{1F8DC51C-85FC-35F7-DB90-5B7AACC83C50}"/>
          </ac:picMkLst>
        </pc:picChg>
        <pc:picChg chg="add del mod">
          <ac:chgData name="Jackson E Polk" userId="229f3658-2692-4531-a628-d43287312a17" providerId="ADAL" clId="{DC2EBF02-68FB-4095-BD49-408A8A420BFA}" dt="2023-07-24T17:56:50.609" v="13739" actId="478"/>
          <ac:picMkLst>
            <pc:docMk/>
            <pc:sldMk cId="2725085098" sldId="339"/>
            <ac:picMk id="11" creationId="{AD813928-04EE-0767-AC55-BF2F86A9B30E}"/>
          </ac:picMkLst>
        </pc:picChg>
      </pc:sldChg>
      <pc:sldChg chg="addSp delSp modSp new del mod modTransition">
        <pc:chgData name="Jackson E Polk" userId="229f3658-2692-4531-a628-d43287312a17" providerId="ADAL" clId="{DC2EBF02-68FB-4095-BD49-408A8A420BFA}" dt="2023-07-24T15:00:18.720" v="13339" actId="47"/>
        <pc:sldMkLst>
          <pc:docMk/>
          <pc:sldMk cId="4116189775" sldId="340"/>
        </pc:sldMkLst>
        <pc:spChg chg="del">
          <ac:chgData name="Jackson E Polk" userId="229f3658-2692-4531-a628-d43287312a17" providerId="ADAL" clId="{DC2EBF02-68FB-4095-BD49-408A8A420BFA}" dt="2023-07-24T01:34:48.333" v="12410" actId="478"/>
          <ac:spMkLst>
            <pc:docMk/>
            <pc:sldMk cId="4116189775" sldId="340"/>
            <ac:spMk id="2" creationId="{9BC2CEB3-EF7D-B914-54D0-A423D3EDB5AA}"/>
          </ac:spMkLst>
        </pc:spChg>
        <pc:spChg chg="mod">
          <ac:chgData name="Jackson E Polk" userId="229f3658-2692-4531-a628-d43287312a17" providerId="ADAL" clId="{DC2EBF02-68FB-4095-BD49-408A8A420BFA}" dt="2023-07-24T01:45:45.462" v="12607" actId="5793"/>
          <ac:spMkLst>
            <pc:docMk/>
            <pc:sldMk cId="4116189775" sldId="340"/>
            <ac:spMk id="3" creationId="{9DB16800-8377-33E3-5708-5732C7BA31D5}"/>
          </ac:spMkLst>
        </pc:spChg>
        <pc:spChg chg="add del mod">
          <ac:chgData name="Jackson E Polk" userId="229f3658-2692-4531-a628-d43287312a17" providerId="ADAL" clId="{DC2EBF02-68FB-4095-BD49-408A8A420BFA}" dt="2023-07-24T01:35:18.367" v="12426" actId="478"/>
          <ac:spMkLst>
            <pc:docMk/>
            <pc:sldMk cId="4116189775" sldId="340"/>
            <ac:spMk id="4" creationId="{B0BFB935-4112-9596-5D69-69F9C7EA112E}"/>
          </ac:spMkLst>
        </pc:spChg>
        <pc:spChg chg="add mod">
          <ac:chgData name="Jackson E Polk" userId="229f3658-2692-4531-a628-d43287312a17" providerId="ADAL" clId="{DC2EBF02-68FB-4095-BD49-408A8A420BFA}" dt="2023-07-24T01:37:17.324" v="12481" actId="164"/>
          <ac:spMkLst>
            <pc:docMk/>
            <pc:sldMk cId="4116189775" sldId="340"/>
            <ac:spMk id="5" creationId="{BC7121A0-E36E-9C90-0E72-2AB1F121E2A4}"/>
          </ac:spMkLst>
        </pc:spChg>
        <pc:spChg chg="add mod">
          <ac:chgData name="Jackson E Polk" userId="229f3658-2692-4531-a628-d43287312a17" providerId="ADAL" clId="{DC2EBF02-68FB-4095-BD49-408A8A420BFA}" dt="2023-07-24T01:38:21.093" v="12497" actId="207"/>
          <ac:spMkLst>
            <pc:docMk/>
            <pc:sldMk cId="4116189775" sldId="340"/>
            <ac:spMk id="6" creationId="{C36D5027-108F-A2E0-B11D-E30A8FC2AC80}"/>
          </ac:spMkLst>
        </pc:spChg>
        <pc:spChg chg="add mod">
          <ac:chgData name="Jackson E Polk" userId="229f3658-2692-4531-a628-d43287312a17" providerId="ADAL" clId="{DC2EBF02-68FB-4095-BD49-408A8A420BFA}" dt="2023-07-24T01:37:17.324" v="12481" actId="164"/>
          <ac:spMkLst>
            <pc:docMk/>
            <pc:sldMk cId="4116189775" sldId="340"/>
            <ac:spMk id="7" creationId="{77F0B54D-C4D6-F359-072F-A030E1A62A65}"/>
          </ac:spMkLst>
        </pc:spChg>
        <pc:spChg chg="add mod">
          <ac:chgData name="Jackson E Polk" userId="229f3658-2692-4531-a628-d43287312a17" providerId="ADAL" clId="{DC2EBF02-68FB-4095-BD49-408A8A420BFA}" dt="2023-07-24T01:38:18.931" v="12496" actId="207"/>
          <ac:spMkLst>
            <pc:docMk/>
            <pc:sldMk cId="4116189775" sldId="340"/>
            <ac:spMk id="8" creationId="{0C99F185-E4D9-5F39-A876-DAF65BB42CE2}"/>
          </ac:spMkLst>
        </pc:spChg>
        <pc:spChg chg="add mod">
          <ac:chgData name="Jackson E Polk" userId="229f3658-2692-4531-a628-d43287312a17" providerId="ADAL" clId="{DC2EBF02-68FB-4095-BD49-408A8A420BFA}" dt="2023-07-24T01:38:27.564" v="12499" actId="207"/>
          <ac:spMkLst>
            <pc:docMk/>
            <pc:sldMk cId="4116189775" sldId="340"/>
            <ac:spMk id="9" creationId="{4EA12578-7A76-1C2D-AE4F-690238B0E19C}"/>
          </ac:spMkLst>
        </pc:spChg>
        <pc:spChg chg="add mod">
          <ac:chgData name="Jackson E Polk" userId="229f3658-2692-4531-a628-d43287312a17" providerId="ADAL" clId="{DC2EBF02-68FB-4095-BD49-408A8A420BFA}" dt="2023-07-24T01:38:23.002" v="12498" actId="207"/>
          <ac:spMkLst>
            <pc:docMk/>
            <pc:sldMk cId="4116189775" sldId="340"/>
            <ac:spMk id="10" creationId="{3F7771DE-9AE3-1716-25D2-99328B1BE50E}"/>
          </ac:spMkLst>
        </pc:spChg>
        <pc:spChg chg="add mod">
          <ac:chgData name="Jackson E Polk" userId="229f3658-2692-4531-a628-d43287312a17" providerId="ADAL" clId="{DC2EBF02-68FB-4095-BD49-408A8A420BFA}" dt="2023-07-24T01:37:17.324" v="12481" actId="164"/>
          <ac:spMkLst>
            <pc:docMk/>
            <pc:sldMk cId="4116189775" sldId="340"/>
            <ac:spMk id="11" creationId="{00907128-28A2-88CE-5672-2E042773305A}"/>
          </ac:spMkLst>
        </pc:spChg>
        <pc:spChg chg="add mod">
          <ac:chgData name="Jackson E Polk" userId="229f3658-2692-4531-a628-d43287312a17" providerId="ADAL" clId="{DC2EBF02-68FB-4095-BD49-408A8A420BFA}" dt="2023-07-24T01:37:17.324" v="12481" actId="164"/>
          <ac:spMkLst>
            <pc:docMk/>
            <pc:sldMk cId="4116189775" sldId="340"/>
            <ac:spMk id="12" creationId="{49F99A12-6C66-454C-98AD-D32611939E0F}"/>
          </ac:spMkLst>
        </pc:spChg>
        <pc:spChg chg="add mod">
          <ac:chgData name="Jackson E Polk" userId="229f3658-2692-4531-a628-d43287312a17" providerId="ADAL" clId="{DC2EBF02-68FB-4095-BD49-408A8A420BFA}" dt="2023-07-24T01:36:57.951" v="12476" actId="113"/>
          <ac:spMkLst>
            <pc:docMk/>
            <pc:sldMk cId="4116189775" sldId="340"/>
            <ac:spMk id="13" creationId="{9BD2B1BB-5EB8-7053-8CF7-C83ABC5DF5AD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4" creationId="{BB79543C-0CDA-9483-4476-A900AE8BA04A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5" creationId="{C40D5A1F-C164-088A-748F-229F521FDBAD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6" creationId="{9612FE1D-74C9-50A6-325A-75F81E096419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7" creationId="{2F45E60B-D430-62FC-552A-2B2897D0101F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8" creationId="{B592C4AE-D8D8-E609-1E15-60089BCE1F21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9" creationId="{8198A4EC-D666-33E7-F06D-0DEDF64D8122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20" creationId="{09817B55-A62D-37C6-D27E-856DA6BD7B9D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21" creationId="{B8370DF7-9229-E39C-C72F-B8C727BDC503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4" creationId="{521A144C-7424-9849-39BB-C885FF38B7DA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5" creationId="{5C3ED1EB-BD0E-B006-286D-AF88CC5A721F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6" creationId="{AB47633B-5F28-2131-D58F-8AA51330B416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7" creationId="{B4873B60-5F5F-C905-2E14-CAB82F483857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8" creationId="{B31BE685-03D5-64DB-4DFE-9D9A8C6C2D74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9" creationId="{A3826A40-138C-1791-BA33-4775E4251F08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30" creationId="{2E5EA182-8F27-32E0-3B1A-FD42A302D274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31" creationId="{ECF55218-EC8D-A8CF-BC93-6ADB996E8312}"/>
          </ac:spMkLst>
        </pc:spChg>
        <pc:spChg chg="mod">
          <ac:chgData name="Jackson E Polk" userId="229f3658-2692-4531-a628-d43287312a17" providerId="ADAL" clId="{DC2EBF02-68FB-4095-BD49-408A8A420BFA}" dt="2023-07-24T01:37:36.068" v="12486"/>
          <ac:spMkLst>
            <pc:docMk/>
            <pc:sldMk cId="4116189775" sldId="340"/>
            <ac:spMk id="33" creationId="{710115E0-DD32-FED0-15B2-AC243A415B6E}"/>
          </ac:spMkLst>
        </pc:spChg>
        <pc:spChg chg="mod">
          <ac:chgData name="Jackson E Polk" userId="229f3658-2692-4531-a628-d43287312a17" providerId="ADAL" clId="{DC2EBF02-68FB-4095-BD49-408A8A420BFA}" dt="2023-07-24T01:38:10.508" v="12494" actId="207"/>
          <ac:spMkLst>
            <pc:docMk/>
            <pc:sldMk cId="4116189775" sldId="340"/>
            <ac:spMk id="34" creationId="{9DB5222D-CA96-8057-1157-45BBCE49681E}"/>
          </ac:spMkLst>
        </pc:spChg>
        <pc:spChg chg="mod">
          <ac:chgData name="Jackson E Polk" userId="229f3658-2692-4531-a628-d43287312a17" providerId="ADAL" clId="{DC2EBF02-68FB-4095-BD49-408A8A420BFA}" dt="2023-07-24T01:37:36.068" v="12486"/>
          <ac:spMkLst>
            <pc:docMk/>
            <pc:sldMk cId="4116189775" sldId="340"/>
            <ac:spMk id="35" creationId="{2F3B9E85-61F9-C177-9E92-E731058D0CC4}"/>
          </ac:spMkLst>
        </pc:spChg>
        <pc:spChg chg="mod">
          <ac:chgData name="Jackson E Polk" userId="229f3658-2692-4531-a628-d43287312a17" providerId="ADAL" clId="{DC2EBF02-68FB-4095-BD49-408A8A420BFA}" dt="2023-07-24T01:38:07.920" v="12493" actId="207"/>
          <ac:spMkLst>
            <pc:docMk/>
            <pc:sldMk cId="4116189775" sldId="340"/>
            <ac:spMk id="36" creationId="{05E5B638-DBF0-D4BA-463C-F9D080B561C6}"/>
          </ac:spMkLst>
        </pc:spChg>
        <pc:spChg chg="mod">
          <ac:chgData name="Jackson E Polk" userId="229f3658-2692-4531-a628-d43287312a17" providerId="ADAL" clId="{DC2EBF02-68FB-4095-BD49-408A8A420BFA}" dt="2023-07-24T01:38:12.722" v="12495" actId="207"/>
          <ac:spMkLst>
            <pc:docMk/>
            <pc:sldMk cId="4116189775" sldId="340"/>
            <ac:spMk id="37" creationId="{A80D626C-B782-6568-1679-A00D346575AA}"/>
          </ac:spMkLst>
        </pc:spChg>
        <pc:spChg chg="mod">
          <ac:chgData name="Jackson E Polk" userId="229f3658-2692-4531-a628-d43287312a17" providerId="ADAL" clId="{DC2EBF02-68FB-4095-BD49-408A8A420BFA}" dt="2023-07-24T01:38:05.904" v="12492" actId="207"/>
          <ac:spMkLst>
            <pc:docMk/>
            <pc:sldMk cId="4116189775" sldId="340"/>
            <ac:spMk id="38" creationId="{9A9EACBE-E3E0-797F-0BF1-92230778C728}"/>
          </ac:spMkLst>
        </pc:spChg>
        <pc:spChg chg="mod">
          <ac:chgData name="Jackson E Polk" userId="229f3658-2692-4531-a628-d43287312a17" providerId="ADAL" clId="{DC2EBF02-68FB-4095-BD49-408A8A420BFA}" dt="2023-07-24T01:37:36.068" v="12486"/>
          <ac:spMkLst>
            <pc:docMk/>
            <pc:sldMk cId="4116189775" sldId="340"/>
            <ac:spMk id="39" creationId="{175930F0-940C-5275-BCF3-5B724560827D}"/>
          </ac:spMkLst>
        </pc:spChg>
        <pc:spChg chg="mod">
          <ac:chgData name="Jackson E Polk" userId="229f3658-2692-4531-a628-d43287312a17" providerId="ADAL" clId="{DC2EBF02-68FB-4095-BD49-408A8A420BFA}" dt="2023-07-24T01:37:36.068" v="12486"/>
          <ac:spMkLst>
            <pc:docMk/>
            <pc:sldMk cId="4116189775" sldId="340"/>
            <ac:spMk id="40" creationId="{FE7169C3-452F-1277-3A82-0813D0560D40}"/>
          </ac:spMkLst>
        </pc:spChg>
        <pc:spChg chg="mod">
          <ac:chgData name="Jackson E Polk" userId="229f3658-2692-4531-a628-d43287312a17" providerId="ADAL" clId="{DC2EBF02-68FB-4095-BD49-408A8A420BFA}" dt="2023-07-24T01:39:04.077" v="12506"/>
          <ac:spMkLst>
            <pc:docMk/>
            <pc:sldMk cId="4116189775" sldId="340"/>
            <ac:spMk id="43" creationId="{E21F3C76-9BB6-A88C-5FA9-D1D94634C1F8}"/>
          </ac:spMkLst>
        </pc:spChg>
        <pc:spChg chg="mod">
          <ac:chgData name="Jackson E Polk" userId="229f3658-2692-4531-a628-d43287312a17" providerId="ADAL" clId="{DC2EBF02-68FB-4095-BD49-408A8A420BFA}" dt="2023-07-24T01:39:22.367" v="12509" actId="207"/>
          <ac:spMkLst>
            <pc:docMk/>
            <pc:sldMk cId="4116189775" sldId="340"/>
            <ac:spMk id="44" creationId="{9C570B90-8474-38E2-68E8-0F37D1F6A99C}"/>
          </ac:spMkLst>
        </pc:spChg>
        <pc:spChg chg="mod">
          <ac:chgData name="Jackson E Polk" userId="229f3658-2692-4531-a628-d43287312a17" providerId="ADAL" clId="{DC2EBF02-68FB-4095-BD49-408A8A420BFA}" dt="2023-07-24T01:39:04.077" v="12506"/>
          <ac:spMkLst>
            <pc:docMk/>
            <pc:sldMk cId="4116189775" sldId="340"/>
            <ac:spMk id="45" creationId="{4FA1F053-CCD9-9906-998B-33AF29D1B6DB}"/>
          </ac:spMkLst>
        </pc:spChg>
        <pc:spChg chg="mod">
          <ac:chgData name="Jackson E Polk" userId="229f3658-2692-4531-a628-d43287312a17" providerId="ADAL" clId="{DC2EBF02-68FB-4095-BD49-408A8A420BFA}" dt="2023-07-24T01:39:27.631" v="12511" actId="207"/>
          <ac:spMkLst>
            <pc:docMk/>
            <pc:sldMk cId="4116189775" sldId="340"/>
            <ac:spMk id="46" creationId="{C257D0AF-F325-587A-B1B8-9E2AA71EAB77}"/>
          </ac:spMkLst>
        </pc:spChg>
        <pc:spChg chg="mod">
          <ac:chgData name="Jackson E Polk" userId="229f3658-2692-4531-a628-d43287312a17" providerId="ADAL" clId="{DC2EBF02-68FB-4095-BD49-408A8A420BFA}" dt="2023-07-24T01:39:24.448" v="12510" actId="207"/>
          <ac:spMkLst>
            <pc:docMk/>
            <pc:sldMk cId="4116189775" sldId="340"/>
            <ac:spMk id="47" creationId="{DC2FFAFF-B018-C79C-8FE2-767B03EB3F50}"/>
          </ac:spMkLst>
        </pc:spChg>
        <pc:spChg chg="mod">
          <ac:chgData name="Jackson E Polk" userId="229f3658-2692-4531-a628-d43287312a17" providerId="ADAL" clId="{DC2EBF02-68FB-4095-BD49-408A8A420BFA}" dt="2023-07-24T01:39:30.118" v="12512" actId="207"/>
          <ac:spMkLst>
            <pc:docMk/>
            <pc:sldMk cId="4116189775" sldId="340"/>
            <ac:spMk id="48" creationId="{94C98915-5334-01B1-D3C1-F51EDF37BCA5}"/>
          </ac:spMkLst>
        </pc:spChg>
        <pc:spChg chg="mod">
          <ac:chgData name="Jackson E Polk" userId="229f3658-2692-4531-a628-d43287312a17" providerId="ADAL" clId="{DC2EBF02-68FB-4095-BD49-408A8A420BFA}" dt="2023-07-24T01:39:04.077" v="12506"/>
          <ac:spMkLst>
            <pc:docMk/>
            <pc:sldMk cId="4116189775" sldId="340"/>
            <ac:spMk id="49" creationId="{2EFA387A-664A-F557-3AE3-B139ED7E99C5}"/>
          </ac:spMkLst>
        </pc:spChg>
        <pc:spChg chg="mod">
          <ac:chgData name="Jackson E Polk" userId="229f3658-2692-4531-a628-d43287312a17" providerId="ADAL" clId="{DC2EBF02-68FB-4095-BD49-408A8A420BFA}" dt="2023-07-24T01:39:04.077" v="12506"/>
          <ac:spMkLst>
            <pc:docMk/>
            <pc:sldMk cId="4116189775" sldId="340"/>
            <ac:spMk id="50" creationId="{4D065D26-DAE0-F53A-84F8-62E84B48A6F7}"/>
          </ac:spMkLst>
        </pc:spChg>
        <pc:spChg chg="add mod">
          <ac:chgData name="Jackson E Polk" userId="229f3658-2692-4531-a628-d43287312a17" providerId="ADAL" clId="{DC2EBF02-68FB-4095-BD49-408A8A420BFA}" dt="2023-07-24T01:42:50.777" v="12568" actId="1076"/>
          <ac:spMkLst>
            <pc:docMk/>
            <pc:sldMk cId="4116189775" sldId="340"/>
            <ac:spMk id="57" creationId="{515DCEAC-8FC0-23FC-23DE-C26DDF622E48}"/>
          </ac:spMkLst>
        </pc:spChg>
        <pc:spChg chg="add mod">
          <ac:chgData name="Jackson E Polk" userId="229f3658-2692-4531-a628-d43287312a17" providerId="ADAL" clId="{DC2EBF02-68FB-4095-BD49-408A8A420BFA}" dt="2023-07-24T01:41:56.534" v="12549" actId="208"/>
          <ac:spMkLst>
            <pc:docMk/>
            <pc:sldMk cId="4116189775" sldId="340"/>
            <ac:spMk id="58" creationId="{A28504DD-2C66-EA65-D42D-3C5A66665AC1}"/>
          </ac:spMkLst>
        </pc:spChg>
        <pc:spChg chg="add mod">
          <ac:chgData name="Jackson E Polk" userId="229f3658-2692-4531-a628-d43287312a17" providerId="ADAL" clId="{DC2EBF02-68FB-4095-BD49-408A8A420BFA}" dt="2023-07-24T01:42:40.408" v="12564" actId="14100"/>
          <ac:spMkLst>
            <pc:docMk/>
            <pc:sldMk cId="4116189775" sldId="340"/>
            <ac:spMk id="59" creationId="{364CB2EC-D7C6-9A48-F022-23D66C7A026B}"/>
          </ac:spMkLst>
        </pc:spChg>
        <pc:spChg chg="add mod">
          <ac:chgData name="Jackson E Polk" userId="229f3658-2692-4531-a628-d43287312a17" providerId="ADAL" clId="{DC2EBF02-68FB-4095-BD49-408A8A420BFA}" dt="2023-07-24T01:42:38.780" v="12563" actId="14100"/>
          <ac:spMkLst>
            <pc:docMk/>
            <pc:sldMk cId="4116189775" sldId="340"/>
            <ac:spMk id="60" creationId="{DF659A54-9906-A72A-97AC-8BED494FFB82}"/>
          </ac:spMkLst>
        </pc:spChg>
        <pc:spChg chg="add mod">
          <ac:chgData name="Jackson E Polk" userId="229f3658-2692-4531-a628-d43287312a17" providerId="ADAL" clId="{DC2EBF02-68FB-4095-BD49-408A8A420BFA}" dt="2023-07-24T01:42:36.786" v="12562" actId="14100"/>
          <ac:spMkLst>
            <pc:docMk/>
            <pc:sldMk cId="4116189775" sldId="340"/>
            <ac:spMk id="61" creationId="{93582DC3-B09C-6E34-0027-BE2CF1EB746C}"/>
          </ac:spMkLst>
        </pc:spChg>
        <pc:spChg chg="add mod">
          <ac:chgData name="Jackson E Polk" userId="229f3658-2692-4531-a628-d43287312a17" providerId="ADAL" clId="{DC2EBF02-68FB-4095-BD49-408A8A420BFA}" dt="2023-07-24T01:46:00.323" v="12617" actId="1076"/>
          <ac:spMkLst>
            <pc:docMk/>
            <pc:sldMk cId="4116189775" sldId="340"/>
            <ac:spMk id="70" creationId="{08E05521-2363-9E8F-E449-9F7A562FC639}"/>
          </ac:spMkLst>
        </pc:spChg>
        <pc:spChg chg="add mod">
          <ac:chgData name="Jackson E Polk" userId="229f3658-2692-4531-a628-d43287312a17" providerId="ADAL" clId="{DC2EBF02-68FB-4095-BD49-408A8A420BFA}" dt="2023-07-24T01:46:59.059" v="12728" actId="208"/>
          <ac:spMkLst>
            <pc:docMk/>
            <pc:sldMk cId="4116189775" sldId="340"/>
            <ac:spMk id="71" creationId="{90AFDEA9-A5B1-2A3D-B383-39E74681DB86}"/>
          </ac:spMkLst>
        </pc:spChg>
        <pc:grpChg chg="add mod">
          <ac:chgData name="Jackson E Polk" userId="229f3658-2692-4531-a628-d43287312a17" providerId="ADAL" clId="{DC2EBF02-68FB-4095-BD49-408A8A420BFA}" dt="2023-07-24T01:41:24.691" v="12545" actId="1076"/>
          <ac:grpSpMkLst>
            <pc:docMk/>
            <pc:sldMk cId="4116189775" sldId="340"/>
            <ac:grpSpMk id="22" creationId="{8BE122D6-A8A8-264D-B32B-B8DFAC276A78}"/>
          </ac:grpSpMkLst>
        </pc:grpChg>
        <pc:grpChg chg="add mod">
          <ac:chgData name="Jackson E Polk" userId="229f3658-2692-4531-a628-d43287312a17" providerId="ADAL" clId="{DC2EBF02-68FB-4095-BD49-408A8A420BFA}" dt="2023-07-24T01:37:22.764" v="12483"/>
          <ac:grpSpMkLst>
            <pc:docMk/>
            <pc:sldMk cId="4116189775" sldId="340"/>
            <ac:grpSpMk id="23" creationId="{7D56429F-3E4E-CF09-E308-F40325C0397A}"/>
          </ac:grpSpMkLst>
        </pc:grpChg>
        <pc:grpChg chg="add mod">
          <ac:chgData name="Jackson E Polk" userId="229f3658-2692-4531-a628-d43287312a17" providerId="ADAL" clId="{DC2EBF02-68FB-4095-BD49-408A8A420BFA}" dt="2023-07-24T01:41:26.961" v="12546" actId="1076"/>
          <ac:grpSpMkLst>
            <pc:docMk/>
            <pc:sldMk cId="4116189775" sldId="340"/>
            <ac:grpSpMk id="32" creationId="{7F6B6977-FD16-65EB-2A0D-E94FBBB59AB0}"/>
          </ac:grpSpMkLst>
        </pc:grpChg>
        <pc:grpChg chg="add mod">
          <ac:chgData name="Jackson E Polk" userId="229f3658-2692-4531-a628-d43287312a17" providerId="ADAL" clId="{DC2EBF02-68FB-4095-BD49-408A8A420BFA}" dt="2023-07-24T01:39:10.335" v="12508" actId="688"/>
          <ac:grpSpMkLst>
            <pc:docMk/>
            <pc:sldMk cId="4116189775" sldId="340"/>
            <ac:grpSpMk id="42" creationId="{24276501-FFF6-95EE-8760-7BFBE843CF9C}"/>
          </ac:grpSpMkLst>
        </pc:grpChg>
        <pc:picChg chg="add del">
          <ac:chgData name="Jackson E Polk" userId="229f3658-2692-4531-a628-d43287312a17" providerId="ADAL" clId="{DC2EBF02-68FB-4095-BD49-408A8A420BFA}" dt="2023-07-24T01:38:35.851" v="12501"/>
          <ac:picMkLst>
            <pc:docMk/>
            <pc:sldMk cId="4116189775" sldId="340"/>
            <ac:picMk id="41" creationId="{88BD9E09-65D4-3554-BF85-2318690903EA}"/>
          </ac:picMkLst>
        </pc:picChg>
        <pc:picChg chg="add mod">
          <ac:chgData name="Jackson E Polk" userId="229f3658-2692-4531-a628-d43287312a17" providerId="ADAL" clId="{DC2EBF02-68FB-4095-BD49-408A8A420BFA}" dt="2023-07-24T05:06:43.959" v="12745"/>
          <ac:picMkLst>
            <pc:docMk/>
            <pc:sldMk cId="4116189775" sldId="340"/>
            <ac:picMk id="73" creationId="{DEDE71A3-788A-4EE3-250F-913188AB5331}"/>
          </ac:picMkLst>
        </pc:picChg>
        <pc:cxnChg chg="add">
          <ac:chgData name="Jackson E Polk" userId="229f3658-2692-4531-a628-d43287312a17" providerId="ADAL" clId="{DC2EBF02-68FB-4095-BD49-408A8A420BFA}" dt="2023-07-24T01:39:50.790" v="12513" actId="11529"/>
          <ac:cxnSpMkLst>
            <pc:docMk/>
            <pc:sldMk cId="4116189775" sldId="340"/>
            <ac:cxnSpMk id="52" creationId="{32DBFB92-CD22-9977-097D-50FA0ACFEBA4}"/>
          </ac:cxnSpMkLst>
        </pc:cxnChg>
        <pc:cxnChg chg="add mod">
          <ac:chgData name="Jackson E Polk" userId="229f3658-2692-4531-a628-d43287312a17" providerId="ADAL" clId="{DC2EBF02-68FB-4095-BD49-408A8A420BFA}" dt="2023-07-24T01:39:57.453" v="12516" actId="14100"/>
          <ac:cxnSpMkLst>
            <pc:docMk/>
            <pc:sldMk cId="4116189775" sldId="340"/>
            <ac:cxnSpMk id="53" creationId="{18B02449-A412-3B9E-D9DC-88987C596B03}"/>
          </ac:cxnSpMkLst>
        </pc:cxnChg>
        <pc:cxnChg chg="add mod">
          <ac:chgData name="Jackson E Polk" userId="229f3658-2692-4531-a628-d43287312a17" providerId="ADAL" clId="{DC2EBF02-68FB-4095-BD49-408A8A420BFA}" dt="2023-07-24T01:40:09.933" v="12519" actId="14100"/>
          <ac:cxnSpMkLst>
            <pc:docMk/>
            <pc:sldMk cId="4116189775" sldId="340"/>
            <ac:cxnSpMk id="55" creationId="{4CE95C7A-6668-2484-7B74-2FCC0E6A81A6}"/>
          </ac:cxnSpMkLst>
        </pc:cxnChg>
        <pc:cxnChg chg="add mod">
          <ac:chgData name="Jackson E Polk" userId="229f3658-2692-4531-a628-d43287312a17" providerId="ADAL" clId="{DC2EBF02-68FB-4095-BD49-408A8A420BFA}" dt="2023-07-24T01:43:07.509" v="12572" actId="14100"/>
          <ac:cxnSpMkLst>
            <pc:docMk/>
            <pc:sldMk cId="4116189775" sldId="340"/>
            <ac:cxnSpMk id="62" creationId="{C3E90F48-AED2-7203-E9F8-6A47B96F62BF}"/>
          </ac:cxnSpMkLst>
        </pc:cxnChg>
        <pc:cxnChg chg="add mod">
          <ac:chgData name="Jackson E Polk" userId="229f3658-2692-4531-a628-d43287312a17" providerId="ADAL" clId="{DC2EBF02-68FB-4095-BD49-408A8A420BFA}" dt="2023-07-24T01:43:19.291" v="12575" actId="14100"/>
          <ac:cxnSpMkLst>
            <pc:docMk/>
            <pc:sldMk cId="4116189775" sldId="340"/>
            <ac:cxnSpMk id="63" creationId="{756A9DF9-67D5-8E00-4FF9-2235ACB1316C}"/>
          </ac:cxnSpMkLst>
        </pc:cxnChg>
        <pc:cxnChg chg="add mod">
          <ac:chgData name="Jackson E Polk" userId="229f3658-2692-4531-a628-d43287312a17" providerId="ADAL" clId="{DC2EBF02-68FB-4095-BD49-408A8A420BFA}" dt="2023-07-24T01:43:14.668" v="12574" actId="14100"/>
          <ac:cxnSpMkLst>
            <pc:docMk/>
            <pc:sldMk cId="4116189775" sldId="340"/>
            <ac:cxnSpMk id="64" creationId="{09A95F5F-FC72-C0BA-B2BB-782B15A8326B}"/>
          </ac:cxnSpMkLst>
        </pc:cxnChg>
      </pc:sldChg>
      <pc:sldChg chg="addSp delSp modSp new mod ord modTransition delAnim modNotesTx">
        <pc:chgData name="Jackson E Polk" userId="229f3658-2692-4531-a628-d43287312a17" providerId="ADAL" clId="{DC2EBF02-68FB-4095-BD49-408A8A420BFA}" dt="2023-07-24T17:56:35.212" v="13730" actId="478"/>
        <pc:sldMkLst>
          <pc:docMk/>
          <pc:sldMk cId="562473523" sldId="341"/>
        </pc:sldMkLst>
        <pc:spChg chg="del">
          <ac:chgData name="Jackson E Polk" userId="229f3658-2692-4531-a628-d43287312a17" providerId="ADAL" clId="{DC2EBF02-68FB-4095-BD49-408A8A420BFA}" dt="2023-07-24T14:37:51.057" v="12961" actId="478"/>
          <ac:spMkLst>
            <pc:docMk/>
            <pc:sldMk cId="562473523" sldId="341"/>
            <ac:spMk id="2" creationId="{0A04B8F7-87F6-ED18-AEA8-4EFEB466F146}"/>
          </ac:spMkLst>
        </pc:spChg>
        <pc:spChg chg="mod">
          <ac:chgData name="Jackson E Polk" userId="229f3658-2692-4531-a628-d43287312a17" providerId="ADAL" clId="{DC2EBF02-68FB-4095-BD49-408A8A420BFA}" dt="2023-07-24T14:37:27.861" v="12960" actId="20577"/>
          <ac:spMkLst>
            <pc:docMk/>
            <pc:sldMk cId="562473523" sldId="341"/>
            <ac:spMk id="3" creationId="{8A425D18-46B3-FFEA-A874-55D0346D3614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4" creationId="{4C31DBE6-A3F5-38A2-84AD-4C99718480A6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8" creationId="{1DE522F2-A3F8-E881-3368-4F9AA1915DA5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9" creationId="{56A2D979-D632-97DD-0145-7F0CACC1624D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0" creationId="{9B982E09-AFE4-045B-31EA-D2B665ADA25A}"/>
          </ac:spMkLst>
        </pc:spChg>
        <pc:spChg chg="add del mod">
          <ac:chgData name="Jackson E Polk" userId="229f3658-2692-4531-a628-d43287312a17" providerId="ADAL" clId="{DC2EBF02-68FB-4095-BD49-408A8A420BFA}" dt="2023-07-24T14:39:10.690" v="13027" actId="478"/>
          <ac:spMkLst>
            <pc:docMk/>
            <pc:sldMk cId="562473523" sldId="341"/>
            <ac:spMk id="11" creationId="{4F7639D2-D07E-80DF-49C8-355288DF2953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2" creationId="{E4CF5F8A-10EB-A061-8A4B-9CF509EE9D9E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3" creationId="{A3B5A61D-BA82-6A49-C001-CE479D07455E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4" creationId="{1CCB8670-3852-AFC7-E0FE-FEE0A213F528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5" creationId="{954BA3B3-92C5-A7CB-079E-11EFCCB97D7D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6" creationId="{05E11426-A3E0-C77C-7AAA-47A50DA70240}"/>
          </ac:spMkLst>
        </pc:spChg>
        <pc:spChg chg="add mod">
          <ac:chgData name="Jackson E Polk" userId="229f3658-2692-4531-a628-d43287312a17" providerId="ADAL" clId="{DC2EBF02-68FB-4095-BD49-408A8A420BFA}" dt="2023-07-24T15:03:39.738" v="13422" actId="20577"/>
          <ac:spMkLst>
            <pc:docMk/>
            <pc:sldMk cId="562473523" sldId="341"/>
            <ac:spMk id="17" creationId="{464827E9-EB87-EBA1-9B11-EDDF7D86B161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8" creationId="{264CC0C7-66FC-C603-1A42-4DAEF1187C8B}"/>
          </ac:spMkLst>
        </pc:spChg>
        <pc:spChg chg="add del">
          <ac:chgData name="Jackson E Polk" userId="229f3658-2692-4531-a628-d43287312a17" providerId="ADAL" clId="{DC2EBF02-68FB-4095-BD49-408A8A420BFA}" dt="2023-07-24T14:44:20.515" v="13136" actId="478"/>
          <ac:spMkLst>
            <pc:docMk/>
            <pc:sldMk cId="562473523" sldId="341"/>
            <ac:spMk id="53" creationId="{25DDE420-693B-48A0-6CF7-98F2AE030689}"/>
          </ac:spMkLst>
        </pc:spChg>
        <pc:spChg chg="add mod">
          <ac:chgData name="Jackson E Polk" userId="229f3658-2692-4531-a628-d43287312a17" providerId="ADAL" clId="{DC2EBF02-68FB-4095-BD49-408A8A420BFA}" dt="2023-07-24T14:44:43.563" v="13143" actId="1076"/>
          <ac:spMkLst>
            <pc:docMk/>
            <pc:sldMk cId="562473523" sldId="341"/>
            <ac:spMk id="54" creationId="{FD765672-DD8D-5838-07A2-F941E24E08ED}"/>
          </ac:spMkLst>
        </pc:spChg>
        <pc:spChg chg="add mod">
          <ac:chgData name="Jackson E Polk" userId="229f3658-2692-4531-a628-d43287312a17" providerId="ADAL" clId="{DC2EBF02-68FB-4095-BD49-408A8A420BFA}" dt="2023-07-24T14:45:23.993" v="13153" actId="1076"/>
          <ac:spMkLst>
            <pc:docMk/>
            <pc:sldMk cId="562473523" sldId="341"/>
            <ac:spMk id="55" creationId="{93102146-691C-E1B0-C70C-D867365C5014}"/>
          </ac:spMkLst>
        </pc:spChg>
        <pc:spChg chg="add mod">
          <ac:chgData name="Jackson E Polk" userId="229f3658-2692-4531-a628-d43287312a17" providerId="ADAL" clId="{DC2EBF02-68FB-4095-BD49-408A8A420BFA}" dt="2023-07-24T14:45:57.671" v="13161" actId="20577"/>
          <ac:spMkLst>
            <pc:docMk/>
            <pc:sldMk cId="562473523" sldId="341"/>
            <ac:spMk id="58" creationId="{9E141C3D-200F-7DD8-F349-F4F7C897EA69}"/>
          </ac:spMkLst>
        </pc:spChg>
        <pc:spChg chg="add mod">
          <ac:chgData name="Jackson E Polk" userId="229f3658-2692-4531-a628-d43287312a17" providerId="ADAL" clId="{DC2EBF02-68FB-4095-BD49-408A8A420BFA}" dt="2023-07-24T14:46:06.062" v="13163" actId="1076"/>
          <ac:spMkLst>
            <pc:docMk/>
            <pc:sldMk cId="562473523" sldId="341"/>
            <ac:spMk id="59" creationId="{77ACC946-7FEC-4E89-8602-A16A1CF2DA79}"/>
          </ac:spMkLst>
        </pc:spChg>
        <pc:spChg chg="add mod">
          <ac:chgData name="Jackson E Polk" userId="229f3658-2692-4531-a628-d43287312a17" providerId="ADAL" clId="{DC2EBF02-68FB-4095-BD49-408A8A420BFA}" dt="2023-07-24T14:46:13.992" v="13165" actId="1076"/>
          <ac:spMkLst>
            <pc:docMk/>
            <pc:sldMk cId="562473523" sldId="341"/>
            <ac:spMk id="60" creationId="{ABFB71B6-F523-3050-0003-474DB8D7CC3D}"/>
          </ac:spMkLst>
        </pc:spChg>
        <pc:spChg chg="add mod">
          <ac:chgData name="Jackson E Polk" userId="229f3658-2692-4531-a628-d43287312a17" providerId="ADAL" clId="{DC2EBF02-68FB-4095-BD49-408A8A420BFA}" dt="2023-07-24T14:58:33.673" v="13203" actId="1076"/>
          <ac:spMkLst>
            <pc:docMk/>
            <pc:sldMk cId="562473523" sldId="341"/>
            <ac:spMk id="67" creationId="{37AEAE3F-F5E4-984B-97D7-027E27C3ECF8}"/>
          </ac:spMkLst>
        </pc:spChg>
        <pc:picChg chg="add del mod">
          <ac:chgData name="Jackson E Polk" userId="229f3658-2692-4531-a628-d43287312a17" providerId="ADAL" clId="{DC2EBF02-68FB-4095-BD49-408A8A420BFA}" dt="2023-07-24T17:56:35.212" v="13730" actId="478"/>
          <ac:picMkLst>
            <pc:docMk/>
            <pc:sldMk cId="562473523" sldId="341"/>
            <ac:picMk id="70" creationId="{927D407C-DE87-604C-7E41-D5CFF77C3FEB}"/>
          </ac:picMkLst>
        </pc:picChg>
        <pc:cxnChg chg="add del mod">
          <ac:chgData name="Jackson E Polk" userId="229f3658-2692-4531-a628-d43287312a17" providerId="ADAL" clId="{DC2EBF02-68FB-4095-BD49-408A8A420BFA}" dt="2023-07-24T14:38:13.256" v="12973" actId="478"/>
          <ac:cxnSpMkLst>
            <pc:docMk/>
            <pc:sldMk cId="562473523" sldId="341"/>
            <ac:cxnSpMk id="6" creationId="{B5B399B4-D7E6-8975-DE86-E632EFCA41F1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20" creationId="{AE97D861-2984-5BA5-BBAA-664D78232346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22" creationId="{A25AFBF5-5A21-2DF3-A984-DEE4B5309C6D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24" creationId="{A55F0418-3B10-0293-7AB6-B7A7B7C61BF6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26" creationId="{169250E2-E1AF-7B52-B774-BAA9280412DC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28" creationId="{C936ED44-D969-2D13-4ADE-85D83360372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30" creationId="{95948238-EF07-87AC-647D-F5E883A8ECEC}"/>
          </ac:cxnSpMkLst>
        </pc:cxnChg>
        <pc:cxnChg chg="add del mod">
          <ac:chgData name="Jackson E Polk" userId="229f3658-2692-4531-a628-d43287312a17" providerId="ADAL" clId="{DC2EBF02-68FB-4095-BD49-408A8A420BFA}" dt="2023-07-24T14:41:53.785" v="13117" actId="11529"/>
          <ac:cxnSpMkLst>
            <pc:docMk/>
            <pc:sldMk cId="562473523" sldId="341"/>
            <ac:cxnSpMk id="32" creationId="{3D8FE7AE-76A1-0D4E-1AE4-7DD0DDCD0CD7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34" creationId="{7BF5722A-987E-6B70-DD4A-12A2EE41E497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36" creationId="{A4B61442-61A6-4101-F4E0-90C6BA1DA09F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38" creationId="{E5A86945-75CE-520C-B4B3-636D542223AC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40" creationId="{938A0240-2D2D-5D0F-574A-A2102F0D11E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42" creationId="{0CC4FAD6-04A7-7C4C-16C9-76E744CAC6C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44" creationId="{8F12273F-9062-5ECA-0ED3-0A81147A438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46" creationId="{AEBB02EF-BBC2-CE7E-8D62-9BD5C2C58FC2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48" creationId="{D7914318-CCBB-9F61-2E8C-CFB7FDAEC7D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50" creationId="{DFCB602C-D103-96CD-DE93-7ACC2F0F32A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52" creationId="{7B6FBC06-F7C2-6917-56C6-B2AC8180C0AD}"/>
          </ac:cxnSpMkLst>
        </pc:cxnChg>
        <pc:cxnChg chg="add del mod">
          <ac:chgData name="Jackson E Polk" userId="229f3658-2692-4531-a628-d43287312a17" providerId="ADAL" clId="{DC2EBF02-68FB-4095-BD49-408A8A420BFA}" dt="2023-07-24T14:45:50.089" v="13155" actId="478"/>
          <ac:cxnSpMkLst>
            <pc:docMk/>
            <pc:sldMk cId="562473523" sldId="341"/>
            <ac:cxnSpMk id="57" creationId="{0A400B8F-5882-BC72-C802-76E0277E051C}"/>
          </ac:cxnSpMkLst>
        </pc:cxnChg>
        <pc:cxnChg chg="add">
          <ac:chgData name="Jackson E Polk" userId="229f3658-2692-4531-a628-d43287312a17" providerId="ADAL" clId="{DC2EBF02-68FB-4095-BD49-408A8A420BFA}" dt="2023-07-24T14:46:20.143" v="13166" actId="11529"/>
          <ac:cxnSpMkLst>
            <pc:docMk/>
            <pc:sldMk cId="562473523" sldId="341"/>
            <ac:cxnSpMk id="62" creationId="{F9378A0F-EDF4-44BD-9B63-C8CE1B9F34FB}"/>
          </ac:cxnSpMkLst>
        </pc:cxnChg>
        <pc:cxnChg chg="add">
          <ac:chgData name="Jackson E Polk" userId="229f3658-2692-4531-a628-d43287312a17" providerId="ADAL" clId="{DC2EBF02-68FB-4095-BD49-408A8A420BFA}" dt="2023-07-24T14:46:27.285" v="13167" actId="11529"/>
          <ac:cxnSpMkLst>
            <pc:docMk/>
            <pc:sldMk cId="562473523" sldId="341"/>
            <ac:cxnSpMk id="64" creationId="{D842F3E6-7312-8201-D847-CB9F7E09181F}"/>
          </ac:cxnSpMkLst>
        </pc:cxnChg>
        <pc:cxnChg chg="add">
          <ac:chgData name="Jackson E Polk" userId="229f3658-2692-4531-a628-d43287312a17" providerId="ADAL" clId="{DC2EBF02-68FB-4095-BD49-408A8A420BFA}" dt="2023-07-24T14:46:36.051" v="13168" actId="11529"/>
          <ac:cxnSpMkLst>
            <pc:docMk/>
            <pc:sldMk cId="562473523" sldId="341"/>
            <ac:cxnSpMk id="66" creationId="{D448A725-C8C6-2983-E3B2-2983E1C06CB2}"/>
          </ac:cxnSpMkLst>
        </pc:cxnChg>
      </pc:sldChg>
      <pc:sldChg chg="addSp delSp modSp new mod modTransition delAnim">
        <pc:chgData name="Jackson E Polk" userId="229f3658-2692-4531-a628-d43287312a17" providerId="ADAL" clId="{DC2EBF02-68FB-4095-BD49-408A8A420BFA}" dt="2023-07-24T17:56:37.013" v="13731" actId="478"/>
        <pc:sldMkLst>
          <pc:docMk/>
          <pc:sldMk cId="1400165271" sldId="342"/>
        </pc:sldMkLst>
        <pc:spChg chg="mod">
          <ac:chgData name="Jackson E Polk" userId="229f3658-2692-4531-a628-d43287312a17" providerId="ADAL" clId="{DC2EBF02-68FB-4095-BD49-408A8A420BFA}" dt="2023-07-24T15:01:44.312" v="13383" actId="20577"/>
          <ac:spMkLst>
            <pc:docMk/>
            <pc:sldMk cId="1400165271" sldId="342"/>
            <ac:spMk id="2" creationId="{545F74C4-E67B-6818-8B97-A12951369678}"/>
          </ac:spMkLst>
        </pc:spChg>
        <pc:picChg chg="add del mod">
          <ac:chgData name="Jackson E Polk" userId="229f3658-2692-4531-a628-d43287312a17" providerId="ADAL" clId="{DC2EBF02-68FB-4095-BD49-408A8A420BFA}" dt="2023-07-24T17:56:37.013" v="13731" actId="478"/>
          <ac:picMkLst>
            <pc:docMk/>
            <pc:sldMk cId="1400165271" sldId="342"/>
            <ac:picMk id="6" creationId="{905542D2-FD29-FD16-7661-1736719C65F6}"/>
          </ac:picMkLst>
        </pc:picChg>
      </pc:sldChg>
      <pc:sldChg chg="addSp delSp modSp new mod modTransition delAnim">
        <pc:chgData name="Jackson E Polk" userId="229f3658-2692-4531-a628-d43287312a17" providerId="ADAL" clId="{DC2EBF02-68FB-4095-BD49-408A8A420BFA}" dt="2023-07-24T17:56:30.497" v="13727" actId="478"/>
        <pc:sldMkLst>
          <pc:docMk/>
          <pc:sldMk cId="2835179912" sldId="343"/>
        </pc:sldMkLst>
        <pc:spChg chg="mod">
          <ac:chgData name="Jackson E Polk" userId="229f3658-2692-4531-a628-d43287312a17" providerId="ADAL" clId="{DC2EBF02-68FB-4095-BD49-408A8A420BFA}" dt="2023-07-24T15:01:52.728" v="13396" actId="20577"/>
          <ac:spMkLst>
            <pc:docMk/>
            <pc:sldMk cId="2835179912" sldId="343"/>
            <ac:spMk id="2" creationId="{D6A6F94A-545D-A13B-FC6B-5805054F2E74}"/>
          </ac:spMkLst>
        </pc:spChg>
        <pc:picChg chg="add del mod">
          <ac:chgData name="Jackson E Polk" userId="229f3658-2692-4531-a628-d43287312a17" providerId="ADAL" clId="{DC2EBF02-68FB-4095-BD49-408A8A420BFA}" dt="2023-07-24T17:56:30.497" v="13727" actId="478"/>
          <ac:picMkLst>
            <pc:docMk/>
            <pc:sldMk cId="2835179912" sldId="343"/>
            <ac:picMk id="5" creationId="{8199D3F3-D898-830B-BF74-5A8E82645896}"/>
          </ac:picMkLst>
        </pc:picChg>
      </pc:sldChg>
      <pc:sldChg chg="addSp delSp modSp new mod modTransition delAnim">
        <pc:chgData name="Jackson E Polk" userId="229f3658-2692-4531-a628-d43287312a17" providerId="ADAL" clId="{DC2EBF02-68FB-4095-BD49-408A8A420BFA}" dt="2023-07-24T17:56:16.409" v="13719" actId="478"/>
        <pc:sldMkLst>
          <pc:docMk/>
          <pc:sldMk cId="1689975424" sldId="344"/>
        </pc:sldMkLst>
        <pc:spChg chg="mod">
          <ac:chgData name="Jackson E Polk" userId="229f3658-2692-4531-a628-d43287312a17" providerId="ADAL" clId="{DC2EBF02-68FB-4095-BD49-408A8A420BFA}" dt="2023-07-24T15:02:09.832" v="13413" actId="20577"/>
          <ac:spMkLst>
            <pc:docMk/>
            <pc:sldMk cId="1689975424" sldId="344"/>
            <ac:spMk id="2" creationId="{AAB6D50D-9F4C-5FE2-9F07-F153D30E5104}"/>
          </ac:spMkLst>
        </pc:spChg>
        <pc:picChg chg="add del mod">
          <ac:chgData name="Jackson E Polk" userId="229f3658-2692-4531-a628-d43287312a17" providerId="ADAL" clId="{DC2EBF02-68FB-4095-BD49-408A8A420BFA}" dt="2023-07-24T17:56:16.409" v="13719" actId="478"/>
          <ac:picMkLst>
            <pc:docMk/>
            <pc:sldMk cId="1689975424" sldId="344"/>
            <ac:picMk id="7" creationId="{E6031D4C-B09C-D7E8-3055-510CEEEB20D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FADBB4-D5C0-47BA-B93F-B70BAAE5176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34A6813-E037-41B9-B859-CA2F358A437E}">
      <dgm:prSet phldrT="[Text]"/>
      <dgm:spPr/>
      <dgm:t>
        <a:bodyPr/>
        <a:lstStyle/>
        <a:p>
          <a:r>
            <a:rPr lang="en-US" dirty="0"/>
            <a:t>Split Train/Validate</a:t>
          </a:r>
        </a:p>
      </dgm:t>
    </dgm:pt>
    <dgm:pt modelId="{0409972D-0AA4-4AAE-93CE-6C18DF719C14}" type="parTrans" cxnId="{992F033F-6550-42F6-B5EE-86F8B151100A}">
      <dgm:prSet/>
      <dgm:spPr/>
      <dgm:t>
        <a:bodyPr/>
        <a:lstStyle/>
        <a:p>
          <a:endParaRPr lang="en-US"/>
        </a:p>
      </dgm:t>
    </dgm:pt>
    <dgm:pt modelId="{C0739440-969C-4187-8DA8-EEABA1AB40C1}" type="sibTrans" cxnId="{992F033F-6550-42F6-B5EE-86F8B151100A}">
      <dgm:prSet/>
      <dgm:spPr/>
      <dgm:t>
        <a:bodyPr/>
        <a:lstStyle/>
        <a:p>
          <a:endParaRPr lang="en-US"/>
        </a:p>
      </dgm:t>
    </dgm:pt>
    <dgm:pt modelId="{3E3A77F8-C267-4A2E-B635-6E8E23C8E8A5}">
      <dgm:prSet phldrT="[Text]"/>
      <dgm:spPr/>
      <dgm:t>
        <a:bodyPr/>
        <a:lstStyle/>
        <a:p>
          <a:r>
            <a:rPr lang="en-US" dirty="0"/>
            <a:t>Train Model</a:t>
          </a:r>
        </a:p>
      </dgm:t>
    </dgm:pt>
    <dgm:pt modelId="{2C5DEDC0-2344-452D-B9D9-DCE4CD34C990}" type="parTrans" cxnId="{F7E6DFA5-0E8D-4371-A821-52EBC8AF0EC3}">
      <dgm:prSet/>
      <dgm:spPr/>
      <dgm:t>
        <a:bodyPr/>
        <a:lstStyle/>
        <a:p>
          <a:endParaRPr lang="en-US"/>
        </a:p>
      </dgm:t>
    </dgm:pt>
    <dgm:pt modelId="{ED0BE992-36C7-4073-B5E7-C8BB16B91A8E}" type="sibTrans" cxnId="{F7E6DFA5-0E8D-4371-A821-52EBC8AF0EC3}">
      <dgm:prSet/>
      <dgm:spPr/>
      <dgm:t>
        <a:bodyPr/>
        <a:lstStyle/>
        <a:p>
          <a:endParaRPr lang="en-US"/>
        </a:p>
      </dgm:t>
    </dgm:pt>
    <dgm:pt modelId="{A75FD27E-1E7C-434F-8215-8E42834B325D}">
      <dgm:prSet phldrT="[Text]"/>
      <dgm:spPr/>
      <dgm:t>
        <a:bodyPr/>
        <a:lstStyle/>
        <a:p>
          <a:r>
            <a:rPr lang="en-US" dirty="0"/>
            <a:t>Test Model Tune</a:t>
          </a:r>
        </a:p>
      </dgm:t>
    </dgm:pt>
    <dgm:pt modelId="{3465A18B-EE06-48EA-B94B-C754F42CBD7D}" type="parTrans" cxnId="{C250C236-7B6B-45E1-8746-ADEC7C4A8237}">
      <dgm:prSet/>
      <dgm:spPr/>
      <dgm:t>
        <a:bodyPr/>
        <a:lstStyle/>
        <a:p>
          <a:endParaRPr lang="en-US"/>
        </a:p>
      </dgm:t>
    </dgm:pt>
    <dgm:pt modelId="{E7C63035-94B0-4BF3-B870-330705E566A4}" type="sibTrans" cxnId="{C250C236-7B6B-45E1-8746-ADEC7C4A8237}">
      <dgm:prSet/>
      <dgm:spPr/>
      <dgm:t>
        <a:bodyPr/>
        <a:lstStyle/>
        <a:p>
          <a:endParaRPr lang="en-US"/>
        </a:p>
      </dgm:t>
    </dgm:pt>
    <dgm:pt modelId="{8F18DA97-E5A0-4C6E-A495-600C30820E44}">
      <dgm:prSet/>
      <dgm:spPr/>
      <dgm:t>
        <a:bodyPr/>
        <a:lstStyle/>
        <a:p>
          <a:r>
            <a:rPr lang="en-US" dirty="0"/>
            <a:t>Split Test/Train</a:t>
          </a:r>
        </a:p>
      </dgm:t>
    </dgm:pt>
    <dgm:pt modelId="{4272D7A7-4650-4B7A-9859-31EA3CE16855}" type="parTrans" cxnId="{A9EBFB4B-91FD-434B-86F2-9BC1301EF0D7}">
      <dgm:prSet/>
      <dgm:spPr/>
      <dgm:t>
        <a:bodyPr/>
        <a:lstStyle/>
        <a:p>
          <a:endParaRPr lang="en-US"/>
        </a:p>
      </dgm:t>
    </dgm:pt>
    <dgm:pt modelId="{581165CF-B3A5-4BC7-9F02-63E79E0D4C98}" type="sibTrans" cxnId="{A9EBFB4B-91FD-434B-86F2-9BC1301EF0D7}">
      <dgm:prSet/>
      <dgm:spPr/>
      <dgm:t>
        <a:bodyPr/>
        <a:lstStyle/>
        <a:p>
          <a:endParaRPr lang="en-US"/>
        </a:p>
      </dgm:t>
    </dgm:pt>
    <dgm:pt modelId="{FDD1A68C-92D7-473E-A812-7195F87A114F}" type="pres">
      <dgm:prSet presAssocID="{01FADBB4-D5C0-47BA-B93F-B70BAAE5176A}" presName="linearFlow" presStyleCnt="0">
        <dgm:presLayoutVars>
          <dgm:resizeHandles val="exact"/>
        </dgm:presLayoutVars>
      </dgm:prSet>
      <dgm:spPr/>
    </dgm:pt>
    <dgm:pt modelId="{886B3808-BA6E-4E3C-A7D0-848206C9AB8E}" type="pres">
      <dgm:prSet presAssocID="{8F18DA97-E5A0-4C6E-A495-600C30820E44}" presName="node" presStyleLbl="node1" presStyleIdx="0" presStyleCnt="4">
        <dgm:presLayoutVars>
          <dgm:bulletEnabled val="1"/>
        </dgm:presLayoutVars>
      </dgm:prSet>
      <dgm:spPr/>
    </dgm:pt>
    <dgm:pt modelId="{6F0E63E1-A319-4D19-A232-11BFF19A6FAB}" type="pres">
      <dgm:prSet presAssocID="{581165CF-B3A5-4BC7-9F02-63E79E0D4C98}" presName="sibTrans" presStyleLbl="sibTrans2D1" presStyleIdx="0" presStyleCnt="3"/>
      <dgm:spPr/>
    </dgm:pt>
    <dgm:pt modelId="{DD66FB41-783B-46DB-B195-943E697E5959}" type="pres">
      <dgm:prSet presAssocID="{581165CF-B3A5-4BC7-9F02-63E79E0D4C98}" presName="connectorText" presStyleLbl="sibTrans2D1" presStyleIdx="0" presStyleCnt="3"/>
      <dgm:spPr/>
    </dgm:pt>
    <dgm:pt modelId="{7BB7104D-2B43-4324-A1A8-36F11BA85EA1}" type="pres">
      <dgm:prSet presAssocID="{234A6813-E037-41B9-B859-CA2F358A437E}" presName="node" presStyleLbl="node1" presStyleIdx="1" presStyleCnt="4">
        <dgm:presLayoutVars>
          <dgm:bulletEnabled val="1"/>
        </dgm:presLayoutVars>
      </dgm:prSet>
      <dgm:spPr/>
    </dgm:pt>
    <dgm:pt modelId="{42DBF91D-1FAD-43EC-9286-646A7F83BB98}" type="pres">
      <dgm:prSet presAssocID="{C0739440-969C-4187-8DA8-EEABA1AB40C1}" presName="sibTrans" presStyleLbl="sibTrans2D1" presStyleIdx="1" presStyleCnt="3"/>
      <dgm:spPr/>
    </dgm:pt>
    <dgm:pt modelId="{C2298C1A-9CCF-4ACA-94F0-4AAD0E51EE3E}" type="pres">
      <dgm:prSet presAssocID="{C0739440-969C-4187-8DA8-EEABA1AB40C1}" presName="connectorText" presStyleLbl="sibTrans2D1" presStyleIdx="1" presStyleCnt="3"/>
      <dgm:spPr/>
    </dgm:pt>
    <dgm:pt modelId="{794B3C1D-B46B-4AEE-B314-746D691C3962}" type="pres">
      <dgm:prSet presAssocID="{3E3A77F8-C267-4A2E-B635-6E8E23C8E8A5}" presName="node" presStyleLbl="node1" presStyleIdx="2" presStyleCnt="4">
        <dgm:presLayoutVars>
          <dgm:bulletEnabled val="1"/>
        </dgm:presLayoutVars>
      </dgm:prSet>
      <dgm:spPr/>
    </dgm:pt>
    <dgm:pt modelId="{1F65CBF5-FBF7-4BFA-B1AD-03CC95BA2548}" type="pres">
      <dgm:prSet presAssocID="{ED0BE992-36C7-4073-B5E7-C8BB16B91A8E}" presName="sibTrans" presStyleLbl="sibTrans2D1" presStyleIdx="2" presStyleCnt="3"/>
      <dgm:spPr/>
    </dgm:pt>
    <dgm:pt modelId="{10AA301A-2237-414C-8F32-68AAD151C354}" type="pres">
      <dgm:prSet presAssocID="{ED0BE992-36C7-4073-B5E7-C8BB16B91A8E}" presName="connectorText" presStyleLbl="sibTrans2D1" presStyleIdx="2" presStyleCnt="3"/>
      <dgm:spPr/>
    </dgm:pt>
    <dgm:pt modelId="{69B3F566-AE9D-4768-A997-2374F7646D2B}" type="pres">
      <dgm:prSet presAssocID="{A75FD27E-1E7C-434F-8215-8E42834B325D}" presName="node" presStyleLbl="node1" presStyleIdx="3" presStyleCnt="4">
        <dgm:presLayoutVars>
          <dgm:bulletEnabled val="1"/>
        </dgm:presLayoutVars>
      </dgm:prSet>
      <dgm:spPr/>
    </dgm:pt>
  </dgm:ptLst>
  <dgm:cxnLst>
    <dgm:cxn modelId="{13A53B21-20C8-4A84-AA4D-FF157914FF15}" type="presOf" srcId="{8F18DA97-E5A0-4C6E-A495-600C30820E44}" destId="{886B3808-BA6E-4E3C-A7D0-848206C9AB8E}" srcOrd="0" destOrd="0" presId="urn:microsoft.com/office/officeart/2005/8/layout/process2"/>
    <dgm:cxn modelId="{C250C236-7B6B-45E1-8746-ADEC7C4A8237}" srcId="{01FADBB4-D5C0-47BA-B93F-B70BAAE5176A}" destId="{A75FD27E-1E7C-434F-8215-8E42834B325D}" srcOrd="3" destOrd="0" parTransId="{3465A18B-EE06-48EA-B94B-C754F42CBD7D}" sibTransId="{E7C63035-94B0-4BF3-B870-330705E566A4}"/>
    <dgm:cxn modelId="{9F7ACF3A-0C17-469C-8881-DA547CE49299}" type="presOf" srcId="{234A6813-E037-41B9-B859-CA2F358A437E}" destId="{7BB7104D-2B43-4324-A1A8-36F11BA85EA1}" srcOrd="0" destOrd="0" presId="urn:microsoft.com/office/officeart/2005/8/layout/process2"/>
    <dgm:cxn modelId="{992F033F-6550-42F6-B5EE-86F8B151100A}" srcId="{01FADBB4-D5C0-47BA-B93F-B70BAAE5176A}" destId="{234A6813-E037-41B9-B859-CA2F358A437E}" srcOrd="1" destOrd="0" parTransId="{0409972D-0AA4-4AAE-93CE-6C18DF719C14}" sibTransId="{C0739440-969C-4187-8DA8-EEABA1AB40C1}"/>
    <dgm:cxn modelId="{579B305D-0A1E-4F67-AEE9-01A72BC7514C}" type="presOf" srcId="{ED0BE992-36C7-4073-B5E7-C8BB16B91A8E}" destId="{10AA301A-2237-414C-8F32-68AAD151C354}" srcOrd="1" destOrd="0" presId="urn:microsoft.com/office/officeart/2005/8/layout/process2"/>
    <dgm:cxn modelId="{ABB59C4B-EB31-4850-A6C8-9F7017723B00}" type="presOf" srcId="{3E3A77F8-C267-4A2E-B635-6E8E23C8E8A5}" destId="{794B3C1D-B46B-4AEE-B314-746D691C3962}" srcOrd="0" destOrd="0" presId="urn:microsoft.com/office/officeart/2005/8/layout/process2"/>
    <dgm:cxn modelId="{A9EBFB4B-91FD-434B-86F2-9BC1301EF0D7}" srcId="{01FADBB4-D5C0-47BA-B93F-B70BAAE5176A}" destId="{8F18DA97-E5A0-4C6E-A495-600C30820E44}" srcOrd="0" destOrd="0" parTransId="{4272D7A7-4650-4B7A-9859-31EA3CE16855}" sibTransId="{581165CF-B3A5-4BC7-9F02-63E79E0D4C98}"/>
    <dgm:cxn modelId="{CFB5EC75-9576-40B6-B735-5847C2F71E82}" type="presOf" srcId="{A75FD27E-1E7C-434F-8215-8E42834B325D}" destId="{69B3F566-AE9D-4768-A997-2374F7646D2B}" srcOrd="0" destOrd="0" presId="urn:microsoft.com/office/officeart/2005/8/layout/process2"/>
    <dgm:cxn modelId="{F7E6DFA5-0E8D-4371-A821-52EBC8AF0EC3}" srcId="{01FADBB4-D5C0-47BA-B93F-B70BAAE5176A}" destId="{3E3A77F8-C267-4A2E-B635-6E8E23C8E8A5}" srcOrd="2" destOrd="0" parTransId="{2C5DEDC0-2344-452D-B9D9-DCE4CD34C990}" sibTransId="{ED0BE992-36C7-4073-B5E7-C8BB16B91A8E}"/>
    <dgm:cxn modelId="{B6C78BAE-9D91-4696-8247-F3D6A18B8FE8}" type="presOf" srcId="{581165CF-B3A5-4BC7-9F02-63E79E0D4C98}" destId="{6F0E63E1-A319-4D19-A232-11BFF19A6FAB}" srcOrd="0" destOrd="0" presId="urn:microsoft.com/office/officeart/2005/8/layout/process2"/>
    <dgm:cxn modelId="{D57E3DB4-1EDC-47BC-9B92-33872096F50A}" type="presOf" srcId="{01FADBB4-D5C0-47BA-B93F-B70BAAE5176A}" destId="{FDD1A68C-92D7-473E-A812-7195F87A114F}" srcOrd="0" destOrd="0" presId="urn:microsoft.com/office/officeart/2005/8/layout/process2"/>
    <dgm:cxn modelId="{6671E8C4-EFC1-4C50-854A-852119FB9794}" type="presOf" srcId="{C0739440-969C-4187-8DA8-EEABA1AB40C1}" destId="{C2298C1A-9CCF-4ACA-94F0-4AAD0E51EE3E}" srcOrd="1" destOrd="0" presId="urn:microsoft.com/office/officeart/2005/8/layout/process2"/>
    <dgm:cxn modelId="{4A1D75C8-50E6-45AA-9AC0-090805C37BE6}" type="presOf" srcId="{ED0BE992-36C7-4073-B5E7-C8BB16B91A8E}" destId="{1F65CBF5-FBF7-4BFA-B1AD-03CC95BA2548}" srcOrd="0" destOrd="0" presId="urn:microsoft.com/office/officeart/2005/8/layout/process2"/>
    <dgm:cxn modelId="{6ABAC7E0-24CC-4542-9867-04E821F9004A}" type="presOf" srcId="{581165CF-B3A5-4BC7-9F02-63E79E0D4C98}" destId="{DD66FB41-783B-46DB-B195-943E697E5959}" srcOrd="1" destOrd="0" presId="urn:microsoft.com/office/officeart/2005/8/layout/process2"/>
    <dgm:cxn modelId="{58DDD2FA-1644-49AE-B9AB-B00CC7C74F35}" type="presOf" srcId="{C0739440-969C-4187-8DA8-EEABA1AB40C1}" destId="{42DBF91D-1FAD-43EC-9286-646A7F83BB98}" srcOrd="0" destOrd="0" presId="urn:microsoft.com/office/officeart/2005/8/layout/process2"/>
    <dgm:cxn modelId="{6A0F717F-FC58-414A-B846-A881A72A4730}" type="presParOf" srcId="{FDD1A68C-92D7-473E-A812-7195F87A114F}" destId="{886B3808-BA6E-4E3C-A7D0-848206C9AB8E}" srcOrd="0" destOrd="0" presId="urn:microsoft.com/office/officeart/2005/8/layout/process2"/>
    <dgm:cxn modelId="{AF5E6554-6C54-46A8-AAA1-A0D9688C92B1}" type="presParOf" srcId="{FDD1A68C-92D7-473E-A812-7195F87A114F}" destId="{6F0E63E1-A319-4D19-A232-11BFF19A6FAB}" srcOrd="1" destOrd="0" presId="urn:microsoft.com/office/officeart/2005/8/layout/process2"/>
    <dgm:cxn modelId="{C831F313-2602-4657-AC4F-471F3C21FC88}" type="presParOf" srcId="{6F0E63E1-A319-4D19-A232-11BFF19A6FAB}" destId="{DD66FB41-783B-46DB-B195-943E697E5959}" srcOrd="0" destOrd="0" presId="urn:microsoft.com/office/officeart/2005/8/layout/process2"/>
    <dgm:cxn modelId="{9134EE87-6412-4D23-ADE4-CD99665A36B3}" type="presParOf" srcId="{FDD1A68C-92D7-473E-A812-7195F87A114F}" destId="{7BB7104D-2B43-4324-A1A8-36F11BA85EA1}" srcOrd="2" destOrd="0" presId="urn:microsoft.com/office/officeart/2005/8/layout/process2"/>
    <dgm:cxn modelId="{4319C2BF-B507-4846-A9A6-A87079FD9CCE}" type="presParOf" srcId="{FDD1A68C-92D7-473E-A812-7195F87A114F}" destId="{42DBF91D-1FAD-43EC-9286-646A7F83BB98}" srcOrd="3" destOrd="0" presId="urn:microsoft.com/office/officeart/2005/8/layout/process2"/>
    <dgm:cxn modelId="{CFC279DD-C34A-40B0-8CC7-85E01F331AB8}" type="presParOf" srcId="{42DBF91D-1FAD-43EC-9286-646A7F83BB98}" destId="{C2298C1A-9CCF-4ACA-94F0-4AAD0E51EE3E}" srcOrd="0" destOrd="0" presId="urn:microsoft.com/office/officeart/2005/8/layout/process2"/>
    <dgm:cxn modelId="{DDA36838-4F32-42E0-A3BF-7397ABE1CD47}" type="presParOf" srcId="{FDD1A68C-92D7-473E-A812-7195F87A114F}" destId="{794B3C1D-B46B-4AEE-B314-746D691C3962}" srcOrd="4" destOrd="0" presId="urn:microsoft.com/office/officeart/2005/8/layout/process2"/>
    <dgm:cxn modelId="{426052C5-D74B-4211-87E3-4E7DDFCDD955}" type="presParOf" srcId="{FDD1A68C-92D7-473E-A812-7195F87A114F}" destId="{1F65CBF5-FBF7-4BFA-B1AD-03CC95BA2548}" srcOrd="5" destOrd="0" presId="urn:microsoft.com/office/officeart/2005/8/layout/process2"/>
    <dgm:cxn modelId="{F94271F5-6D56-431E-8FC3-6521018E31BF}" type="presParOf" srcId="{1F65CBF5-FBF7-4BFA-B1AD-03CC95BA2548}" destId="{10AA301A-2237-414C-8F32-68AAD151C354}" srcOrd="0" destOrd="0" presId="urn:microsoft.com/office/officeart/2005/8/layout/process2"/>
    <dgm:cxn modelId="{F3C74EA1-ED8B-4D56-9350-90A76A817A5F}" type="presParOf" srcId="{FDD1A68C-92D7-473E-A812-7195F87A114F}" destId="{69B3F566-AE9D-4768-A997-2374F7646D2B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B3808-BA6E-4E3C-A7D0-848206C9AB8E}">
      <dsp:nvSpPr>
        <dsp:cNvPr id="0" name=""/>
        <dsp:cNvSpPr/>
      </dsp:nvSpPr>
      <dsp:spPr>
        <a:xfrm>
          <a:off x="486747" y="1964"/>
          <a:ext cx="1516421" cy="730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Split Test/Train</a:t>
          </a:r>
        </a:p>
      </dsp:txBody>
      <dsp:txXfrm>
        <a:off x="508152" y="23369"/>
        <a:ext cx="1473611" cy="687995"/>
      </dsp:txXfrm>
    </dsp:sp>
    <dsp:sp modelId="{6F0E63E1-A319-4D19-A232-11BFF19A6FAB}">
      <dsp:nvSpPr>
        <dsp:cNvPr id="0" name=""/>
        <dsp:cNvSpPr/>
      </dsp:nvSpPr>
      <dsp:spPr>
        <a:xfrm rot="5400000">
          <a:off x="1107932" y="751040"/>
          <a:ext cx="274052" cy="328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146299" y="778445"/>
        <a:ext cx="197318" cy="191836"/>
      </dsp:txXfrm>
    </dsp:sp>
    <dsp:sp modelId="{7BB7104D-2B43-4324-A1A8-36F11BA85EA1}">
      <dsp:nvSpPr>
        <dsp:cNvPr id="0" name=""/>
        <dsp:cNvSpPr/>
      </dsp:nvSpPr>
      <dsp:spPr>
        <a:xfrm>
          <a:off x="486747" y="1098172"/>
          <a:ext cx="1516421" cy="730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Split Train/Validate</a:t>
          </a:r>
        </a:p>
      </dsp:txBody>
      <dsp:txXfrm>
        <a:off x="508152" y="1119577"/>
        <a:ext cx="1473611" cy="687995"/>
      </dsp:txXfrm>
    </dsp:sp>
    <dsp:sp modelId="{42DBF91D-1FAD-43EC-9286-646A7F83BB98}">
      <dsp:nvSpPr>
        <dsp:cNvPr id="0" name=""/>
        <dsp:cNvSpPr/>
      </dsp:nvSpPr>
      <dsp:spPr>
        <a:xfrm rot="5400000">
          <a:off x="1107932" y="1847248"/>
          <a:ext cx="274052" cy="328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146299" y="1874653"/>
        <a:ext cx="197318" cy="191836"/>
      </dsp:txXfrm>
    </dsp:sp>
    <dsp:sp modelId="{794B3C1D-B46B-4AEE-B314-746D691C3962}">
      <dsp:nvSpPr>
        <dsp:cNvPr id="0" name=""/>
        <dsp:cNvSpPr/>
      </dsp:nvSpPr>
      <dsp:spPr>
        <a:xfrm>
          <a:off x="486747" y="2194381"/>
          <a:ext cx="1516421" cy="730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Model</a:t>
          </a:r>
        </a:p>
      </dsp:txBody>
      <dsp:txXfrm>
        <a:off x="508152" y="2215786"/>
        <a:ext cx="1473611" cy="687995"/>
      </dsp:txXfrm>
    </dsp:sp>
    <dsp:sp modelId="{1F65CBF5-FBF7-4BFA-B1AD-03CC95BA2548}">
      <dsp:nvSpPr>
        <dsp:cNvPr id="0" name=""/>
        <dsp:cNvSpPr/>
      </dsp:nvSpPr>
      <dsp:spPr>
        <a:xfrm rot="5400000">
          <a:off x="1107932" y="2943457"/>
          <a:ext cx="274052" cy="328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146299" y="2970862"/>
        <a:ext cx="197318" cy="191836"/>
      </dsp:txXfrm>
    </dsp:sp>
    <dsp:sp modelId="{69B3F566-AE9D-4768-A997-2374F7646D2B}">
      <dsp:nvSpPr>
        <dsp:cNvPr id="0" name=""/>
        <dsp:cNvSpPr/>
      </dsp:nvSpPr>
      <dsp:spPr>
        <a:xfrm>
          <a:off x="486747" y="3290589"/>
          <a:ext cx="1516421" cy="7308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Model Tune</a:t>
          </a:r>
        </a:p>
      </dsp:txBody>
      <dsp:txXfrm>
        <a:off x="508152" y="3311994"/>
        <a:ext cx="1473611" cy="687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-Take your time</a:t>
            </a:r>
          </a:p>
          <a:p>
            <a:r>
              <a:rPr lang="en-US" dirty="0"/>
              <a:t>-Get the words right</a:t>
            </a:r>
          </a:p>
          <a:p>
            <a:r>
              <a:rPr lang="en-US" dirty="0"/>
              <a:t>-</a:t>
            </a:r>
            <a:r>
              <a:rPr lang="en-US" dirty="0" err="1"/>
              <a:t>Anunciate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9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Outliers were noted, but shared such a small portion of the data that they were not considered to have an impact on modeling. </a:t>
            </a:r>
          </a:p>
          <a:p>
            <a:r>
              <a:rPr lang="en-US" dirty="0"/>
              <a:t>Data mean-centered and scaled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79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Taper suggests less wasted time in production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1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20x(5 model types x 7 imputation methods) = 700 results total,</a:t>
            </a:r>
          </a:p>
          <a:p>
            <a:r>
              <a:rPr lang="en-US" dirty="0"/>
              <a:t>100 points per imputation method</a:t>
            </a:r>
          </a:p>
          <a:p>
            <a:r>
              <a:rPr lang="en-US" dirty="0"/>
              <a:t>140 points per model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9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how resulting parameter values can be interpreted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Autoregressive and moving average terms helped the 2 million cell time series capture the taper after 8 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39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2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97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model types are only interchangeable because of the low input data quality. With more data its possible there would be better results, but almost 70% of the outcome variable is an approximation.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analysis suggests that for shorter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27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also attempted to recover several missing observations of titer, which was a significant issue in the final model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-Mammalian, Bacteria, Yeast, or Insect</a:t>
            </a:r>
          </a:p>
          <a:p>
            <a:r>
              <a:rPr lang="en-US" dirty="0"/>
              <a:t>-Mammalian cells take longer</a:t>
            </a:r>
          </a:p>
          <a:p>
            <a:r>
              <a:rPr lang="en-US" dirty="0"/>
              <a:t>-CHO is fascinating, but very common in recombinant protein production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44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format data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2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look at most promising vars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MICE has several methods it can use:</a:t>
            </a:r>
          </a:p>
          <a:p>
            <a:r>
              <a:rPr lang="en-US" dirty="0"/>
              <a:t>-Classification and Regression Trees</a:t>
            </a:r>
          </a:p>
          <a:p>
            <a:r>
              <a:rPr lang="en-US" dirty="0"/>
              <a:t>-LASSO</a:t>
            </a:r>
          </a:p>
          <a:p>
            <a:r>
              <a:rPr lang="en-US" dirty="0"/>
              <a:t>-Random Sample</a:t>
            </a:r>
          </a:p>
          <a:p>
            <a:r>
              <a:rPr lang="en-US" dirty="0"/>
              <a:t>-Random Forest Regression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TCSD: many records held at this “2 million cells/mL” mark, explaining variability</a:t>
            </a:r>
          </a:p>
          <a:p>
            <a:r>
              <a:rPr lang="en-US" dirty="0"/>
              <a:t>PD: possible factor effect causing higher titer levels per liter at lower production days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250-mL flask is only experimental run with supplement. </a:t>
            </a:r>
          </a:p>
          <a:p>
            <a:r>
              <a:rPr lang="en-US" dirty="0"/>
              <a:t>Only variables changed</a:t>
            </a:r>
          </a:p>
          <a:p>
            <a:r>
              <a:rPr lang="en-US" dirty="0"/>
              <a:t>-Production Day</a:t>
            </a:r>
          </a:p>
          <a:p>
            <a:r>
              <a:rPr lang="en-US" dirty="0"/>
              <a:t>-Supplement</a:t>
            </a:r>
          </a:p>
          <a:p>
            <a:r>
              <a:rPr lang="en-US" dirty="0"/>
              <a:t>-Target Cell Seeding Density </a:t>
            </a:r>
          </a:p>
          <a:p>
            <a:r>
              <a:rPr lang="en-US" dirty="0"/>
              <a:t>-Feed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1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element and connectivity of observations opens door for time series imputation:</a:t>
            </a:r>
          </a:p>
          <a:p>
            <a:r>
              <a:rPr lang="en-US" dirty="0"/>
              <a:t>-Linear Interpolation</a:t>
            </a:r>
          </a:p>
          <a:p>
            <a:r>
              <a:rPr lang="en-US" dirty="0"/>
              <a:t>-Spline Interpolation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3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84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C34F553-55EA-4369-B68E-EE41D4254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7647" b="-5155"/>
          <a:stretch/>
        </p:blipFill>
        <p:spPr>
          <a:xfrm>
            <a:off x="1" y="0"/>
            <a:ext cx="914400" cy="10962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9F3D58-D86E-4144-A128-24EFB891083E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4BF7A-0CE0-4976-464A-37AF5D2115D5}"/>
              </a:ext>
            </a:extLst>
          </p:cNvPr>
          <p:cNvSpPr/>
          <p:nvPr userDrawn="1"/>
        </p:nvSpPr>
        <p:spPr>
          <a:xfrm>
            <a:off x="796414" y="-1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765" y="864108"/>
            <a:ext cx="10174941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8D706B1-3225-4C3A-B570-BBE7AD1E36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708095-C2E4-4097-9C6E-9B6853D3CC12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4" r:id="rId3"/>
    <p:sldLayoutId id="2147483845" r:id="rId4"/>
    <p:sldLayoutId id="214748384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9420862.2021.2013593" TargetMode="External"/><Relationship Id="rId2" Type="http://schemas.openxmlformats.org/officeDocument/2006/relationships/hyperlink" Target="https://doi.org/10.1002/btpr.329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012" y="1620982"/>
            <a:ext cx="7315200" cy="1066800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Optimizing Protein Titer Production</a:t>
            </a:r>
            <a:endParaRPr lang="en-US" sz="4800" b="1" i="0" dirty="0">
              <a:effectLst/>
              <a:latin typeface="Fira Sans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452" y="2781647"/>
            <a:ext cx="7315200" cy="875954"/>
          </a:xfrm>
        </p:spPr>
        <p:txBody>
          <a:bodyPr>
            <a:normAutofit/>
          </a:bodyPr>
          <a:lstStyle/>
          <a:p>
            <a:r>
              <a:rPr lang="en-US" dirty="0"/>
              <a:t>Predictive Modeling and Recommendations for Enhanced Yield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4E3ECF-C41A-8386-7ECC-7558E30D01AF}"/>
              </a:ext>
            </a:extLst>
          </p:cNvPr>
          <p:cNvSpPr txBox="1">
            <a:spLocks/>
          </p:cNvSpPr>
          <p:nvPr/>
        </p:nvSpPr>
        <p:spPr>
          <a:xfrm>
            <a:off x="1058452" y="3657601"/>
            <a:ext cx="7315200" cy="875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Jackson E. Polk</a:t>
            </a:r>
          </a:p>
          <a:p>
            <a:r>
              <a:rPr lang="en-US" dirty="0"/>
              <a:t>July 24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95"/>
    </mc:Choice>
    <mc:Fallback xmlns="">
      <p:transition spd="slow" advTm="337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AF76B9-554C-F6A8-FFFC-54F002307E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is not missing at random.</a:t>
            </a:r>
          </a:p>
          <a:p>
            <a:pPr lvl="1"/>
            <a:r>
              <a:rPr lang="en-US" dirty="0"/>
              <a:t>Recording disturbs production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5DA8C-626A-E0CC-7E6A-6036CCEE1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EB48B6D-5E85-875C-E421-C2BC440DB2B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831" b="1831"/>
          <a:stretch>
            <a:fillRect/>
          </a:stretch>
        </p:blipFill>
        <p:spPr>
          <a:xfrm>
            <a:off x="5436976" y="1783079"/>
            <a:ext cx="5412624" cy="3910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B235DF-493C-16DA-01B9-F4A5D64062CC}"/>
              </a:ext>
            </a:extLst>
          </p:cNvPr>
          <p:cNvSpPr txBox="1"/>
          <p:nvPr/>
        </p:nvSpPr>
        <p:spPr>
          <a:xfrm>
            <a:off x="6163334" y="1678423"/>
            <a:ext cx="395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of Missing Data Behavior</a:t>
            </a:r>
          </a:p>
        </p:txBody>
      </p:sp>
    </p:spTree>
    <p:extLst>
      <p:ext uri="{BB962C8B-B14F-4D97-AF65-F5344CB8AC3E}">
        <p14:creationId xmlns:p14="http://schemas.microsoft.com/office/powerpoint/2010/main" val="274721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37"/>
    </mc:Choice>
    <mc:Fallback xmlns="">
      <p:transition spd="slow" advTm="4873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2D47EE-F1D6-4DA1-C8E0-2FBC867D8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624" y="1161288"/>
            <a:ext cx="3474720" cy="4846320"/>
          </a:xfrm>
        </p:spPr>
        <p:txBody>
          <a:bodyPr/>
          <a:lstStyle/>
          <a:p>
            <a:r>
              <a:rPr lang="en-US" dirty="0"/>
              <a:t>Variety of imputation methods:</a:t>
            </a:r>
          </a:p>
          <a:p>
            <a:pPr lvl="1"/>
            <a:r>
              <a:rPr lang="en-US" dirty="0"/>
              <a:t>MICE</a:t>
            </a:r>
          </a:p>
          <a:p>
            <a:pPr lvl="2"/>
            <a:r>
              <a:rPr lang="en-US" dirty="0"/>
              <a:t>Classification and Regression Trees (CART)</a:t>
            </a:r>
          </a:p>
          <a:p>
            <a:pPr lvl="2"/>
            <a:r>
              <a:rPr lang="en-US" dirty="0"/>
              <a:t>LASSO</a:t>
            </a:r>
          </a:p>
          <a:p>
            <a:pPr lvl="2"/>
            <a:r>
              <a:rPr lang="en-US" dirty="0"/>
              <a:t>Random Forest</a:t>
            </a:r>
          </a:p>
          <a:p>
            <a:pPr lvl="2"/>
            <a:r>
              <a:rPr lang="en-US" dirty="0"/>
              <a:t>Random Sample</a:t>
            </a:r>
          </a:p>
          <a:p>
            <a:pPr lvl="1"/>
            <a:r>
              <a:rPr lang="en-US" dirty="0"/>
              <a:t>Time Series</a:t>
            </a:r>
          </a:p>
          <a:p>
            <a:pPr lvl="2"/>
            <a:r>
              <a:rPr lang="en-US" dirty="0"/>
              <a:t>Linear Interpolation</a:t>
            </a:r>
          </a:p>
          <a:p>
            <a:pPr lvl="2"/>
            <a:r>
              <a:rPr lang="en-US" dirty="0"/>
              <a:t>Spline Interpolation</a:t>
            </a:r>
          </a:p>
          <a:p>
            <a:r>
              <a:rPr lang="en-US" dirty="0"/>
              <a:t>Other steps:</a:t>
            </a:r>
          </a:p>
          <a:p>
            <a:pPr lvl="1"/>
            <a:r>
              <a:rPr lang="en-US" dirty="0"/>
              <a:t>Scaled numeric variables</a:t>
            </a:r>
          </a:p>
          <a:p>
            <a:pPr lvl="1"/>
            <a:r>
              <a:rPr lang="en-US" dirty="0"/>
              <a:t>“One-Hot” encoding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8C7F-FCAC-5E17-4887-60D9EEA29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DD821-7995-DFF6-76F8-94B6BB8A3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41" y="1361099"/>
            <a:ext cx="5520099" cy="4135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F0213A-2970-C2A8-E69A-58F9C2EDD410}"/>
              </a:ext>
            </a:extLst>
          </p:cNvPr>
          <p:cNvSpPr txBox="1"/>
          <p:nvPr/>
        </p:nvSpPr>
        <p:spPr>
          <a:xfrm>
            <a:off x="4880610" y="1396318"/>
            <a:ext cx="46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Example of Imputation Method Behavior</a:t>
            </a:r>
          </a:p>
        </p:txBody>
      </p:sp>
    </p:spTree>
    <p:extLst>
      <p:ext uri="{BB962C8B-B14F-4D97-AF65-F5344CB8AC3E}">
        <p14:creationId xmlns:p14="http://schemas.microsoft.com/office/powerpoint/2010/main" val="41425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64"/>
    </mc:Choice>
    <mc:Fallback xmlns="">
      <p:transition spd="slow" advTm="7006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F94A-545D-A13B-FC6B-5805054F2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0CA94-EED1-5BE2-BABF-6F52E46A8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23"/>
    </mc:Choice>
    <mc:Fallback xmlns="">
      <p:transition spd="slow" advTm="96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A6BCF9-5774-A6BA-8A27-A88CA73C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903" y="1679829"/>
            <a:ext cx="4011097" cy="3004676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630A61-9813-3D67-B5B4-1A88D133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505" y="995612"/>
            <a:ext cx="3474720" cy="807720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E2C5-D536-25E6-1848-C18EF0E89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505" y="1902962"/>
            <a:ext cx="3474720" cy="2183864"/>
          </a:xfrm>
        </p:spPr>
        <p:txBody>
          <a:bodyPr/>
          <a:lstStyle/>
          <a:p>
            <a:r>
              <a:rPr lang="en-US" dirty="0"/>
              <a:t>Target cell seeding density interaction effect</a:t>
            </a:r>
          </a:p>
          <a:p>
            <a:r>
              <a:rPr lang="en-US" dirty="0"/>
              <a:t>ARIMA modeling</a:t>
            </a:r>
          </a:p>
          <a:p>
            <a:pPr lvl="1"/>
            <a:r>
              <a:rPr lang="en-US" dirty="0"/>
              <a:t>Grid search P,Q, and D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0570A-AC33-234D-E1E5-874F89341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81056" y="995612"/>
            <a:ext cx="3474720" cy="813171"/>
          </a:xfrm>
        </p:spPr>
        <p:txBody>
          <a:bodyPr/>
          <a:lstStyle/>
          <a:p>
            <a:r>
              <a:rPr lang="en-US" dirty="0"/>
              <a:t>Process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14CAD-6596-6B2B-10E0-3ABF0AB46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81056" y="1902962"/>
            <a:ext cx="3474720" cy="3640588"/>
          </a:xfrm>
        </p:spPr>
        <p:txBody>
          <a:bodyPr>
            <a:normAutofit/>
          </a:bodyPr>
          <a:lstStyle/>
          <a:p>
            <a:r>
              <a:rPr lang="en-US" dirty="0"/>
              <a:t>Known that time affects titer production.</a:t>
            </a:r>
          </a:p>
          <a:p>
            <a:pPr lvl="1"/>
            <a:r>
              <a:rPr lang="en-US" dirty="0"/>
              <a:t>Especially in mammalian cells [3]</a:t>
            </a:r>
          </a:p>
          <a:p>
            <a:r>
              <a:rPr lang="en-US" dirty="0"/>
              <a:t>Initial results welcomed by </a:t>
            </a:r>
            <a:r>
              <a:rPr lang="en-US" dirty="0" err="1"/>
              <a:t>Cytovance</a:t>
            </a:r>
            <a:endParaRPr lang="en-US" dirty="0"/>
          </a:p>
          <a:p>
            <a:r>
              <a:rPr lang="en-US" dirty="0"/>
              <a:t>Explore ‘forecast RMSE’</a:t>
            </a:r>
          </a:p>
          <a:p>
            <a:pPr lvl="1"/>
            <a:r>
              <a:rPr lang="en-US" dirty="0"/>
              <a:t>Hold out final 3 days in series</a:t>
            </a:r>
          </a:p>
          <a:p>
            <a:pPr lvl="1"/>
            <a:r>
              <a:rPr lang="en-US" dirty="0"/>
              <a:t>Evaluate predictions for 3-day horizon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C97D4C-440F-D19D-B9AE-0489ADB84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Design and Validation – Time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9A75C-02D1-F42A-089B-60459121829D}"/>
              </a:ext>
            </a:extLst>
          </p:cNvPr>
          <p:cNvSpPr txBox="1"/>
          <p:nvPr/>
        </p:nvSpPr>
        <p:spPr>
          <a:xfrm>
            <a:off x="8478070" y="1495163"/>
            <a:ext cx="316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Time Series Interaction Effect</a:t>
            </a:r>
          </a:p>
        </p:txBody>
      </p:sp>
    </p:spTree>
    <p:extLst>
      <p:ext uri="{BB962C8B-B14F-4D97-AF65-F5344CB8AC3E}">
        <p14:creationId xmlns:p14="http://schemas.microsoft.com/office/powerpoint/2010/main" val="2768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858"/>
    </mc:Choice>
    <mc:Fallback xmlns="">
      <p:transition spd="slow" advTm="11285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630A61-9813-3D67-B5B4-1A88D133C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EE2C5-D536-25E6-1848-C18EF0E891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and tune a variety of models 20 times</a:t>
            </a:r>
          </a:p>
          <a:p>
            <a:pPr lvl="1"/>
            <a:r>
              <a:rPr lang="en-US" dirty="0"/>
              <a:t>Random Forest Regression</a:t>
            </a:r>
          </a:p>
          <a:p>
            <a:pPr lvl="1"/>
            <a:r>
              <a:rPr lang="en-US" dirty="0"/>
              <a:t>Gradient Boosted Trees</a:t>
            </a:r>
          </a:p>
          <a:p>
            <a:pPr lvl="1"/>
            <a:r>
              <a:rPr lang="en-US" dirty="0"/>
              <a:t>Multivariate Adaptive Regression Splines</a:t>
            </a:r>
          </a:p>
          <a:p>
            <a:pPr lvl="1"/>
            <a:r>
              <a:rPr lang="en-US" dirty="0"/>
              <a:t>Elastic Net</a:t>
            </a:r>
          </a:p>
          <a:p>
            <a:pPr lvl="1"/>
            <a:r>
              <a:rPr lang="en-US" dirty="0"/>
              <a:t>Linear Model</a:t>
            </a:r>
          </a:p>
          <a:p>
            <a:r>
              <a:rPr lang="en-US" dirty="0"/>
              <a:t>Evaluate each tune on the </a:t>
            </a:r>
            <a:r>
              <a:rPr lang="en-US" i="1" dirty="0"/>
              <a:t>same</a:t>
            </a:r>
            <a:r>
              <a:rPr lang="en-US" dirty="0"/>
              <a:t> test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0570A-AC33-234D-E1E5-874F89341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Process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14CAD-6596-6B2B-10E0-3ABF0AB46A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Various machine learning methods attempted previously [1][2] </a:t>
            </a:r>
          </a:p>
          <a:p>
            <a:r>
              <a:rPr lang="en-US" dirty="0"/>
              <a:t>Attempting to find which produces a significantly better RMSE</a:t>
            </a:r>
          </a:p>
          <a:p>
            <a:r>
              <a:rPr lang="en-US" dirty="0"/>
              <a:t>Initial results were welcomed by </a:t>
            </a:r>
            <a:r>
              <a:rPr lang="en-US" dirty="0" err="1"/>
              <a:t>Cytovance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C97D4C-440F-D19D-B9AE-0489ADB84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Design and Validation – Predictive Model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54313E3-AD80-BA4D-BD28-5D1F577A4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938401"/>
              </p:ext>
            </p:extLst>
          </p:nvPr>
        </p:nvGraphicFramePr>
        <p:xfrm>
          <a:off x="264713" y="1657350"/>
          <a:ext cx="2489917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B900D7-8F1A-A4D0-E1E0-869D4D13E8BE}"/>
              </a:ext>
            </a:extLst>
          </p:cNvPr>
          <p:cNvCxnSpPr/>
          <p:nvPr/>
        </p:nvCxnSpPr>
        <p:spPr>
          <a:xfrm flipV="1">
            <a:off x="2480310" y="4572000"/>
            <a:ext cx="662940" cy="788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7F83A2-605C-04DE-6E06-9089B965FD00}"/>
              </a:ext>
            </a:extLst>
          </p:cNvPr>
          <p:cNvCxnSpPr>
            <a:cxnSpLocks/>
          </p:cNvCxnSpPr>
          <p:nvPr/>
        </p:nvCxnSpPr>
        <p:spPr>
          <a:xfrm flipH="1" flipV="1">
            <a:off x="2388870" y="3097530"/>
            <a:ext cx="754380" cy="84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403BDB-90EA-BCAB-FD94-F8FDC4CAD489}"/>
              </a:ext>
            </a:extLst>
          </p:cNvPr>
          <p:cNvSpPr txBox="1"/>
          <p:nvPr/>
        </p:nvSpPr>
        <p:spPr>
          <a:xfrm>
            <a:off x="2480310" y="3928794"/>
            <a:ext cx="156591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Repeat n =20 times</a:t>
            </a:r>
          </a:p>
        </p:txBody>
      </p:sp>
    </p:spTree>
    <p:extLst>
      <p:ext uri="{BB962C8B-B14F-4D97-AF65-F5344CB8AC3E}">
        <p14:creationId xmlns:p14="http://schemas.microsoft.com/office/powerpoint/2010/main" val="14154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34"/>
    </mc:Choice>
    <mc:Fallback xmlns="">
      <p:transition spd="slow" advTm="11043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5D18-46B3-FFEA-A874-55D0346D3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Predictive Modeling 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31DBE6-A3F5-38A2-84AD-4C99718480A6}"/>
              </a:ext>
            </a:extLst>
          </p:cNvPr>
          <p:cNvSpPr/>
          <p:nvPr/>
        </p:nvSpPr>
        <p:spPr>
          <a:xfrm>
            <a:off x="288729" y="2834640"/>
            <a:ext cx="1325880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522F2-A3F8-E881-3368-4F9AA1915DA5}"/>
              </a:ext>
            </a:extLst>
          </p:cNvPr>
          <p:cNvSpPr/>
          <p:nvPr/>
        </p:nvSpPr>
        <p:spPr>
          <a:xfrm>
            <a:off x="2224209" y="2834639"/>
            <a:ext cx="1325880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Pre-Process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2D979-D632-97DD-0145-7F0CACC1624D}"/>
              </a:ext>
            </a:extLst>
          </p:cNvPr>
          <p:cNvSpPr/>
          <p:nvPr/>
        </p:nvSpPr>
        <p:spPr>
          <a:xfrm>
            <a:off x="4332453" y="2189861"/>
            <a:ext cx="1540902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Imputation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982E09-AFE4-045B-31EA-D2B665ADA25A}"/>
              </a:ext>
            </a:extLst>
          </p:cNvPr>
          <p:cNvSpPr/>
          <p:nvPr/>
        </p:nvSpPr>
        <p:spPr>
          <a:xfrm>
            <a:off x="4332454" y="1372638"/>
            <a:ext cx="1540903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Imputation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F5F8A-10EB-A061-8A4B-9CF509EE9D9E}"/>
              </a:ext>
            </a:extLst>
          </p:cNvPr>
          <p:cNvSpPr/>
          <p:nvPr/>
        </p:nvSpPr>
        <p:spPr>
          <a:xfrm>
            <a:off x="4332453" y="3824307"/>
            <a:ext cx="1540902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Imputation </a:t>
            </a:r>
            <a:r>
              <a:rPr lang="en-US" i="1" dirty="0"/>
              <a:t>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B5A61D-BA82-6A49-C001-CE479D07455E}"/>
              </a:ext>
            </a:extLst>
          </p:cNvPr>
          <p:cNvSpPr txBox="1"/>
          <p:nvPr/>
        </p:nvSpPr>
        <p:spPr>
          <a:xfrm rot="16200000">
            <a:off x="4691666" y="2928722"/>
            <a:ext cx="48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CB8670-3852-AFC7-E0FE-FEE0A213F528}"/>
              </a:ext>
            </a:extLst>
          </p:cNvPr>
          <p:cNvSpPr/>
          <p:nvPr/>
        </p:nvSpPr>
        <p:spPr>
          <a:xfrm>
            <a:off x="7536664" y="1267129"/>
            <a:ext cx="1540903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4BA3B3-92C5-A7CB-079E-11EFCCB97D7D}"/>
              </a:ext>
            </a:extLst>
          </p:cNvPr>
          <p:cNvSpPr/>
          <p:nvPr/>
        </p:nvSpPr>
        <p:spPr>
          <a:xfrm>
            <a:off x="7536664" y="2320517"/>
            <a:ext cx="1540903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E11426-A3E0-C77C-7AAA-47A50DA70240}"/>
              </a:ext>
            </a:extLst>
          </p:cNvPr>
          <p:cNvSpPr/>
          <p:nvPr/>
        </p:nvSpPr>
        <p:spPr>
          <a:xfrm>
            <a:off x="7536664" y="4316291"/>
            <a:ext cx="1540903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  <a:r>
              <a:rPr lang="en-US" i="1" dirty="0"/>
              <a:t>m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4827E9-EB87-EBA1-9B11-EDDF7D86B161}"/>
              </a:ext>
            </a:extLst>
          </p:cNvPr>
          <p:cNvSpPr/>
          <p:nvPr/>
        </p:nvSpPr>
        <p:spPr>
          <a:xfrm>
            <a:off x="4198686" y="4657656"/>
            <a:ext cx="1808435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imputation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CC0C7-66FC-C603-1A42-4DAEF1187C8B}"/>
              </a:ext>
            </a:extLst>
          </p:cNvPr>
          <p:cNvSpPr txBox="1"/>
          <p:nvPr/>
        </p:nvSpPr>
        <p:spPr>
          <a:xfrm rot="16200000">
            <a:off x="7907307" y="3253483"/>
            <a:ext cx="48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97D861-2984-5BA5-BBAA-664D78232346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4609" y="3157028"/>
            <a:ext cx="609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5AFBF5-5A21-2DF3-A984-DEE4B5309C6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550089" y="1695027"/>
            <a:ext cx="782365" cy="146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5F0418-3B10-0293-7AB6-B7A7B7C61BF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550089" y="2512250"/>
            <a:ext cx="782364" cy="644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9250E2-E1AF-7B52-B774-BAA9280412DC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550089" y="3157028"/>
            <a:ext cx="782364" cy="98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36ED44-D969-2D13-4ADE-85D833603723}"/>
              </a:ext>
            </a:extLst>
          </p:cNvPr>
          <p:cNvCxnSpPr>
            <a:stCxn id="8" idx="3"/>
            <a:endCxn id="17" idx="1"/>
          </p:cNvCxnSpPr>
          <p:nvPr/>
        </p:nvCxnSpPr>
        <p:spPr>
          <a:xfrm>
            <a:off x="3550089" y="3157028"/>
            <a:ext cx="648597" cy="182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948238-EF07-87AC-647D-F5E883A8ECEC}"/>
              </a:ext>
            </a:extLst>
          </p:cNvPr>
          <p:cNvCxnSpPr>
            <a:stCxn id="10" idx="3"/>
          </p:cNvCxnSpPr>
          <p:nvPr/>
        </p:nvCxnSpPr>
        <p:spPr>
          <a:xfrm flipV="1">
            <a:off x="5873357" y="1589517"/>
            <a:ext cx="1858481" cy="10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F5722A-987E-6B70-DD4A-12A2EE41E497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5873357" y="1695027"/>
            <a:ext cx="1663307" cy="94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B61442-61A6-4101-F4E0-90C6BA1DA09F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5873357" y="1695027"/>
            <a:ext cx="1663307" cy="294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A86945-75CE-520C-B4B3-636D542223AC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5873355" y="1589518"/>
            <a:ext cx="1663309" cy="92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8A0240-2D2D-5D0F-574A-A2102F0D11E3}"/>
              </a:ext>
            </a:extLst>
          </p:cNvPr>
          <p:cNvCxnSpPr>
            <a:stCxn id="9" idx="3"/>
          </p:cNvCxnSpPr>
          <p:nvPr/>
        </p:nvCxnSpPr>
        <p:spPr>
          <a:xfrm>
            <a:off x="5873355" y="2512250"/>
            <a:ext cx="1699693" cy="10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C4FAD6-04A7-7C4C-16C9-76E744CAC6C3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5873355" y="2512250"/>
            <a:ext cx="1663309" cy="212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12273F-9062-5ECA-0ED3-0A81147A4383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5873355" y="1589518"/>
            <a:ext cx="1663309" cy="255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BB02EF-BBC2-CE7E-8D62-9BD5C2C58FC2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5873355" y="2642906"/>
            <a:ext cx="1663309" cy="150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914318-CCBB-9F61-2E8C-CFB7FDAEC7D3}"/>
              </a:ext>
            </a:extLst>
          </p:cNvPr>
          <p:cNvCxnSpPr>
            <a:endCxn id="16" idx="1"/>
          </p:cNvCxnSpPr>
          <p:nvPr/>
        </p:nvCxnSpPr>
        <p:spPr>
          <a:xfrm>
            <a:off x="5778939" y="4068536"/>
            <a:ext cx="1757725" cy="57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CB602C-D103-96CD-DE93-7ACC2F0F32A3}"/>
              </a:ext>
            </a:extLst>
          </p:cNvPr>
          <p:cNvCxnSpPr>
            <a:stCxn id="17" idx="3"/>
            <a:endCxn id="14" idx="1"/>
          </p:cNvCxnSpPr>
          <p:nvPr/>
        </p:nvCxnSpPr>
        <p:spPr>
          <a:xfrm flipV="1">
            <a:off x="6007121" y="1589518"/>
            <a:ext cx="1529543" cy="339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6FBC06-F7C2-6917-56C6-B2AC8180C0AD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 flipV="1">
            <a:off x="6007121" y="4638680"/>
            <a:ext cx="1529543" cy="34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Curved Down 53">
            <a:extLst>
              <a:ext uri="{FF2B5EF4-FFF2-40B4-BE49-F238E27FC236}">
                <a16:creationId xmlns:a16="http://schemas.microsoft.com/office/drawing/2014/main" id="{FD765672-DD8D-5838-07A2-F941E24E08ED}"/>
              </a:ext>
            </a:extLst>
          </p:cNvPr>
          <p:cNvSpPr/>
          <p:nvPr/>
        </p:nvSpPr>
        <p:spPr>
          <a:xfrm flipH="1" flipV="1">
            <a:off x="4850027" y="5400810"/>
            <a:ext cx="3905140" cy="604343"/>
          </a:xfrm>
          <a:prstGeom prst="curvedDownArrow">
            <a:avLst>
              <a:gd name="adj1" fmla="val 25000"/>
              <a:gd name="adj2" fmla="val 50000"/>
              <a:gd name="adj3" fmla="val 376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3102146-691C-E1B0-C70C-D867365C5014}"/>
              </a:ext>
            </a:extLst>
          </p:cNvPr>
          <p:cNvSpPr txBox="1"/>
          <p:nvPr/>
        </p:nvSpPr>
        <p:spPr>
          <a:xfrm>
            <a:off x="6657801" y="5797268"/>
            <a:ext cx="742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N=20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141C3D-200F-7DD8-F349-F4F7C897EA69}"/>
              </a:ext>
            </a:extLst>
          </p:cNvPr>
          <p:cNvSpPr/>
          <p:nvPr/>
        </p:nvSpPr>
        <p:spPr>
          <a:xfrm>
            <a:off x="10135084" y="1267128"/>
            <a:ext cx="1540903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ACC946-7FEC-4E89-8602-A16A1CF2DA79}"/>
              </a:ext>
            </a:extLst>
          </p:cNvPr>
          <p:cNvSpPr/>
          <p:nvPr/>
        </p:nvSpPr>
        <p:spPr>
          <a:xfrm>
            <a:off x="10135083" y="2320517"/>
            <a:ext cx="1540903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RMSE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BFB71B6-F523-3050-0003-474DB8D7CC3D}"/>
              </a:ext>
            </a:extLst>
          </p:cNvPr>
          <p:cNvSpPr/>
          <p:nvPr/>
        </p:nvSpPr>
        <p:spPr>
          <a:xfrm>
            <a:off x="10135083" y="4319409"/>
            <a:ext cx="1540903" cy="644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RMSE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9378A0F-EDF4-44BD-9B63-C8CE1B9F34FB}"/>
              </a:ext>
            </a:extLst>
          </p:cNvPr>
          <p:cNvCxnSpPr>
            <a:stCxn id="14" idx="3"/>
            <a:endCxn id="58" idx="1"/>
          </p:cNvCxnSpPr>
          <p:nvPr/>
        </p:nvCxnSpPr>
        <p:spPr>
          <a:xfrm flipV="1">
            <a:off x="9077567" y="1589517"/>
            <a:ext cx="10575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42F3E6-7312-8201-D847-CB9F7E09181F}"/>
              </a:ext>
            </a:extLst>
          </p:cNvPr>
          <p:cNvCxnSpPr>
            <a:stCxn id="15" idx="3"/>
            <a:endCxn id="59" idx="1"/>
          </p:cNvCxnSpPr>
          <p:nvPr/>
        </p:nvCxnSpPr>
        <p:spPr>
          <a:xfrm>
            <a:off x="9077567" y="2642906"/>
            <a:ext cx="1057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448A725-C8C6-2983-E3B2-2983E1C06CB2}"/>
              </a:ext>
            </a:extLst>
          </p:cNvPr>
          <p:cNvCxnSpPr>
            <a:stCxn id="16" idx="3"/>
            <a:endCxn id="60" idx="1"/>
          </p:cNvCxnSpPr>
          <p:nvPr/>
        </p:nvCxnSpPr>
        <p:spPr>
          <a:xfrm>
            <a:off x="9077567" y="4638680"/>
            <a:ext cx="1057516" cy="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7AEAE3F-F5E4-984B-97D7-027E27C3ECF8}"/>
              </a:ext>
            </a:extLst>
          </p:cNvPr>
          <p:cNvSpPr txBox="1"/>
          <p:nvPr/>
        </p:nvSpPr>
        <p:spPr>
          <a:xfrm>
            <a:off x="9484337" y="5308575"/>
            <a:ext cx="26519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Produce 20*(m*n) results</a:t>
            </a:r>
          </a:p>
        </p:txBody>
      </p:sp>
    </p:spTree>
    <p:extLst>
      <p:ext uri="{BB962C8B-B14F-4D97-AF65-F5344CB8AC3E}">
        <p14:creationId xmlns:p14="http://schemas.microsoft.com/office/powerpoint/2010/main" val="56247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36"/>
    </mc:Choice>
    <mc:Fallback xmlns="">
      <p:transition spd="slow" advTm="5543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74C4-E67B-6818-8B97-A12951369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9456B-0B36-C356-E7C1-B978646710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2"/>
    </mc:Choice>
    <mc:Fallback xmlns="">
      <p:transition spd="slow" advTm="4352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B1EB9F-0C52-AB19-375D-473EEF1A9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Trained on all but the final 3 production days.</a:t>
            </a:r>
          </a:p>
          <a:p>
            <a:r>
              <a:rPr lang="en-US" dirty="0"/>
              <a:t>Model tuned using grid search:</a:t>
            </a:r>
          </a:p>
          <a:p>
            <a:pPr lvl="1"/>
            <a:r>
              <a:rPr lang="en-US" dirty="0"/>
              <a:t>P = 0,1,2</a:t>
            </a:r>
          </a:p>
          <a:p>
            <a:pPr lvl="1"/>
            <a:r>
              <a:rPr lang="en-US" dirty="0"/>
              <a:t>Q = 0,1,2</a:t>
            </a:r>
          </a:p>
          <a:p>
            <a:pPr lvl="1"/>
            <a:r>
              <a:rPr lang="en-US" dirty="0"/>
              <a:t>D = 0,1,2</a:t>
            </a:r>
          </a:p>
          <a:p>
            <a:r>
              <a:rPr lang="en-US" dirty="0"/>
              <a:t>Final Model</a:t>
            </a:r>
          </a:p>
          <a:p>
            <a:pPr lvl="1"/>
            <a:r>
              <a:rPr lang="en-US" dirty="0"/>
              <a:t>2 Million Cells = (2,0,2)</a:t>
            </a:r>
          </a:p>
          <a:p>
            <a:pPr lvl="1"/>
            <a:r>
              <a:rPr lang="en-US" dirty="0"/>
              <a:t>1 Million Cells = (1,1,1)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6907-A2CB-ECC7-D697-D363FD610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Results – Time Series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4C41B60-063E-B2D9-E490-5F3F852C6DC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831" b="1831"/>
          <a:stretch>
            <a:fillRect/>
          </a:stretch>
        </p:blipFill>
        <p:spPr>
          <a:xfrm>
            <a:off x="8130194" y="1998345"/>
            <a:ext cx="3960124" cy="2861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0BF825-C3CF-F1D8-58EB-27F6046B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681" y="1928670"/>
            <a:ext cx="4006513" cy="300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C8293F-9E41-0D56-AAA2-CA935B59E798}"/>
              </a:ext>
            </a:extLst>
          </p:cNvPr>
          <p:cNvSpPr txBox="1"/>
          <p:nvPr/>
        </p:nvSpPr>
        <p:spPr>
          <a:xfrm>
            <a:off x="6258385" y="1559338"/>
            <a:ext cx="295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ARIMA Model Grid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49EC39-E05A-B1DD-D8F9-4F954AF632F6}"/>
                  </a:ext>
                </a:extLst>
              </p:cNvPr>
              <p:cNvSpPr txBox="1"/>
              <p:nvPr/>
            </p:nvSpPr>
            <p:spPr>
              <a:xfrm>
                <a:off x="4977384" y="5247563"/>
                <a:ext cx="6103620" cy="639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49EC39-E05A-B1DD-D8F9-4F954AF63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384" y="5247563"/>
                <a:ext cx="6103620" cy="639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4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92"/>
    </mc:Choice>
    <mc:Fallback xmlns="">
      <p:transition spd="slow" advTm="8829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C43259-AF32-1854-BCC0-FABC87D13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Relatively low RMSE</a:t>
            </a:r>
          </a:p>
          <a:p>
            <a:pPr lvl="1"/>
            <a:r>
              <a:rPr lang="en-US" dirty="0"/>
              <a:t>1 Million Cells = 223.19</a:t>
            </a:r>
          </a:p>
          <a:p>
            <a:pPr lvl="1"/>
            <a:r>
              <a:rPr lang="en-US" dirty="0"/>
              <a:t>2 Million Cells = 314.61</a:t>
            </a:r>
          </a:p>
          <a:p>
            <a:r>
              <a:rPr lang="en-US" dirty="0"/>
              <a:t>Taper in production accurately captured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4F923-6315-5C82-0D21-E9A176078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Evaluation – Time Series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098C535-EDAE-491C-0177-0BF8579B99A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2" r="3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7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02"/>
    </mc:Choice>
    <mc:Fallback xmlns="">
      <p:transition spd="slow" advTm="663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B1EB9F-0C52-AB19-375D-473EEF1A9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Trained using 80% of the data</a:t>
            </a:r>
          </a:p>
          <a:p>
            <a:pPr lvl="1"/>
            <a:r>
              <a:rPr lang="en-US" dirty="0"/>
              <a:t>Train each model to predict various versions of titer</a:t>
            </a:r>
          </a:p>
          <a:p>
            <a:pPr lvl="2"/>
            <a:r>
              <a:rPr lang="en-US" dirty="0"/>
              <a:t>Imputed and non-imputed</a:t>
            </a:r>
          </a:p>
          <a:p>
            <a:pPr lvl="1"/>
            <a:r>
              <a:rPr lang="en-US" dirty="0"/>
              <a:t>5-fold cross validation, 2 repeats</a:t>
            </a:r>
          </a:p>
          <a:p>
            <a:pPr lvl="1"/>
            <a:r>
              <a:rPr lang="en-US" dirty="0"/>
              <a:t>Process repeated 20 times</a:t>
            </a:r>
          </a:p>
          <a:p>
            <a:r>
              <a:rPr lang="en-US" dirty="0"/>
              <a:t>Hyperparameters tuned using Grid 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6907-A2CB-ECC7-D697-D363FD610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Results – Predictive Modeling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7BA5C-572C-827A-27E3-2539999DF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93" y="2470995"/>
            <a:ext cx="6839015" cy="2523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90FF16-D600-0E49-C1D5-549C1161F175}"/>
              </a:ext>
            </a:extLst>
          </p:cNvPr>
          <p:cNvSpPr txBox="1"/>
          <p:nvPr/>
        </p:nvSpPr>
        <p:spPr>
          <a:xfrm>
            <a:off x="6584925" y="2010223"/>
            <a:ext cx="329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Hyperparameters Considered</a:t>
            </a:r>
          </a:p>
        </p:txBody>
      </p:sp>
    </p:spTree>
    <p:extLst>
      <p:ext uri="{BB962C8B-B14F-4D97-AF65-F5344CB8AC3E}">
        <p14:creationId xmlns:p14="http://schemas.microsoft.com/office/powerpoint/2010/main" val="223852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48"/>
    </mc:Choice>
    <mc:Fallback xmlns="">
      <p:transition spd="slow" advTm="862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16A59-BC63-8B51-0768-F31F18B7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28" y="1108710"/>
            <a:ext cx="10195560" cy="4846320"/>
          </a:xfrm>
        </p:spPr>
        <p:txBody>
          <a:bodyPr>
            <a:normAutofit/>
          </a:bodyPr>
          <a:lstStyle/>
          <a:p>
            <a:r>
              <a:rPr lang="en-US" sz="2400" dirty="0"/>
              <a:t>Recombinant Protein Production</a:t>
            </a:r>
          </a:p>
          <a:p>
            <a:pPr lvl="1"/>
            <a:r>
              <a:rPr lang="en-US" sz="2200" dirty="0"/>
              <a:t>Use “host” cells to inject with instructions to reproduce valuable proteins</a:t>
            </a:r>
          </a:p>
          <a:p>
            <a:pPr lvl="1"/>
            <a:r>
              <a:rPr lang="en-US" sz="2200" dirty="0"/>
              <a:t>Protein produced described by “titer”</a:t>
            </a:r>
          </a:p>
          <a:p>
            <a:r>
              <a:rPr lang="en-US" sz="2400" dirty="0" err="1"/>
              <a:t>Cytovance</a:t>
            </a:r>
            <a:r>
              <a:rPr lang="en-US" sz="2400" dirty="0"/>
              <a:t> Biologics</a:t>
            </a:r>
          </a:p>
          <a:p>
            <a:pPr lvl="1"/>
            <a:r>
              <a:rPr lang="en-US" sz="2200" dirty="0"/>
              <a:t>Biomanufacturing company in Oklahoma City</a:t>
            </a:r>
          </a:p>
          <a:p>
            <a:pPr lvl="1"/>
            <a:r>
              <a:rPr lang="en-US" sz="2200" dirty="0"/>
              <a:t>Specializes in mammalian cell “hosts”</a:t>
            </a:r>
          </a:p>
          <a:p>
            <a:pPr lvl="2"/>
            <a:r>
              <a:rPr lang="en-US" sz="2000" dirty="0"/>
              <a:t>Chinese Hamster Ovaries (CHO)</a:t>
            </a:r>
          </a:p>
          <a:p>
            <a:pPr lvl="1"/>
            <a:r>
              <a:rPr lang="en-US" sz="2200" dirty="0"/>
              <a:t>Experimented on input variables and their effect on titer production</a:t>
            </a:r>
          </a:p>
          <a:p>
            <a:pPr lvl="1"/>
            <a:r>
              <a:rPr lang="en-US" sz="2200" b="1" dirty="0"/>
              <a:t>Seeking insight into optimal input variable combinations</a:t>
            </a:r>
          </a:p>
          <a:p>
            <a:r>
              <a:rPr lang="en-US" sz="2400" dirty="0"/>
              <a:t>Advised by Dr. </a:t>
            </a:r>
            <a:r>
              <a:rPr lang="en-US" sz="2400" dirty="0" err="1"/>
              <a:t>Talayeh</a:t>
            </a:r>
            <a:r>
              <a:rPr lang="en-US" sz="2400" dirty="0"/>
              <a:t> </a:t>
            </a:r>
            <a:r>
              <a:rPr lang="en-US" sz="2400" dirty="0" err="1"/>
              <a:t>Razzaghi</a:t>
            </a:r>
            <a:endParaRPr lang="en-US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31923-0857-DF8D-1D10-18CE722E7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Project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7D756-D29A-F518-F488-F63058A4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375" y="2306101"/>
            <a:ext cx="2720340" cy="14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28"/>
    </mc:Choice>
    <mc:Fallback xmlns="">
      <p:transition spd="slow" advTm="10112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B1EB9F-0C52-AB19-375D-473EEF1A9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Hyperparameters tuned with Grid Search</a:t>
            </a:r>
          </a:p>
          <a:p>
            <a:pPr lvl="1"/>
            <a:r>
              <a:rPr lang="en-US" dirty="0"/>
              <a:t>Hyperparameters expose how data interpreted by algorithm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6907-A2CB-ECC7-D697-D363FD610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Results – Predictive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E96B1-74E4-56B3-44D0-635EDE73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576" y="1652104"/>
            <a:ext cx="4436503" cy="3864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882685-6C4F-5664-8138-63122B08BC25}"/>
              </a:ext>
            </a:extLst>
          </p:cNvPr>
          <p:cNvSpPr txBox="1"/>
          <p:nvPr/>
        </p:nvSpPr>
        <p:spPr>
          <a:xfrm>
            <a:off x="5673576" y="1179576"/>
            <a:ext cx="46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Grid Search Average/Most Frequent Results</a:t>
            </a:r>
          </a:p>
        </p:txBody>
      </p:sp>
    </p:spTree>
    <p:extLst>
      <p:ext uri="{BB962C8B-B14F-4D97-AF65-F5344CB8AC3E}">
        <p14:creationId xmlns:p14="http://schemas.microsoft.com/office/powerpoint/2010/main" val="144071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24"/>
    </mc:Choice>
    <mc:Fallback xmlns="">
      <p:transition spd="slow" advTm="6602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D09BF-E531-C045-71E1-B474A4D94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model evaluated using RMSE</a:t>
            </a:r>
          </a:p>
          <a:p>
            <a:pPr lvl="1"/>
            <a:r>
              <a:rPr lang="en-US" dirty="0"/>
              <a:t>Average RMSE similar</a:t>
            </a:r>
          </a:p>
          <a:p>
            <a:r>
              <a:rPr lang="en-US" dirty="0"/>
              <a:t>Best models compared using Tukey Comparison of Means</a:t>
            </a:r>
          </a:p>
          <a:p>
            <a:pPr lvl="1"/>
            <a:r>
              <a:rPr lang="en-US" dirty="0"/>
              <a:t>GBRT was determined to be less powerful</a:t>
            </a:r>
          </a:p>
          <a:p>
            <a:pPr lvl="1"/>
            <a:r>
              <a:rPr lang="en-US" dirty="0"/>
              <a:t>Other models are “interchangeable”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9CB0-84DC-0F38-0F20-E1A5143E1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Results – Predictive Modeling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B9D0B4-723E-6DF7-0C80-A1881A355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29" y="1298448"/>
            <a:ext cx="6471886" cy="3239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BDE5BD-921C-A31C-556F-1E3D55671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369" y="4694634"/>
            <a:ext cx="5054022" cy="1103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815B9B-5FEA-0F02-4432-F793A7E6A367}"/>
              </a:ext>
            </a:extLst>
          </p:cNvPr>
          <p:cNvSpPr txBox="1"/>
          <p:nvPr/>
        </p:nvSpPr>
        <p:spPr>
          <a:xfrm>
            <a:off x="5800968" y="1161288"/>
            <a:ext cx="438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Best Model Tune 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321777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652"/>
    </mc:Choice>
    <mc:Fallback xmlns="">
      <p:transition spd="slow" advTm="6565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DA152-67FD-8179-1C06-0D4B38B19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Utilize “Variable Importance” from each model to rank features.</a:t>
            </a:r>
          </a:p>
          <a:p>
            <a:pPr lvl="1"/>
            <a:r>
              <a:rPr lang="en-US" dirty="0"/>
              <a:t>Aggregate average rank</a:t>
            </a:r>
          </a:p>
          <a:p>
            <a:pPr lvl="1"/>
            <a:r>
              <a:rPr lang="en-US" dirty="0"/>
              <a:t>Analyze interactions amongst the top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713A4-D9BF-D693-42EE-077D1B7E0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Results – Variable Importance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5560C-8ECC-06FB-420D-05ACD283A709}"/>
              </a:ext>
            </a:extLst>
          </p:cNvPr>
          <p:cNvSpPr txBox="1"/>
          <p:nvPr/>
        </p:nvSpPr>
        <p:spPr>
          <a:xfrm>
            <a:off x="6326883" y="1569121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Importance Aggregation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034C0-86C1-7A0F-D9E1-C858C873A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450" y="1938452"/>
            <a:ext cx="7118125" cy="2981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99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51"/>
    </mc:Choice>
    <mc:Fallback xmlns="">
      <p:transition spd="slow" advTm="8035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DA152-67FD-8179-1C06-0D4B38B19D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Analysis of Variance (ANOVA) vital to completing business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713A4-D9BF-D693-42EE-077D1B7E0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ANOVA on Important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50537-FD64-C329-442F-5B4478739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595" y="2170140"/>
            <a:ext cx="7432385" cy="2517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FF618B-029E-FB5A-9F90-4F557F91527C}"/>
              </a:ext>
            </a:extLst>
          </p:cNvPr>
          <p:cNvSpPr txBox="1"/>
          <p:nvPr/>
        </p:nvSpPr>
        <p:spPr>
          <a:xfrm>
            <a:off x="5808375" y="1538478"/>
            <a:ext cx="438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 Features 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26372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42"/>
    </mc:Choice>
    <mc:Fallback xmlns="">
      <p:transition spd="slow" advTm="5974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EF3C-441D-EAC2-EA0F-7B406BFFD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F8FD6-53B3-429D-378C-E9858CD9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575" y="1814411"/>
            <a:ext cx="3568520" cy="1294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A202F7-5F78-CEAF-034C-E7E652529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61" y="1814411"/>
            <a:ext cx="3568520" cy="12945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2BECB-9DA3-6CD0-9054-212CA97AF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12" y="3584447"/>
            <a:ext cx="3568520" cy="1210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8FC5F-481A-6068-F42D-48A0055F0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9561" y="3584448"/>
            <a:ext cx="3568520" cy="1210747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499AC4C6-C998-C079-64C0-66F17BAAE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/>
          <a:p>
            <a:r>
              <a:rPr lang="en-US" dirty="0"/>
              <a:t>Determined using factorial design analysis:</a:t>
            </a:r>
          </a:p>
          <a:p>
            <a:pPr lvl="1"/>
            <a:r>
              <a:rPr lang="en-US" dirty="0"/>
              <a:t>Shorter production runs should use:</a:t>
            </a:r>
          </a:p>
          <a:p>
            <a:pPr lvl="2"/>
            <a:r>
              <a:rPr lang="en-US" dirty="0"/>
              <a:t>Higher glucose trigger limit</a:t>
            </a:r>
          </a:p>
          <a:p>
            <a:pPr lvl="2"/>
            <a:r>
              <a:rPr lang="en-US" dirty="0"/>
              <a:t>Media type B</a:t>
            </a:r>
          </a:p>
          <a:p>
            <a:pPr lvl="2"/>
            <a:r>
              <a:rPr lang="en-US" dirty="0"/>
              <a:t>Low temperature</a:t>
            </a:r>
          </a:p>
          <a:p>
            <a:pPr lvl="1"/>
            <a:r>
              <a:rPr lang="en-US" dirty="0"/>
              <a:t>Longer production runs should consider temperature shifts in later days</a:t>
            </a:r>
          </a:p>
        </p:txBody>
      </p:sp>
    </p:spTree>
    <p:extLst>
      <p:ext uri="{BB962C8B-B14F-4D97-AF65-F5344CB8AC3E}">
        <p14:creationId xmlns:p14="http://schemas.microsoft.com/office/powerpoint/2010/main" val="272508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92"/>
    </mc:Choice>
    <mc:Fallback xmlns="">
      <p:transition spd="slow" advTm="7519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B7675E-651B-225A-5992-0CB72EE4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a variety of modeling methods suitable for titer prediction</a:t>
            </a:r>
          </a:p>
          <a:p>
            <a:r>
              <a:rPr lang="en-US" dirty="0"/>
              <a:t>Identified important features and relationships among them</a:t>
            </a:r>
          </a:p>
          <a:p>
            <a:r>
              <a:rPr lang="en-US" dirty="0" err="1"/>
              <a:t>Cytovance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Guidelines for titer production inputs</a:t>
            </a:r>
          </a:p>
          <a:p>
            <a:pPr lvl="2"/>
            <a:r>
              <a:rPr lang="en-US" dirty="0"/>
              <a:t>Optimal inputs change with time</a:t>
            </a:r>
          </a:p>
          <a:p>
            <a:r>
              <a:rPr lang="en-US" dirty="0"/>
              <a:t>Recommendations for Improvement</a:t>
            </a:r>
          </a:p>
          <a:p>
            <a:pPr lvl="1"/>
            <a:r>
              <a:rPr lang="en-US" dirty="0"/>
              <a:t>Train more non-linear models</a:t>
            </a:r>
          </a:p>
          <a:p>
            <a:pPr lvl="1"/>
            <a:r>
              <a:rPr lang="en-US" dirty="0"/>
              <a:t>Combine 250-mL flask and other vessel types into single model</a:t>
            </a:r>
          </a:p>
          <a:p>
            <a:pPr lvl="1"/>
            <a:r>
              <a:rPr lang="en-US" dirty="0"/>
              <a:t>Gather more data</a:t>
            </a:r>
          </a:p>
          <a:p>
            <a:pPr lvl="1"/>
            <a:r>
              <a:rPr lang="en-US" dirty="0"/>
              <a:t>Attempt input value imputation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0404B-1FC8-ABF5-3950-697A18A9B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362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56"/>
    </mc:Choice>
    <mc:Fallback xmlns="">
      <p:transition spd="slow" advTm="11615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A114DD-7C12-D459-533E-EFBCB029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[1]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Puranik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A, Dandekar, P, Jain, R. Exploring the potential of machine learning for	 more efficient development and production of				 biopharmaceuticals. </a:t>
            </a:r>
            <a:r>
              <a:rPr lang="en-US" b="0" i="1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Biotechnol</a:t>
            </a:r>
            <a:r>
              <a:rPr lang="en-US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Prog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 2022; 38( 6):e3291.			 doi: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 tooltip="Link to external resource: 10.1002/btpr.329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10.1002/btpr.3291</a:t>
            </a:r>
            <a:endParaRPr lang="en-US" b="0" i="0" u="none" strike="noStrike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[2] 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Ian Walsh, Matthew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Myint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Terry Nguyen-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Khuong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Ying Swan Ho, Say Kong Ng &amp;	 Meiyappan Lakshmanan (2022) Harnessing the potential of machine		 learning for advancing “Quality by Design” in					 biomanufacturing,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mAbs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 14:1, DOI: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10.1080/19420862.2021.2013593</a:t>
            </a:r>
            <a:endParaRPr lang="en-US" b="0" i="0" u="sng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Recombinant Protein Production. (2021, December 16). City Tech CUNY.	https://bio.libretexts.org/@go/page/75276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5BDC0-3FC1-425F-12AE-CF0224446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916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A60F2-BC97-5717-9BF3-9A893050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00" y="1312378"/>
            <a:ext cx="4072932" cy="418909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Cytovance</a:t>
            </a:r>
            <a:r>
              <a:rPr lang="en-US" dirty="0"/>
              <a:t> experimental data</a:t>
            </a:r>
          </a:p>
          <a:p>
            <a:pPr lvl="1"/>
            <a:r>
              <a:rPr lang="en-US" dirty="0"/>
              <a:t>Given data via Microsoft </a:t>
            </a:r>
            <a:r>
              <a:rPr lang="en-US" i="1" dirty="0"/>
              <a:t>Excel</a:t>
            </a:r>
          </a:p>
          <a:p>
            <a:pPr lvl="1"/>
            <a:r>
              <a:rPr lang="en-US" dirty="0"/>
              <a:t>11 “sheets” across 2 files</a:t>
            </a:r>
          </a:p>
          <a:p>
            <a:pPr lvl="1"/>
            <a:r>
              <a:rPr lang="en-US" dirty="0"/>
              <a:t>13 input variables</a:t>
            </a:r>
          </a:p>
          <a:p>
            <a:pPr lvl="1"/>
            <a:r>
              <a:rPr lang="en-US" dirty="0"/>
              <a:t>18 output variables</a:t>
            </a:r>
          </a:p>
          <a:p>
            <a:r>
              <a:rPr lang="en-US" dirty="0"/>
              <a:t>Issues with formatting</a:t>
            </a:r>
          </a:p>
          <a:p>
            <a:pPr lvl="1"/>
            <a:r>
              <a:rPr lang="en-US" dirty="0"/>
              <a:t>Merged cells</a:t>
            </a:r>
          </a:p>
          <a:p>
            <a:pPr lvl="1"/>
            <a:r>
              <a:rPr lang="en-US" dirty="0"/>
              <a:t>Special characters </a:t>
            </a:r>
          </a:p>
          <a:p>
            <a:pPr lvl="1"/>
            <a:r>
              <a:rPr lang="en-US" dirty="0"/>
              <a:t>“Separator” columns</a:t>
            </a:r>
          </a:p>
          <a:p>
            <a:r>
              <a:rPr lang="en-US" dirty="0"/>
              <a:t>Microsoft </a:t>
            </a:r>
            <a:r>
              <a:rPr lang="en-US" i="1" dirty="0" err="1"/>
              <a:t>PowerQuery</a:t>
            </a:r>
            <a:r>
              <a:rPr lang="en-US" dirty="0"/>
              <a:t> solution</a:t>
            </a:r>
          </a:p>
          <a:p>
            <a:pPr lvl="1"/>
            <a:r>
              <a:rPr lang="en-US" dirty="0"/>
              <a:t>Unmerge cells</a:t>
            </a:r>
          </a:p>
          <a:p>
            <a:pPr lvl="1"/>
            <a:r>
              <a:rPr lang="en-US" dirty="0"/>
              <a:t>Remove special characters</a:t>
            </a:r>
          </a:p>
          <a:p>
            <a:pPr lvl="1"/>
            <a:r>
              <a:rPr lang="en-US" dirty="0"/>
              <a:t>Append all data together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A1AF-6A53-124E-C3B0-40658ED96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AA56C-1A5F-B440-5C36-ECE4284D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08" y="1632418"/>
            <a:ext cx="6937992" cy="3362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9CC6E-5C06-B2DC-29EC-2E5E29FC8008}"/>
              </a:ext>
            </a:extLst>
          </p:cNvPr>
          <p:cNvSpPr txBox="1"/>
          <p:nvPr/>
        </p:nvSpPr>
        <p:spPr>
          <a:xfrm>
            <a:off x="7107302" y="1229785"/>
            <a:ext cx="196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Raw Data Quality</a:t>
            </a:r>
          </a:p>
        </p:txBody>
      </p:sp>
    </p:spTree>
    <p:extLst>
      <p:ext uri="{BB962C8B-B14F-4D97-AF65-F5344CB8AC3E}">
        <p14:creationId xmlns:p14="http://schemas.microsoft.com/office/powerpoint/2010/main" val="21613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87"/>
    </mc:Choice>
    <mc:Fallback xmlns="">
      <p:transition spd="slow" advTm="786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D50D-9F4C-5FE2-9F07-F153D30E5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B2BD1-4788-3443-7AEC-108E8F015F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7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6"/>
    </mc:Choice>
    <mc:Fallback xmlns="">
      <p:transition spd="slow" advTm="76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AFCD1D-C7A7-A00E-6A21-2019A5A0D3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data treatment: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“N/A” in pH Setpoint, Temp, Dissolved Oxygen replaced with 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 data 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 magnitude differences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 # unique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 with low variance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62DF4-BE97-545E-4F28-2F0185DAE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graphicFrame>
        <p:nvGraphicFramePr>
          <p:cNvPr id="5" name="Picture Placeholder 4">
            <a:extLst>
              <a:ext uri="{FF2B5EF4-FFF2-40B4-BE49-F238E27FC236}">
                <a16:creationId xmlns:a16="http://schemas.microsoft.com/office/drawing/2014/main" id="{05F76715-25B1-F91A-6637-1747A126621A}"/>
              </a:ext>
            </a:extLst>
          </p:cNvPr>
          <p:cNvGraphicFramePr>
            <a:graphicFrameLocks noGrp="1" noChangeAspect="1"/>
          </p:cNvGraphicFramePr>
          <p:nvPr>
            <p:ph type="pic" sz="quarter" idx="11"/>
          </p:nvPr>
        </p:nvGraphicFramePr>
        <p:xfrm>
          <a:off x="4282405" y="1997946"/>
          <a:ext cx="7423853" cy="286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557300" imgH="3299495" progId="Excel.Sheet.12">
                  <p:embed/>
                </p:oleObj>
              </mc:Choice>
              <mc:Fallback>
                <p:oleObj name="Worksheet" r:id="rId3" imgW="8557300" imgH="3299495" progId="Excel.Sheet.12">
                  <p:embed/>
                  <p:pic>
                    <p:nvPicPr>
                      <p:cNvPr id="5" name="Picture Placeholder 4">
                        <a:extLst>
                          <a:ext uri="{FF2B5EF4-FFF2-40B4-BE49-F238E27FC236}">
                            <a16:creationId xmlns:a16="http://schemas.microsoft.com/office/drawing/2014/main" id="{05F76715-25B1-F91A-6637-1747A1266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2405" y="1997946"/>
                        <a:ext cx="7423853" cy="2862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C115B7-41A0-BAFD-45E4-0DCF2AD7121F}"/>
              </a:ext>
            </a:extLst>
          </p:cNvPr>
          <p:cNvSpPr txBox="1"/>
          <p:nvPr/>
        </p:nvSpPr>
        <p:spPr>
          <a:xfrm>
            <a:off x="6564044" y="1566892"/>
            <a:ext cx="286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Inputs Data Quality Report</a:t>
            </a:r>
          </a:p>
        </p:txBody>
      </p:sp>
    </p:spTree>
    <p:extLst>
      <p:ext uri="{BB962C8B-B14F-4D97-AF65-F5344CB8AC3E}">
        <p14:creationId xmlns:p14="http://schemas.microsoft.com/office/powerpoint/2010/main" val="183644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34"/>
    </mc:Choice>
    <mc:Fallback xmlns="">
      <p:transition spd="slow" advTm="6883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30574-6171-777E-E9F6-52DD110141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1200" dirty="0"/>
              <a:t>Data Exploration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39D3366-969B-7D65-E90E-8430CBBD8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31" y="1118505"/>
            <a:ext cx="2774484" cy="48463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raw numeric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Cell Seeding Density has highest correlation to Titer amongst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 Added (%) has lowest correlation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Content Placeholder 5" descr="A picture containing text, diagram, screenshot, line&#10;&#10;Description automatically generated">
            <a:extLst>
              <a:ext uri="{FF2B5EF4-FFF2-40B4-BE49-F238E27FC236}">
                <a16:creationId xmlns:a16="http://schemas.microsoft.com/office/drawing/2014/main" id="{BC40E75A-25AE-984F-BD12-2BEC310B3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00" y="1118505"/>
            <a:ext cx="7679601" cy="49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2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46"/>
    </mc:Choice>
    <mc:Fallback xmlns="">
      <p:transition spd="slow" advTm="434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A504E8-815B-4F1A-397A-5F66BD25EF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Output variables have relationships with Titer</a:t>
            </a:r>
          </a:p>
          <a:p>
            <a:pPr lvl="1"/>
            <a:r>
              <a:rPr lang="en-US" dirty="0"/>
              <a:t>Glutamine</a:t>
            </a:r>
          </a:p>
          <a:p>
            <a:pPr lvl="1"/>
            <a:r>
              <a:rPr lang="en-US" dirty="0"/>
              <a:t>pH</a:t>
            </a:r>
          </a:p>
          <a:p>
            <a:pPr lvl="1"/>
            <a:r>
              <a:rPr lang="en-US" dirty="0"/>
              <a:t>Cell Viability</a:t>
            </a:r>
          </a:p>
          <a:p>
            <a:pPr lvl="1"/>
            <a:r>
              <a:rPr lang="en-US" dirty="0"/>
              <a:t>Osmolality</a:t>
            </a:r>
          </a:p>
          <a:p>
            <a:r>
              <a:rPr lang="en-US" dirty="0"/>
              <a:t>Potentially useful for imputation methods</a:t>
            </a:r>
          </a:p>
          <a:p>
            <a:pPr lvl="1"/>
            <a:r>
              <a:rPr lang="en-US" dirty="0"/>
              <a:t>MICE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80FE5-2507-89E5-275B-DEEB84C464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6DDD20-1F2B-54D3-2CCA-0BC1FB935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2AE72-D4FA-5051-E8E1-09B891ED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24399" y="1044858"/>
            <a:ext cx="6616322" cy="49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778"/>
    </mc:Choice>
    <mc:Fallback xmlns="">
      <p:transition spd="slow" advTm="857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A11A53-B874-3F58-3941-3F51C6CE23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9" name="Content Placeholder 8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9B322478-021D-CFB8-C83E-9D590B04CD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1284683"/>
            <a:ext cx="4794165" cy="35956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98F52B-B211-E974-1948-0D50458D86A2}"/>
              </a:ext>
            </a:extLst>
          </p:cNvPr>
          <p:cNvSpPr txBox="1"/>
          <p:nvPr/>
        </p:nvSpPr>
        <p:spPr>
          <a:xfrm>
            <a:off x="892669" y="4737701"/>
            <a:ext cx="434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Large amount of variability at two million cells/mL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B2E5F-74C3-398B-D0FB-BF7FC8DFAF31}"/>
              </a:ext>
            </a:extLst>
          </p:cNvPr>
          <p:cNvSpPr txBox="1"/>
          <p:nvPr/>
        </p:nvSpPr>
        <p:spPr>
          <a:xfrm>
            <a:off x="6404923" y="4737701"/>
            <a:ext cx="3776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alibri" panose="020F0502020204030204" pitchFamily="34" charset="0"/>
              </a:rPr>
              <a:t>Promising correlation, exposes vessel type as factor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D9673-0540-70D4-062A-B994D1DC5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36835"/>
            <a:ext cx="4667823" cy="3500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2D101-44A5-3D37-9CC7-3B8A1D425610}"/>
              </a:ext>
            </a:extLst>
          </p:cNvPr>
          <p:cNvSpPr txBox="1"/>
          <p:nvPr/>
        </p:nvSpPr>
        <p:spPr>
          <a:xfrm>
            <a:off x="6546316" y="1236835"/>
            <a:ext cx="349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Titer by Octet vs Production Day</a:t>
            </a:r>
          </a:p>
        </p:txBody>
      </p:sp>
    </p:spTree>
    <p:extLst>
      <p:ext uri="{BB962C8B-B14F-4D97-AF65-F5344CB8AC3E}">
        <p14:creationId xmlns:p14="http://schemas.microsoft.com/office/powerpoint/2010/main" val="183580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97"/>
    </mc:Choice>
    <mc:Fallback xmlns="">
      <p:transition spd="slow" advTm="757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82A9EA-3D98-294E-253D-1E643E84BB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Experiments with 250-mL flask differ</a:t>
            </a:r>
          </a:p>
          <a:p>
            <a:pPr lvl="1"/>
            <a:r>
              <a:rPr lang="en-US" dirty="0"/>
              <a:t>Lower number of variables changed</a:t>
            </a:r>
          </a:p>
          <a:p>
            <a:r>
              <a:rPr lang="en-US" dirty="0"/>
              <a:t>Will create a separate model for this subset of data</a:t>
            </a:r>
          </a:p>
          <a:p>
            <a:pPr lvl="1"/>
            <a:r>
              <a:rPr lang="en-US" dirty="0"/>
              <a:t>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C7A4D-A453-EB94-131F-46E981D43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382EB-B001-E73F-F55D-77521629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357" y="1773857"/>
            <a:ext cx="4483705" cy="3858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F074B-4341-D107-E798-F66298085766}"/>
              </a:ext>
            </a:extLst>
          </p:cNvPr>
          <p:cNvSpPr txBox="1"/>
          <p:nvPr/>
        </p:nvSpPr>
        <p:spPr>
          <a:xfrm>
            <a:off x="6652260" y="1305227"/>
            <a:ext cx="315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Unique Values by Vessel Type</a:t>
            </a:r>
          </a:p>
        </p:txBody>
      </p:sp>
    </p:spTree>
    <p:extLst>
      <p:ext uri="{BB962C8B-B14F-4D97-AF65-F5344CB8AC3E}">
        <p14:creationId xmlns:p14="http://schemas.microsoft.com/office/powerpoint/2010/main" val="186481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18"/>
    </mc:Choice>
    <mc:Fallback xmlns="">
      <p:transition spd="slow" advTm="55018"/>
    </mc:Fallback>
  </mc:AlternateContent>
</p:sld>
</file>

<file path=ppt/theme/theme1.xml><?xml version="1.0" encoding="utf-8"?>
<a:theme xmlns:a="http://schemas.openxmlformats.org/drawingml/2006/main" name="Fra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DSA5900_Template" id="{6D24A5AA-226B-4A04-8F31-2593E403756C}" vid="{89E1063A-FFA7-4D95-8F42-343C35BAE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OUDSA5900_Template</Template>
  <TotalTime>1818</TotalTime>
  <Words>1332</Words>
  <Application>Microsoft Office PowerPoint</Application>
  <PresentationFormat>Widescreen</PresentationFormat>
  <Paragraphs>251</Paragraphs>
  <Slides>26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Corbel</vt:lpstr>
      <vt:lpstr>Fira Sans</vt:lpstr>
      <vt:lpstr>Open Sans</vt:lpstr>
      <vt:lpstr>Times New Roman</vt:lpstr>
      <vt:lpstr>Wingdings 2</vt:lpstr>
      <vt:lpstr>Frame</vt:lpstr>
      <vt:lpstr>Worksheet</vt:lpstr>
      <vt:lpstr>Optimizing Protein Titer Production</vt:lpstr>
      <vt:lpstr>PowerPoint Presentation</vt:lpstr>
      <vt:lpstr>PowerPoint Presentation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Design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Jackson E Polk</cp:lastModifiedBy>
  <cp:revision>102</cp:revision>
  <dcterms:created xsi:type="dcterms:W3CDTF">2021-03-06T21:40:40Z</dcterms:created>
  <dcterms:modified xsi:type="dcterms:W3CDTF">2023-07-24T20:58:53Z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