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4" r:id="rId2"/>
  </p:sldMasterIdLst>
  <p:notesMasterIdLst>
    <p:notesMasterId r:id="rId4"/>
  </p:notesMasterIdLst>
  <p:sldIdLst>
    <p:sldId id="256" r:id="rId3"/>
  </p:sldIdLst>
  <p:sldSz cx="9144000" cy="5143500" type="screen16x9"/>
  <p:notesSz cx="6858000" cy="9144000"/>
  <p:embeddedFontLst>
    <p:embeddedFont>
      <p:font typeface="Helvetica Neue"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yeh Razzagh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FD38FA-6681-497E-8217-BBF85C1D087B}" v="5" dt="2024-02-29T21:16:12.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3034" y="12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notesMaster" Target="notesMasters/notes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kafor, Paul O." userId="2be5de73-97a2-4cb4-b567-382a67b6055d" providerId="ADAL" clId="{F6FD38FA-6681-497E-8217-BBF85C1D087B}"/>
    <pc:docChg chg="undo custSel delSld modSld delMainMaster modMainMaster modNotesMaster">
      <pc:chgData name="Okafor, Paul O." userId="2be5de73-97a2-4cb4-b567-382a67b6055d" providerId="ADAL" clId="{F6FD38FA-6681-497E-8217-BBF85C1D087B}" dt="2024-02-29T21:16:12.457" v="277"/>
      <pc:docMkLst>
        <pc:docMk/>
      </pc:docMkLst>
      <pc:sldChg chg="addSp delSp modSp mod modNotes">
        <pc:chgData name="Okafor, Paul O." userId="2be5de73-97a2-4cb4-b567-382a67b6055d" providerId="ADAL" clId="{F6FD38FA-6681-497E-8217-BBF85C1D087B}" dt="2024-02-29T21:16:12.457" v="277"/>
        <pc:sldMkLst>
          <pc:docMk/>
          <pc:sldMk cId="0" sldId="256"/>
        </pc:sldMkLst>
        <pc:spChg chg="mod">
          <ac:chgData name="Okafor, Paul O." userId="2be5de73-97a2-4cb4-b567-382a67b6055d" providerId="ADAL" clId="{F6FD38FA-6681-497E-8217-BBF85C1D087B}" dt="2024-02-29T21:16:12.457" v="277"/>
          <ac:spMkLst>
            <pc:docMk/>
            <pc:sldMk cId="0" sldId="256"/>
            <ac:spMk id="19" creationId="{5671F0AA-21E5-B3CC-FDD5-1A0DE9CD10F2}"/>
          </ac:spMkLst>
        </pc:spChg>
        <pc:spChg chg="mod">
          <ac:chgData name="Okafor, Paul O." userId="2be5de73-97a2-4cb4-b567-382a67b6055d" providerId="ADAL" clId="{F6FD38FA-6681-497E-8217-BBF85C1D087B}" dt="2024-02-29T21:16:12.457" v="277"/>
          <ac:spMkLst>
            <pc:docMk/>
            <pc:sldMk cId="0" sldId="256"/>
            <ac:spMk id="22" creationId="{791DF15A-9FC6-6700-FE59-6B7954BE2848}"/>
          </ac:spMkLst>
        </pc:spChg>
        <pc:spChg chg="add mod">
          <ac:chgData name="Okafor, Paul O." userId="2be5de73-97a2-4cb4-b567-382a67b6055d" providerId="ADAL" clId="{F6FD38FA-6681-497E-8217-BBF85C1D087B}" dt="2024-02-29T21:16:12.457" v="277"/>
          <ac:spMkLst>
            <pc:docMk/>
            <pc:sldMk cId="0" sldId="256"/>
            <ac:spMk id="23" creationId="{8F87212A-BDEA-F971-0188-6F5B1E9E8D0C}"/>
          </ac:spMkLst>
        </pc:spChg>
        <pc:spChg chg="mod">
          <ac:chgData name="Okafor, Paul O." userId="2be5de73-97a2-4cb4-b567-382a67b6055d" providerId="ADAL" clId="{F6FD38FA-6681-497E-8217-BBF85C1D087B}" dt="2024-02-29T21:16:12.457" v="277"/>
          <ac:spMkLst>
            <pc:docMk/>
            <pc:sldMk cId="0" sldId="256"/>
            <ac:spMk id="152" creationId="{00000000-0000-0000-0000-000000000000}"/>
          </ac:spMkLst>
        </pc:spChg>
        <pc:spChg chg="mod">
          <ac:chgData name="Okafor, Paul O." userId="2be5de73-97a2-4cb4-b567-382a67b6055d" providerId="ADAL" clId="{F6FD38FA-6681-497E-8217-BBF85C1D087B}" dt="2024-02-29T21:16:12.457" v="277"/>
          <ac:spMkLst>
            <pc:docMk/>
            <pc:sldMk cId="0" sldId="256"/>
            <ac:spMk id="153" creationId="{00000000-0000-0000-0000-000000000000}"/>
          </ac:spMkLst>
        </pc:spChg>
        <pc:spChg chg="mod">
          <ac:chgData name="Okafor, Paul O." userId="2be5de73-97a2-4cb4-b567-382a67b6055d" providerId="ADAL" clId="{F6FD38FA-6681-497E-8217-BBF85C1D087B}" dt="2024-02-29T21:16:12.457" v="277"/>
          <ac:spMkLst>
            <pc:docMk/>
            <pc:sldMk cId="0" sldId="256"/>
            <ac:spMk id="154" creationId="{00000000-0000-0000-0000-000000000000}"/>
          </ac:spMkLst>
        </pc:spChg>
        <pc:spChg chg="mod">
          <ac:chgData name="Okafor, Paul O." userId="2be5de73-97a2-4cb4-b567-382a67b6055d" providerId="ADAL" clId="{F6FD38FA-6681-497E-8217-BBF85C1D087B}" dt="2024-02-29T21:16:12.457" v="277"/>
          <ac:spMkLst>
            <pc:docMk/>
            <pc:sldMk cId="0" sldId="256"/>
            <ac:spMk id="155" creationId="{00000000-0000-0000-0000-000000000000}"/>
          </ac:spMkLst>
        </pc:spChg>
        <pc:spChg chg="mod">
          <ac:chgData name="Okafor, Paul O." userId="2be5de73-97a2-4cb4-b567-382a67b6055d" providerId="ADAL" clId="{F6FD38FA-6681-497E-8217-BBF85C1D087B}" dt="2024-02-29T21:16:12.457" v="277"/>
          <ac:spMkLst>
            <pc:docMk/>
            <pc:sldMk cId="0" sldId="256"/>
            <ac:spMk id="156" creationId="{00000000-0000-0000-0000-000000000000}"/>
          </ac:spMkLst>
        </pc:spChg>
        <pc:spChg chg="mod">
          <ac:chgData name="Okafor, Paul O." userId="2be5de73-97a2-4cb4-b567-382a67b6055d" providerId="ADAL" clId="{F6FD38FA-6681-497E-8217-BBF85C1D087B}" dt="2024-02-29T21:16:12.457" v="277"/>
          <ac:spMkLst>
            <pc:docMk/>
            <pc:sldMk cId="0" sldId="256"/>
            <ac:spMk id="157" creationId="{00000000-0000-0000-0000-000000000000}"/>
          </ac:spMkLst>
        </pc:spChg>
        <pc:spChg chg="mod">
          <ac:chgData name="Okafor, Paul O." userId="2be5de73-97a2-4cb4-b567-382a67b6055d" providerId="ADAL" clId="{F6FD38FA-6681-497E-8217-BBF85C1D087B}" dt="2024-02-29T21:16:12.457" v="277"/>
          <ac:spMkLst>
            <pc:docMk/>
            <pc:sldMk cId="0" sldId="256"/>
            <ac:spMk id="158" creationId="{00000000-0000-0000-0000-000000000000}"/>
          </ac:spMkLst>
        </pc:spChg>
        <pc:spChg chg="mod">
          <ac:chgData name="Okafor, Paul O." userId="2be5de73-97a2-4cb4-b567-382a67b6055d" providerId="ADAL" clId="{F6FD38FA-6681-497E-8217-BBF85C1D087B}" dt="2024-02-29T21:16:12.457" v="277"/>
          <ac:spMkLst>
            <pc:docMk/>
            <pc:sldMk cId="0" sldId="256"/>
            <ac:spMk id="159" creationId="{00000000-0000-0000-0000-000000000000}"/>
          </ac:spMkLst>
        </pc:spChg>
        <pc:spChg chg="mod">
          <ac:chgData name="Okafor, Paul O." userId="2be5de73-97a2-4cb4-b567-382a67b6055d" providerId="ADAL" clId="{F6FD38FA-6681-497E-8217-BBF85C1D087B}" dt="2024-02-29T21:16:12.457" v="277"/>
          <ac:spMkLst>
            <pc:docMk/>
            <pc:sldMk cId="0" sldId="256"/>
            <ac:spMk id="160" creationId="{00000000-0000-0000-0000-000000000000}"/>
          </ac:spMkLst>
        </pc:spChg>
        <pc:spChg chg="mod">
          <ac:chgData name="Okafor, Paul O." userId="2be5de73-97a2-4cb4-b567-382a67b6055d" providerId="ADAL" clId="{F6FD38FA-6681-497E-8217-BBF85C1D087B}" dt="2024-02-29T21:16:12.457" v="277"/>
          <ac:spMkLst>
            <pc:docMk/>
            <pc:sldMk cId="0" sldId="256"/>
            <ac:spMk id="161" creationId="{00000000-0000-0000-0000-000000000000}"/>
          </ac:spMkLst>
        </pc:spChg>
        <pc:spChg chg="mod">
          <ac:chgData name="Okafor, Paul O." userId="2be5de73-97a2-4cb4-b567-382a67b6055d" providerId="ADAL" clId="{F6FD38FA-6681-497E-8217-BBF85C1D087B}" dt="2024-02-29T21:16:12.457" v="277"/>
          <ac:spMkLst>
            <pc:docMk/>
            <pc:sldMk cId="0" sldId="256"/>
            <ac:spMk id="162" creationId="{00000000-0000-0000-0000-000000000000}"/>
          </ac:spMkLst>
        </pc:spChg>
        <pc:spChg chg="mod">
          <ac:chgData name="Okafor, Paul O." userId="2be5de73-97a2-4cb4-b567-382a67b6055d" providerId="ADAL" clId="{F6FD38FA-6681-497E-8217-BBF85C1D087B}" dt="2024-02-29T21:16:12.457" v="277"/>
          <ac:spMkLst>
            <pc:docMk/>
            <pc:sldMk cId="0" sldId="256"/>
            <ac:spMk id="163" creationId="{00000000-0000-0000-0000-000000000000}"/>
          </ac:spMkLst>
        </pc:spChg>
        <pc:spChg chg="mod">
          <ac:chgData name="Okafor, Paul O." userId="2be5de73-97a2-4cb4-b567-382a67b6055d" providerId="ADAL" clId="{F6FD38FA-6681-497E-8217-BBF85C1D087B}" dt="2024-02-29T21:16:12.457" v="277"/>
          <ac:spMkLst>
            <pc:docMk/>
            <pc:sldMk cId="0" sldId="256"/>
            <ac:spMk id="164" creationId="{00000000-0000-0000-0000-000000000000}"/>
          </ac:spMkLst>
        </pc:spChg>
        <pc:spChg chg="mod">
          <ac:chgData name="Okafor, Paul O." userId="2be5de73-97a2-4cb4-b567-382a67b6055d" providerId="ADAL" clId="{F6FD38FA-6681-497E-8217-BBF85C1D087B}" dt="2024-02-29T21:16:12.457" v="277"/>
          <ac:spMkLst>
            <pc:docMk/>
            <pc:sldMk cId="0" sldId="256"/>
            <ac:spMk id="165" creationId="{00000000-0000-0000-0000-000000000000}"/>
          </ac:spMkLst>
        </pc:spChg>
        <pc:spChg chg="mod">
          <ac:chgData name="Okafor, Paul O." userId="2be5de73-97a2-4cb4-b567-382a67b6055d" providerId="ADAL" clId="{F6FD38FA-6681-497E-8217-BBF85C1D087B}" dt="2024-02-29T21:16:12.457" v="277"/>
          <ac:spMkLst>
            <pc:docMk/>
            <pc:sldMk cId="0" sldId="256"/>
            <ac:spMk id="166" creationId="{00000000-0000-0000-0000-000000000000}"/>
          </ac:spMkLst>
        </pc:spChg>
        <pc:spChg chg="mod">
          <ac:chgData name="Okafor, Paul O." userId="2be5de73-97a2-4cb4-b567-382a67b6055d" providerId="ADAL" clId="{F6FD38FA-6681-497E-8217-BBF85C1D087B}" dt="2024-02-29T21:16:12.457" v="277"/>
          <ac:spMkLst>
            <pc:docMk/>
            <pc:sldMk cId="0" sldId="256"/>
            <ac:spMk id="167" creationId="{00000000-0000-0000-0000-000000000000}"/>
          </ac:spMkLst>
        </pc:spChg>
        <pc:spChg chg="mod">
          <ac:chgData name="Okafor, Paul O." userId="2be5de73-97a2-4cb4-b567-382a67b6055d" providerId="ADAL" clId="{F6FD38FA-6681-497E-8217-BBF85C1D087B}" dt="2024-02-29T21:16:12.457" v="277"/>
          <ac:spMkLst>
            <pc:docMk/>
            <pc:sldMk cId="0" sldId="256"/>
            <ac:spMk id="168" creationId="{00000000-0000-0000-0000-000000000000}"/>
          </ac:spMkLst>
        </pc:spChg>
        <pc:spChg chg="mod">
          <ac:chgData name="Okafor, Paul O." userId="2be5de73-97a2-4cb4-b567-382a67b6055d" providerId="ADAL" clId="{F6FD38FA-6681-497E-8217-BBF85C1D087B}" dt="2024-02-29T21:16:12.457" v="277"/>
          <ac:spMkLst>
            <pc:docMk/>
            <pc:sldMk cId="0" sldId="256"/>
            <ac:spMk id="170" creationId="{00000000-0000-0000-0000-000000000000}"/>
          </ac:spMkLst>
        </pc:spChg>
        <pc:spChg chg="mod">
          <ac:chgData name="Okafor, Paul O." userId="2be5de73-97a2-4cb4-b567-382a67b6055d" providerId="ADAL" clId="{F6FD38FA-6681-497E-8217-BBF85C1D087B}" dt="2024-02-29T21:16:12.457" v="277"/>
          <ac:spMkLst>
            <pc:docMk/>
            <pc:sldMk cId="0" sldId="256"/>
            <ac:spMk id="171" creationId="{00000000-0000-0000-0000-000000000000}"/>
          </ac:spMkLst>
        </pc:spChg>
        <pc:spChg chg="mod">
          <ac:chgData name="Okafor, Paul O." userId="2be5de73-97a2-4cb4-b567-382a67b6055d" providerId="ADAL" clId="{F6FD38FA-6681-497E-8217-BBF85C1D087B}" dt="2024-02-29T21:16:12.457" v="277"/>
          <ac:spMkLst>
            <pc:docMk/>
            <pc:sldMk cId="0" sldId="256"/>
            <ac:spMk id="172" creationId="{00000000-0000-0000-0000-000000000000}"/>
          </ac:spMkLst>
        </pc:spChg>
        <pc:spChg chg="mod">
          <ac:chgData name="Okafor, Paul O." userId="2be5de73-97a2-4cb4-b567-382a67b6055d" providerId="ADAL" clId="{F6FD38FA-6681-497E-8217-BBF85C1D087B}" dt="2024-02-29T21:16:12.457" v="277"/>
          <ac:spMkLst>
            <pc:docMk/>
            <pc:sldMk cId="0" sldId="256"/>
            <ac:spMk id="174" creationId="{00000000-0000-0000-0000-000000000000}"/>
          </ac:spMkLst>
        </pc:spChg>
        <pc:spChg chg="mod">
          <ac:chgData name="Okafor, Paul O." userId="2be5de73-97a2-4cb4-b567-382a67b6055d" providerId="ADAL" clId="{F6FD38FA-6681-497E-8217-BBF85C1D087B}" dt="2024-02-29T21:16:12.457" v="277"/>
          <ac:spMkLst>
            <pc:docMk/>
            <pc:sldMk cId="0" sldId="256"/>
            <ac:spMk id="175" creationId="{00000000-0000-0000-0000-000000000000}"/>
          </ac:spMkLst>
        </pc:spChg>
        <pc:spChg chg="mod">
          <ac:chgData name="Okafor, Paul O." userId="2be5de73-97a2-4cb4-b567-382a67b6055d" providerId="ADAL" clId="{F6FD38FA-6681-497E-8217-BBF85C1D087B}" dt="2024-02-29T21:16:12.457" v="277"/>
          <ac:spMkLst>
            <pc:docMk/>
            <pc:sldMk cId="0" sldId="256"/>
            <ac:spMk id="176" creationId="{00000000-0000-0000-0000-000000000000}"/>
          </ac:spMkLst>
        </pc:spChg>
        <pc:spChg chg="mod">
          <ac:chgData name="Okafor, Paul O." userId="2be5de73-97a2-4cb4-b567-382a67b6055d" providerId="ADAL" clId="{F6FD38FA-6681-497E-8217-BBF85C1D087B}" dt="2024-02-29T21:16:12.457" v="277"/>
          <ac:spMkLst>
            <pc:docMk/>
            <pc:sldMk cId="0" sldId="256"/>
            <ac:spMk id="177" creationId="{00000000-0000-0000-0000-000000000000}"/>
          </ac:spMkLst>
        </pc:spChg>
        <pc:spChg chg="mod">
          <ac:chgData name="Okafor, Paul O." userId="2be5de73-97a2-4cb4-b567-382a67b6055d" providerId="ADAL" clId="{F6FD38FA-6681-497E-8217-BBF85C1D087B}" dt="2024-02-29T21:16:12.457" v="277"/>
          <ac:spMkLst>
            <pc:docMk/>
            <pc:sldMk cId="0" sldId="256"/>
            <ac:spMk id="178" creationId="{00000000-0000-0000-0000-000000000000}"/>
          </ac:spMkLst>
        </pc:spChg>
        <pc:spChg chg="mod">
          <ac:chgData name="Okafor, Paul O." userId="2be5de73-97a2-4cb4-b567-382a67b6055d" providerId="ADAL" clId="{F6FD38FA-6681-497E-8217-BBF85C1D087B}" dt="2024-02-29T21:16:12.457" v="277"/>
          <ac:spMkLst>
            <pc:docMk/>
            <pc:sldMk cId="0" sldId="256"/>
            <ac:spMk id="180" creationId="{00000000-0000-0000-0000-000000000000}"/>
          </ac:spMkLst>
        </pc:spChg>
        <pc:spChg chg="mod">
          <ac:chgData name="Okafor, Paul O." userId="2be5de73-97a2-4cb4-b567-382a67b6055d" providerId="ADAL" clId="{F6FD38FA-6681-497E-8217-BBF85C1D087B}" dt="2024-02-29T21:16:12.457" v="277"/>
          <ac:spMkLst>
            <pc:docMk/>
            <pc:sldMk cId="0" sldId="256"/>
            <ac:spMk id="181" creationId="{00000000-0000-0000-0000-000000000000}"/>
          </ac:spMkLst>
        </pc:spChg>
        <pc:spChg chg="mod">
          <ac:chgData name="Okafor, Paul O." userId="2be5de73-97a2-4cb4-b567-382a67b6055d" providerId="ADAL" clId="{F6FD38FA-6681-497E-8217-BBF85C1D087B}" dt="2024-02-29T21:16:12.457" v="277"/>
          <ac:spMkLst>
            <pc:docMk/>
            <pc:sldMk cId="0" sldId="256"/>
            <ac:spMk id="187" creationId="{00000000-0000-0000-0000-000000000000}"/>
          </ac:spMkLst>
        </pc:spChg>
        <pc:spChg chg="mod">
          <ac:chgData name="Okafor, Paul O." userId="2be5de73-97a2-4cb4-b567-382a67b6055d" providerId="ADAL" clId="{F6FD38FA-6681-497E-8217-BBF85C1D087B}" dt="2024-02-29T21:16:12.457" v="277"/>
          <ac:spMkLst>
            <pc:docMk/>
            <pc:sldMk cId="0" sldId="256"/>
            <ac:spMk id="188" creationId="{00000000-0000-0000-0000-000000000000}"/>
          </ac:spMkLst>
        </pc:spChg>
        <pc:spChg chg="mod">
          <ac:chgData name="Okafor, Paul O." userId="2be5de73-97a2-4cb4-b567-382a67b6055d" providerId="ADAL" clId="{F6FD38FA-6681-497E-8217-BBF85C1D087B}" dt="2024-02-29T21:16:12.457" v="277"/>
          <ac:spMkLst>
            <pc:docMk/>
            <pc:sldMk cId="0" sldId="256"/>
            <ac:spMk id="189" creationId="{00000000-0000-0000-0000-000000000000}"/>
          </ac:spMkLst>
        </pc:spChg>
        <pc:spChg chg="mod">
          <ac:chgData name="Okafor, Paul O." userId="2be5de73-97a2-4cb4-b567-382a67b6055d" providerId="ADAL" clId="{F6FD38FA-6681-497E-8217-BBF85C1D087B}" dt="2024-02-29T21:16:12.457" v="277"/>
          <ac:spMkLst>
            <pc:docMk/>
            <pc:sldMk cId="0" sldId="256"/>
            <ac:spMk id="190" creationId="{00000000-0000-0000-0000-000000000000}"/>
          </ac:spMkLst>
        </pc:spChg>
        <pc:grpChg chg="mod">
          <ac:chgData name="Okafor, Paul O." userId="2be5de73-97a2-4cb4-b567-382a67b6055d" providerId="ADAL" clId="{F6FD38FA-6681-497E-8217-BBF85C1D087B}" dt="2024-02-29T21:16:12.457" v="277"/>
          <ac:grpSpMkLst>
            <pc:docMk/>
            <pc:sldMk cId="0" sldId="256"/>
            <ac:grpSpMk id="10" creationId="{8D4D70A7-5DA8-1CC1-1033-970031A8079F}"/>
          </ac:grpSpMkLst>
        </pc:grpChg>
        <pc:grpChg chg="add mod">
          <ac:chgData name="Okafor, Paul O." userId="2be5de73-97a2-4cb4-b567-382a67b6055d" providerId="ADAL" clId="{F6FD38FA-6681-497E-8217-BBF85C1D087B}" dt="2024-02-29T21:16:10.948" v="276" actId="164"/>
          <ac:grpSpMkLst>
            <pc:docMk/>
            <pc:sldMk cId="0" sldId="256"/>
            <ac:grpSpMk id="26" creationId="{EFFC4282-E29A-F25C-9302-18AEC4D62A0A}"/>
          </ac:grpSpMkLst>
        </pc:grpChg>
        <pc:grpChg chg="mod">
          <ac:chgData name="Okafor, Paul O." userId="2be5de73-97a2-4cb4-b567-382a67b6055d" providerId="ADAL" clId="{F6FD38FA-6681-497E-8217-BBF85C1D087B}" dt="2024-02-29T21:16:12.457" v="277"/>
          <ac:grpSpMkLst>
            <pc:docMk/>
            <pc:sldMk cId="0" sldId="256"/>
            <ac:grpSpMk id="186" creationId="{00000000-0000-0000-0000-000000000000}"/>
          </ac:grpSpMkLst>
        </pc:grpChg>
        <pc:picChg chg="mod">
          <ac:chgData name="Okafor, Paul O." userId="2be5de73-97a2-4cb4-b567-382a67b6055d" providerId="ADAL" clId="{F6FD38FA-6681-497E-8217-BBF85C1D087B}" dt="2024-02-29T21:16:12.457" v="277"/>
          <ac:picMkLst>
            <pc:docMk/>
            <pc:sldMk cId="0" sldId="256"/>
            <ac:picMk id="3" creationId="{234D7EF3-627B-9126-2910-297EE32F479E}"/>
          </ac:picMkLst>
        </pc:picChg>
        <pc:picChg chg="mod">
          <ac:chgData name="Okafor, Paul O." userId="2be5de73-97a2-4cb4-b567-382a67b6055d" providerId="ADAL" clId="{F6FD38FA-6681-497E-8217-BBF85C1D087B}" dt="2024-02-29T21:16:12.457" v="277"/>
          <ac:picMkLst>
            <pc:docMk/>
            <pc:sldMk cId="0" sldId="256"/>
            <ac:picMk id="5" creationId="{812DCC15-11F2-CFA7-DFB2-F7198DDBE8E1}"/>
          </ac:picMkLst>
        </pc:picChg>
        <pc:picChg chg="mod">
          <ac:chgData name="Okafor, Paul O." userId="2be5de73-97a2-4cb4-b567-382a67b6055d" providerId="ADAL" clId="{F6FD38FA-6681-497E-8217-BBF85C1D087B}" dt="2024-02-29T21:16:12.457" v="277"/>
          <ac:picMkLst>
            <pc:docMk/>
            <pc:sldMk cId="0" sldId="256"/>
            <ac:picMk id="9" creationId="{E12771DC-283E-DFB9-7707-105436FE9B7C}"/>
          </ac:picMkLst>
        </pc:picChg>
        <pc:picChg chg="mod">
          <ac:chgData name="Okafor, Paul O." userId="2be5de73-97a2-4cb4-b567-382a67b6055d" providerId="ADAL" clId="{F6FD38FA-6681-497E-8217-BBF85C1D087B}" dt="2024-02-29T21:16:12.457" v="277"/>
          <ac:picMkLst>
            <pc:docMk/>
            <pc:sldMk cId="0" sldId="256"/>
            <ac:picMk id="11" creationId="{BA50EDC4-D0F9-8A42-CA0D-D3EA2FF76955}"/>
          </ac:picMkLst>
        </pc:picChg>
        <pc:picChg chg="mod">
          <ac:chgData name="Okafor, Paul O." userId="2be5de73-97a2-4cb4-b567-382a67b6055d" providerId="ADAL" clId="{F6FD38FA-6681-497E-8217-BBF85C1D087B}" dt="2024-02-29T21:16:12.457" v="277"/>
          <ac:picMkLst>
            <pc:docMk/>
            <pc:sldMk cId="0" sldId="256"/>
            <ac:picMk id="12" creationId="{DD878532-E544-5BBE-7F02-D85251126EF9}"/>
          </ac:picMkLst>
        </pc:picChg>
        <pc:picChg chg="mod">
          <ac:chgData name="Okafor, Paul O." userId="2be5de73-97a2-4cb4-b567-382a67b6055d" providerId="ADAL" clId="{F6FD38FA-6681-497E-8217-BBF85C1D087B}" dt="2024-02-29T21:16:12.457" v="277"/>
          <ac:picMkLst>
            <pc:docMk/>
            <pc:sldMk cId="0" sldId="256"/>
            <ac:picMk id="13" creationId="{5D50D901-6D65-3ECA-45B8-408DB1F9BC58}"/>
          </ac:picMkLst>
        </pc:picChg>
        <pc:picChg chg="mod">
          <ac:chgData name="Okafor, Paul O." userId="2be5de73-97a2-4cb4-b567-382a67b6055d" providerId="ADAL" clId="{F6FD38FA-6681-497E-8217-BBF85C1D087B}" dt="2024-02-29T21:16:12.457" v="277"/>
          <ac:picMkLst>
            <pc:docMk/>
            <pc:sldMk cId="0" sldId="256"/>
            <ac:picMk id="14" creationId="{2EC1856B-81B5-B378-5B1B-56B2A35EE8E6}"/>
          </ac:picMkLst>
        </pc:picChg>
        <pc:picChg chg="del mod">
          <ac:chgData name="Okafor, Paul O." userId="2be5de73-97a2-4cb4-b567-382a67b6055d" providerId="ADAL" clId="{F6FD38FA-6681-497E-8217-BBF85C1D087B}" dt="2024-02-29T19:43:40.846" v="230" actId="478"/>
          <ac:picMkLst>
            <pc:docMk/>
            <pc:sldMk cId="0" sldId="256"/>
            <ac:picMk id="21" creationId="{9A72BD31-C96D-A2A3-9A2B-B614539A6BCF}"/>
          </ac:picMkLst>
        </pc:picChg>
        <pc:picChg chg="add mod modCrop">
          <ac:chgData name="Okafor, Paul O." userId="2be5de73-97a2-4cb4-b567-382a67b6055d" providerId="ADAL" clId="{F6FD38FA-6681-497E-8217-BBF85C1D087B}" dt="2024-02-29T21:16:12.457" v="277"/>
          <ac:picMkLst>
            <pc:docMk/>
            <pc:sldMk cId="0" sldId="256"/>
            <ac:picMk id="25" creationId="{5A9436E4-3ADA-7754-45F1-CBBF4E34AC10}"/>
          </ac:picMkLst>
        </pc:picChg>
        <pc:picChg chg="mod">
          <ac:chgData name="Okafor, Paul O." userId="2be5de73-97a2-4cb4-b567-382a67b6055d" providerId="ADAL" clId="{F6FD38FA-6681-497E-8217-BBF85C1D087B}" dt="2024-02-29T21:16:12.457" v="277"/>
          <ac:picMkLst>
            <pc:docMk/>
            <pc:sldMk cId="0" sldId="256"/>
            <ac:picMk id="169" creationId="{00000000-0000-0000-0000-000000000000}"/>
          </ac:picMkLst>
        </pc:picChg>
        <pc:picChg chg="mod">
          <ac:chgData name="Okafor, Paul O." userId="2be5de73-97a2-4cb4-b567-382a67b6055d" providerId="ADAL" clId="{F6FD38FA-6681-497E-8217-BBF85C1D087B}" dt="2024-02-29T21:16:12.457" v="277"/>
          <ac:picMkLst>
            <pc:docMk/>
            <pc:sldMk cId="0" sldId="256"/>
            <ac:picMk id="173" creationId="{00000000-0000-0000-0000-000000000000}"/>
          </ac:picMkLst>
        </pc:picChg>
      </pc:sldChg>
      <pc:sldChg chg="del">
        <pc:chgData name="Okafor, Paul O." userId="2be5de73-97a2-4cb4-b567-382a67b6055d" providerId="ADAL" clId="{F6FD38FA-6681-497E-8217-BBF85C1D087B}" dt="2024-02-29T19:51:44.559" v="272" actId="47"/>
        <pc:sldMkLst>
          <pc:docMk/>
          <pc:sldMk cId="0" sldId="257"/>
        </pc:sldMkLst>
      </pc:sldChg>
      <pc:sldMasterChg chg="modSp modSldLayout">
        <pc:chgData name="Okafor, Paul O." userId="2be5de73-97a2-4cb4-b567-382a67b6055d" providerId="ADAL" clId="{F6FD38FA-6681-497E-8217-BBF85C1D087B}" dt="2024-02-29T21:16:12.457" v="277"/>
        <pc:sldMasterMkLst>
          <pc:docMk/>
          <pc:sldMasterMk cId="0" sldId="2147483672"/>
        </pc:sldMasterMkLst>
        <pc:spChg chg="mod">
          <ac:chgData name="Okafor, Paul O." userId="2be5de73-97a2-4cb4-b567-382a67b6055d" providerId="ADAL" clId="{F6FD38FA-6681-497E-8217-BBF85C1D087B}" dt="2024-02-29T21:16:12.457" v="277"/>
          <ac:spMkLst>
            <pc:docMk/>
            <pc:sldMasterMk cId="0" sldId="2147483672"/>
            <ac:spMk id="6" creationId="{00000000-0000-0000-0000-000000000000}"/>
          </ac:spMkLst>
        </pc:spChg>
        <pc:spChg chg="mod">
          <ac:chgData name="Okafor, Paul O." userId="2be5de73-97a2-4cb4-b567-382a67b6055d" providerId="ADAL" clId="{F6FD38FA-6681-497E-8217-BBF85C1D087B}" dt="2024-02-29T21:16:12.457" v="277"/>
          <ac:spMkLst>
            <pc:docMk/>
            <pc:sldMasterMk cId="0" sldId="2147483672"/>
            <ac:spMk id="7" creationId="{00000000-0000-0000-0000-000000000000}"/>
          </ac:spMkLst>
        </pc:spChg>
        <pc:spChg chg="mod">
          <ac:chgData name="Okafor, Paul O." userId="2be5de73-97a2-4cb4-b567-382a67b6055d" providerId="ADAL" clId="{F6FD38FA-6681-497E-8217-BBF85C1D087B}" dt="2024-02-29T21:16:12.457" v="277"/>
          <ac:spMkLst>
            <pc:docMk/>
            <pc:sldMasterMk cId="0" sldId="2147483672"/>
            <ac:spMk id="8" creationId="{00000000-0000-0000-0000-000000000000}"/>
          </ac:spMkLst>
        </pc:spChg>
        <pc:sldLayoutChg chg="modSp">
          <pc:chgData name="Okafor, Paul O." userId="2be5de73-97a2-4cb4-b567-382a67b6055d" providerId="ADAL" clId="{F6FD38FA-6681-497E-8217-BBF85C1D087B}" dt="2024-02-29T21:16:12.457" v="277"/>
          <pc:sldLayoutMkLst>
            <pc:docMk/>
            <pc:sldMasterMk cId="0" sldId="2147483672"/>
            <pc:sldLayoutMk cId="0" sldId="2147483648"/>
          </pc:sldLayoutMkLst>
          <pc:spChg chg="mod">
            <ac:chgData name="Okafor, Paul O." userId="2be5de73-97a2-4cb4-b567-382a67b6055d" providerId="ADAL" clId="{F6FD38FA-6681-497E-8217-BBF85C1D087B}" dt="2024-02-29T21:16:12.457" v="277"/>
            <ac:spMkLst>
              <pc:docMk/>
              <pc:sldMasterMk cId="0" sldId="2147483672"/>
              <pc:sldLayoutMk cId="0" sldId="2147483648"/>
              <ac:spMk id="10"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48"/>
              <ac:spMk id="11"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48"/>
              <ac:spMk id="12"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2"/>
            <pc:sldLayoutMk cId="0" sldId="2147483649"/>
          </pc:sldLayoutMkLst>
          <pc:spChg chg="mod">
            <ac:chgData name="Okafor, Paul O." userId="2be5de73-97a2-4cb4-b567-382a67b6055d" providerId="ADAL" clId="{F6FD38FA-6681-497E-8217-BBF85C1D087B}" dt="2024-02-29T21:16:12.457" v="277"/>
            <ac:spMkLst>
              <pc:docMk/>
              <pc:sldMasterMk cId="0" sldId="2147483672"/>
              <pc:sldLayoutMk cId="0" sldId="2147483649"/>
              <ac:spMk id="14"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49"/>
              <ac:spMk id="15"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2"/>
            <pc:sldLayoutMk cId="0" sldId="2147483650"/>
          </pc:sldLayoutMkLst>
          <pc:spChg chg="mod">
            <ac:chgData name="Okafor, Paul O." userId="2be5de73-97a2-4cb4-b567-382a67b6055d" providerId="ADAL" clId="{F6FD38FA-6681-497E-8217-BBF85C1D087B}" dt="2024-02-29T21:16:12.457" v="277"/>
            <ac:spMkLst>
              <pc:docMk/>
              <pc:sldMasterMk cId="0" sldId="2147483672"/>
              <pc:sldLayoutMk cId="0" sldId="2147483650"/>
              <ac:spMk id="17"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50"/>
              <ac:spMk id="18"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50"/>
              <ac:spMk id="19"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2"/>
            <pc:sldLayoutMk cId="0" sldId="2147483651"/>
          </pc:sldLayoutMkLst>
          <pc:spChg chg="mod">
            <ac:chgData name="Okafor, Paul O." userId="2be5de73-97a2-4cb4-b567-382a67b6055d" providerId="ADAL" clId="{F6FD38FA-6681-497E-8217-BBF85C1D087B}" dt="2024-02-29T21:16:12.457" v="277"/>
            <ac:spMkLst>
              <pc:docMk/>
              <pc:sldMasterMk cId="0" sldId="2147483672"/>
              <pc:sldLayoutMk cId="0" sldId="2147483651"/>
              <ac:spMk id="21"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51"/>
              <ac:spMk id="22"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51"/>
              <ac:spMk id="23"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51"/>
              <ac:spMk id="24"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2"/>
            <pc:sldLayoutMk cId="0" sldId="2147483652"/>
          </pc:sldLayoutMkLst>
          <pc:spChg chg="mod">
            <ac:chgData name="Okafor, Paul O." userId="2be5de73-97a2-4cb4-b567-382a67b6055d" providerId="ADAL" clId="{F6FD38FA-6681-497E-8217-BBF85C1D087B}" dt="2024-02-29T21:16:12.457" v="277"/>
            <ac:spMkLst>
              <pc:docMk/>
              <pc:sldMasterMk cId="0" sldId="2147483672"/>
              <pc:sldLayoutMk cId="0" sldId="2147483652"/>
              <ac:spMk id="26"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52"/>
              <ac:spMk id="27"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2"/>
            <pc:sldLayoutMk cId="0" sldId="2147483653"/>
          </pc:sldLayoutMkLst>
          <pc:spChg chg="mod">
            <ac:chgData name="Okafor, Paul O." userId="2be5de73-97a2-4cb4-b567-382a67b6055d" providerId="ADAL" clId="{F6FD38FA-6681-497E-8217-BBF85C1D087B}" dt="2024-02-29T21:16:12.457" v="277"/>
            <ac:spMkLst>
              <pc:docMk/>
              <pc:sldMasterMk cId="0" sldId="2147483672"/>
              <pc:sldLayoutMk cId="0" sldId="2147483653"/>
              <ac:spMk id="29"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53"/>
              <ac:spMk id="30"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53"/>
              <ac:spMk id="31"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2"/>
            <pc:sldLayoutMk cId="0" sldId="2147483654"/>
          </pc:sldLayoutMkLst>
          <pc:spChg chg="mod">
            <ac:chgData name="Okafor, Paul O." userId="2be5de73-97a2-4cb4-b567-382a67b6055d" providerId="ADAL" clId="{F6FD38FA-6681-497E-8217-BBF85C1D087B}" dt="2024-02-29T21:16:12.457" v="277"/>
            <ac:spMkLst>
              <pc:docMk/>
              <pc:sldMasterMk cId="0" sldId="2147483672"/>
              <pc:sldLayoutMk cId="0" sldId="2147483654"/>
              <ac:spMk id="33"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54"/>
              <ac:spMk id="34"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2"/>
            <pc:sldLayoutMk cId="0" sldId="2147483655"/>
          </pc:sldLayoutMkLst>
          <pc:spChg chg="mod">
            <ac:chgData name="Okafor, Paul O." userId="2be5de73-97a2-4cb4-b567-382a67b6055d" providerId="ADAL" clId="{F6FD38FA-6681-497E-8217-BBF85C1D087B}" dt="2024-02-29T21:16:12.457" v="277"/>
            <ac:spMkLst>
              <pc:docMk/>
              <pc:sldMasterMk cId="0" sldId="2147483672"/>
              <pc:sldLayoutMk cId="0" sldId="2147483655"/>
              <ac:spMk id="36"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55"/>
              <ac:spMk id="37"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55"/>
              <ac:spMk id="38"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55"/>
              <ac:spMk id="39"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55"/>
              <ac:spMk id="40"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2"/>
            <pc:sldLayoutMk cId="0" sldId="2147483656"/>
          </pc:sldLayoutMkLst>
          <pc:spChg chg="mod">
            <ac:chgData name="Okafor, Paul O." userId="2be5de73-97a2-4cb4-b567-382a67b6055d" providerId="ADAL" clId="{F6FD38FA-6681-497E-8217-BBF85C1D087B}" dt="2024-02-29T21:16:12.457" v="277"/>
            <ac:spMkLst>
              <pc:docMk/>
              <pc:sldMasterMk cId="0" sldId="2147483672"/>
              <pc:sldLayoutMk cId="0" sldId="2147483656"/>
              <ac:spMk id="42"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56"/>
              <ac:spMk id="43"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2"/>
            <pc:sldLayoutMk cId="0" sldId="2147483657"/>
          </pc:sldLayoutMkLst>
          <pc:spChg chg="mod">
            <ac:chgData name="Okafor, Paul O." userId="2be5de73-97a2-4cb4-b567-382a67b6055d" providerId="ADAL" clId="{F6FD38FA-6681-497E-8217-BBF85C1D087B}" dt="2024-02-29T21:16:12.457" v="277"/>
            <ac:spMkLst>
              <pc:docMk/>
              <pc:sldMasterMk cId="0" sldId="2147483672"/>
              <pc:sldLayoutMk cId="0" sldId="2147483657"/>
              <ac:spMk id="45"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57"/>
              <ac:spMk id="46" creationId="{00000000-0000-0000-0000-000000000000}"/>
            </ac:spMkLst>
          </pc:spChg>
          <pc:spChg chg="mod">
            <ac:chgData name="Okafor, Paul O." userId="2be5de73-97a2-4cb4-b567-382a67b6055d" providerId="ADAL" clId="{F6FD38FA-6681-497E-8217-BBF85C1D087B}" dt="2024-02-29T21:16:12.457" v="277"/>
            <ac:spMkLst>
              <pc:docMk/>
              <pc:sldMasterMk cId="0" sldId="2147483672"/>
              <pc:sldLayoutMk cId="0" sldId="2147483657"/>
              <ac:spMk id="47"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2"/>
            <pc:sldLayoutMk cId="0" sldId="2147483658"/>
          </pc:sldLayoutMkLst>
          <pc:spChg chg="mod">
            <ac:chgData name="Okafor, Paul O." userId="2be5de73-97a2-4cb4-b567-382a67b6055d" providerId="ADAL" clId="{F6FD38FA-6681-497E-8217-BBF85C1D087B}" dt="2024-02-29T21:16:12.457" v="277"/>
            <ac:spMkLst>
              <pc:docMk/>
              <pc:sldMasterMk cId="0" sldId="2147483672"/>
              <pc:sldLayoutMk cId="0" sldId="2147483658"/>
              <ac:spMk id="49" creationId="{00000000-0000-0000-0000-000000000000}"/>
            </ac:spMkLst>
          </pc:spChg>
        </pc:sldLayoutChg>
      </pc:sldMasterChg>
      <pc:sldMasterChg chg="del delSldLayout">
        <pc:chgData name="Okafor, Paul O." userId="2be5de73-97a2-4cb4-b567-382a67b6055d" providerId="ADAL" clId="{F6FD38FA-6681-497E-8217-BBF85C1D087B}" dt="2024-02-29T19:51:44.559" v="272" actId="47"/>
        <pc:sldMasterMkLst>
          <pc:docMk/>
          <pc:sldMasterMk cId="0" sldId="2147483673"/>
        </pc:sldMasterMkLst>
        <pc:sldLayoutChg chg="del">
          <pc:chgData name="Okafor, Paul O." userId="2be5de73-97a2-4cb4-b567-382a67b6055d" providerId="ADAL" clId="{F6FD38FA-6681-497E-8217-BBF85C1D087B}" dt="2024-02-29T19:51:44.559" v="272" actId="47"/>
          <pc:sldLayoutMkLst>
            <pc:docMk/>
            <pc:sldMasterMk cId="0" sldId="2147483673"/>
            <pc:sldLayoutMk cId="0" sldId="2147483659"/>
          </pc:sldLayoutMkLst>
        </pc:sldLayoutChg>
        <pc:sldLayoutChg chg="del">
          <pc:chgData name="Okafor, Paul O." userId="2be5de73-97a2-4cb4-b567-382a67b6055d" providerId="ADAL" clId="{F6FD38FA-6681-497E-8217-BBF85C1D087B}" dt="2024-02-29T19:51:44.559" v="272" actId="47"/>
          <pc:sldLayoutMkLst>
            <pc:docMk/>
            <pc:sldMasterMk cId="0" sldId="2147483673"/>
            <pc:sldLayoutMk cId="0" sldId="2147483660"/>
          </pc:sldLayoutMkLst>
        </pc:sldLayoutChg>
      </pc:sldMasterChg>
      <pc:sldMasterChg chg="modSp modSldLayout">
        <pc:chgData name="Okafor, Paul O." userId="2be5de73-97a2-4cb4-b567-382a67b6055d" providerId="ADAL" clId="{F6FD38FA-6681-497E-8217-BBF85C1D087B}" dt="2024-02-29T21:16:12.457" v="277"/>
        <pc:sldMasterMkLst>
          <pc:docMk/>
          <pc:sldMasterMk cId="0" sldId="2147483674"/>
        </pc:sldMasterMkLst>
        <pc:spChg chg="mod">
          <ac:chgData name="Okafor, Paul O." userId="2be5de73-97a2-4cb4-b567-382a67b6055d" providerId="ADAL" clId="{F6FD38FA-6681-497E-8217-BBF85C1D087B}" dt="2024-02-29T21:16:12.457" v="277"/>
          <ac:spMkLst>
            <pc:docMk/>
            <pc:sldMasterMk cId="0" sldId="2147483674"/>
            <ac:spMk id="73" creationId="{00000000-0000-0000-0000-000000000000}"/>
          </ac:spMkLst>
        </pc:spChg>
        <pc:spChg chg="mod">
          <ac:chgData name="Okafor, Paul O." userId="2be5de73-97a2-4cb4-b567-382a67b6055d" providerId="ADAL" clId="{F6FD38FA-6681-497E-8217-BBF85C1D087B}" dt="2024-02-29T21:16:12.457" v="277"/>
          <ac:spMkLst>
            <pc:docMk/>
            <pc:sldMasterMk cId="0" sldId="2147483674"/>
            <ac:spMk id="74" creationId="{00000000-0000-0000-0000-000000000000}"/>
          </ac:spMkLst>
        </pc:spChg>
        <pc:spChg chg="mod">
          <ac:chgData name="Okafor, Paul O." userId="2be5de73-97a2-4cb4-b567-382a67b6055d" providerId="ADAL" clId="{F6FD38FA-6681-497E-8217-BBF85C1D087B}" dt="2024-02-29T21:16:12.457" v="277"/>
          <ac:spMkLst>
            <pc:docMk/>
            <pc:sldMasterMk cId="0" sldId="2147483674"/>
            <ac:spMk id="75" creationId="{00000000-0000-0000-0000-000000000000}"/>
          </ac:spMkLst>
        </pc:spChg>
        <pc:spChg chg="mod">
          <ac:chgData name="Okafor, Paul O." userId="2be5de73-97a2-4cb4-b567-382a67b6055d" providerId="ADAL" clId="{F6FD38FA-6681-497E-8217-BBF85C1D087B}" dt="2024-02-29T21:16:12.457" v="277"/>
          <ac:spMkLst>
            <pc:docMk/>
            <pc:sldMasterMk cId="0" sldId="2147483674"/>
            <ac:spMk id="76" creationId="{00000000-0000-0000-0000-000000000000}"/>
          </ac:spMkLst>
        </pc:spChg>
        <pc:spChg chg="mod">
          <ac:chgData name="Okafor, Paul O." userId="2be5de73-97a2-4cb4-b567-382a67b6055d" providerId="ADAL" clId="{F6FD38FA-6681-497E-8217-BBF85C1D087B}" dt="2024-02-29T21:16:12.457" v="277"/>
          <ac:spMkLst>
            <pc:docMk/>
            <pc:sldMasterMk cId="0" sldId="2147483674"/>
            <ac:spMk id="77" creationId="{00000000-0000-0000-0000-000000000000}"/>
          </ac:spMkLst>
        </pc:spChg>
        <pc:sldLayoutChg chg="modSp">
          <pc:chgData name="Okafor, Paul O." userId="2be5de73-97a2-4cb4-b567-382a67b6055d" providerId="ADAL" clId="{F6FD38FA-6681-497E-8217-BBF85C1D087B}" dt="2024-02-29T21:16:12.457" v="277"/>
          <pc:sldLayoutMkLst>
            <pc:docMk/>
            <pc:sldMasterMk cId="0" sldId="2147483674"/>
            <pc:sldLayoutMk cId="0" sldId="2147483661"/>
          </pc:sldLayoutMkLst>
          <pc:spChg chg="mod">
            <ac:chgData name="Okafor, Paul O." userId="2be5de73-97a2-4cb4-b567-382a67b6055d" providerId="ADAL" clId="{F6FD38FA-6681-497E-8217-BBF85C1D087B}" dt="2024-02-29T21:16:12.457" v="277"/>
            <ac:spMkLst>
              <pc:docMk/>
              <pc:sldMasterMk cId="0" sldId="2147483674"/>
              <pc:sldLayoutMk cId="0" sldId="2147483661"/>
              <ac:spMk id="79"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1"/>
              <ac:spMk id="80"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1"/>
              <ac:spMk id="81"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1"/>
              <ac:spMk id="82"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1"/>
              <ac:spMk id="83"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4"/>
            <pc:sldLayoutMk cId="0" sldId="2147483662"/>
          </pc:sldLayoutMkLst>
          <pc:spChg chg="mod">
            <ac:chgData name="Okafor, Paul O." userId="2be5de73-97a2-4cb4-b567-382a67b6055d" providerId="ADAL" clId="{F6FD38FA-6681-497E-8217-BBF85C1D087B}" dt="2024-02-29T21:16:12.457" v="277"/>
            <ac:spMkLst>
              <pc:docMk/>
              <pc:sldMasterMk cId="0" sldId="2147483674"/>
              <pc:sldLayoutMk cId="0" sldId="2147483662"/>
              <ac:spMk id="85"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2"/>
              <ac:spMk id="86"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2"/>
              <ac:spMk id="87"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2"/>
              <ac:spMk id="88"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2"/>
              <ac:spMk id="89"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4"/>
            <pc:sldLayoutMk cId="0" sldId="2147483663"/>
          </pc:sldLayoutMkLst>
          <pc:spChg chg="mod">
            <ac:chgData name="Okafor, Paul O." userId="2be5de73-97a2-4cb4-b567-382a67b6055d" providerId="ADAL" clId="{F6FD38FA-6681-497E-8217-BBF85C1D087B}" dt="2024-02-29T21:16:12.457" v="277"/>
            <ac:spMkLst>
              <pc:docMk/>
              <pc:sldMasterMk cId="0" sldId="2147483674"/>
              <pc:sldLayoutMk cId="0" sldId="2147483663"/>
              <ac:spMk id="91"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3"/>
              <ac:spMk id="92"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3"/>
              <ac:spMk id="93"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3"/>
              <ac:spMk id="94"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3"/>
              <ac:spMk id="95"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4"/>
            <pc:sldLayoutMk cId="0" sldId="2147483664"/>
          </pc:sldLayoutMkLst>
          <pc:spChg chg="mod">
            <ac:chgData name="Okafor, Paul O." userId="2be5de73-97a2-4cb4-b567-382a67b6055d" providerId="ADAL" clId="{F6FD38FA-6681-497E-8217-BBF85C1D087B}" dt="2024-02-29T21:16:12.457" v="277"/>
            <ac:spMkLst>
              <pc:docMk/>
              <pc:sldMasterMk cId="0" sldId="2147483674"/>
              <pc:sldLayoutMk cId="0" sldId="2147483664"/>
              <ac:spMk id="97"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4"/>
              <ac:spMk id="98"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4"/>
              <ac:spMk id="99"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4"/>
              <ac:spMk id="100"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4"/>
              <ac:spMk id="101"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4"/>
              <ac:spMk id="102"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4"/>
            <pc:sldLayoutMk cId="0" sldId="2147483665"/>
          </pc:sldLayoutMkLst>
          <pc:spChg chg="mod">
            <ac:chgData name="Okafor, Paul O." userId="2be5de73-97a2-4cb4-b567-382a67b6055d" providerId="ADAL" clId="{F6FD38FA-6681-497E-8217-BBF85C1D087B}" dt="2024-02-29T21:16:12.457" v="277"/>
            <ac:spMkLst>
              <pc:docMk/>
              <pc:sldMasterMk cId="0" sldId="2147483674"/>
              <pc:sldLayoutMk cId="0" sldId="2147483665"/>
              <ac:spMk id="104"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5"/>
              <ac:spMk id="105"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5"/>
              <ac:spMk id="106"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5"/>
              <ac:spMk id="107"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5"/>
              <ac:spMk id="108"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5"/>
              <ac:spMk id="109"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5"/>
              <ac:spMk id="110"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5"/>
              <ac:spMk id="111"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4"/>
            <pc:sldLayoutMk cId="0" sldId="2147483666"/>
          </pc:sldLayoutMkLst>
          <pc:spChg chg="mod">
            <ac:chgData name="Okafor, Paul O." userId="2be5de73-97a2-4cb4-b567-382a67b6055d" providerId="ADAL" clId="{F6FD38FA-6681-497E-8217-BBF85C1D087B}" dt="2024-02-29T21:16:12.457" v="277"/>
            <ac:spMkLst>
              <pc:docMk/>
              <pc:sldMasterMk cId="0" sldId="2147483674"/>
              <pc:sldLayoutMk cId="0" sldId="2147483666"/>
              <ac:spMk id="113"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6"/>
              <ac:spMk id="114"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6"/>
              <ac:spMk id="115"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6"/>
              <ac:spMk id="116"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4"/>
            <pc:sldLayoutMk cId="0" sldId="2147483667"/>
          </pc:sldLayoutMkLst>
          <pc:spChg chg="mod">
            <ac:chgData name="Okafor, Paul O." userId="2be5de73-97a2-4cb4-b567-382a67b6055d" providerId="ADAL" clId="{F6FD38FA-6681-497E-8217-BBF85C1D087B}" dt="2024-02-29T21:16:12.457" v="277"/>
            <ac:spMkLst>
              <pc:docMk/>
              <pc:sldMasterMk cId="0" sldId="2147483674"/>
              <pc:sldLayoutMk cId="0" sldId="2147483667"/>
              <ac:spMk id="118"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7"/>
              <ac:spMk id="119"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7"/>
              <ac:spMk id="120"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4"/>
            <pc:sldLayoutMk cId="0" sldId="2147483668"/>
          </pc:sldLayoutMkLst>
          <pc:spChg chg="mod">
            <ac:chgData name="Okafor, Paul O." userId="2be5de73-97a2-4cb4-b567-382a67b6055d" providerId="ADAL" clId="{F6FD38FA-6681-497E-8217-BBF85C1D087B}" dt="2024-02-29T21:16:12.457" v="277"/>
            <ac:spMkLst>
              <pc:docMk/>
              <pc:sldMasterMk cId="0" sldId="2147483674"/>
              <pc:sldLayoutMk cId="0" sldId="2147483668"/>
              <ac:spMk id="122"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8"/>
              <ac:spMk id="123"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8"/>
              <ac:spMk id="124"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8"/>
              <ac:spMk id="125"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8"/>
              <ac:spMk id="126"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8"/>
              <ac:spMk id="127"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4"/>
            <pc:sldLayoutMk cId="0" sldId="2147483669"/>
          </pc:sldLayoutMkLst>
          <pc:spChg chg="mod">
            <ac:chgData name="Okafor, Paul O." userId="2be5de73-97a2-4cb4-b567-382a67b6055d" providerId="ADAL" clId="{F6FD38FA-6681-497E-8217-BBF85C1D087B}" dt="2024-02-29T21:16:12.457" v="277"/>
            <ac:spMkLst>
              <pc:docMk/>
              <pc:sldMasterMk cId="0" sldId="2147483674"/>
              <pc:sldLayoutMk cId="0" sldId="2147483669"/>
              <ac:spMk id="129"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9"/>
              <ac:spMk id="130"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9"/>
              <ac:spMk id="131"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9"/>
              <ac:spMk id="132"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9"/>
              <ac:spMk id="133"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69"/>
              <ac:spMk id="134"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4"/>
            <pc:sldLayoutMk cId="0" sldId="2147483670"/>
          </pc:sldLayoutMkLst>
          <pc:spChg chg="mod">
            <ac:chgData name="Okafor, Paul O." userId="2be5de73-97a2-4cb4-b567-382a67b6055d" providerId="ADAL" clId="{F6FD38FA-6681-497E-8217-BBF85C1D087B}" dt="2024-02-29T21:16:12.457" v="277"/>
            <ac:spMkLst>
              <pc:docMk/>
              <pc:sldMasterMk cId="0" sldId="2147483674"/>
              <pc:sldLayoutMk cId="0" sldId="2147483670"/>
              <ac:spMk id="136"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70"/>
              <ac:spMk id="137"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70"/>
              <ac:spMk id="138"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70"/>
              <ac:spMk id="139"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70"/>
              <ac:spMk id="140" creationId="{00000000-0000-0000-0000-000000000000}"/>
            </ac:spMkLst>
          </pc:spChg>
        </pc:sldLayoutChg>
        <pc:sldLayoutChg chg="modSp">
          <pc:chgData name="Okafor, Paul O." userId="2be5de73-97a2-4cb4-b567-382a67b6055d" providerId="ADAL" clId="{F6FD38FA-6681-497E-8217-BBF85C1D087B}" dt="2024-02-29T21:16:12.457" v="277"/>
          <pc:sldLayoutMkLst>
            <pc:docMk/>
            <pc:sldMasterMk cId="0" sldId="2147483674"/>
            <pc:sldLayoutMk cId="0" sldId="2147483671"/>
          </pc:sldLayoutMkLst>
          <pc:spChg chg="mod">
            <ac:chgData name="Okafor, Paul O." userId="2be5de73-97a2-4cb4-b567-382a67b6055d" providerId="ADAL" clId="{F6FD38FA-6681-497E-8217-BBF85C1D087B}" dt="2024-02-29T21:16:12.457" v="277"/>
            <ac:spMkLst>
              <pc:docMk/>
              <pc:sldMasterMk cId="0" sldId="2147483674"/>
              <pc:sldLayoutMk cId="0" sldId="2147483671"/>
              <ac:spMk id="142"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71"/>
              <ac:spMk id="143"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71"/>
              <ac:spMk id="144"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71"/>
              <ac:spMk id="145" creationId="{00000000-0000-0000-0000-000000000000}"/>
            </ac:spMkLst>
          </pc:spChg>
          <pc:spChg chg="mod">
            <ac:chgData name="Okafor, Paul O." userId="2be5de73-97a2-4cb4-b567-382a67b6055d" providerId="ADAL" clId="{F6FD38FA-6681-497E-8217-BBF85C1D087B}" dt="2024-02-29T21:16:12.457" v="277"/>
            <ac:spMkLst>
              <pc:docMk/>
              <pc:sldMasterMk cId="0" sldId="2147483674"/>
              <pc:sldLayoutMk cId="0" sldId="2147483671"/>
              <ac:spMk id="146"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bd76683604_3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2bd76683604_3_75: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2bd76683604_3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628650" y="273845"/>
            <a:ext cx="7886700" cy="994172"/>
          </a:xfrm>
          <a:prstGeom prst="rect">
            <a:avLst/>
          </a:prstGeom>
          <a:noFill/>
          <a:ln>
            <a:noFill/>
          </a:ln>
        </p:spPr>
        <p:txBody>
          <a:bodyPr spcFirstLastPara="1" wrap="square" lIns="18625" tIns="9300" rIns="18625" bIns="9300" anchor="ctr" anchorCtr="0">
            <a:normAutofit/>
          </a:bodyPr>
          <a:lstStyle>
            <a:lvl1pPr lvl="0" algn="l">
              <a:lnSpc>
                <a:spcPct val="90000"/>
              </a:lnSpc>
              <a:spcBef>
                <a:spcPts val="0"/>
              </a:spcBef>
              <a:spcAft>
                <a:spcPts val="0"/>
              </a:spcAft>
              <a:buClr>
                <a:schemeClr val="dk1"/>
              </a:buClr>
              <a:buSzPts val="4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80" name="Google Shape;80;p17"/>
          <p:cNvSpPr txBox="1">
            <a:spLocks noGrp="1"/>
          </p:cNvSpPr>
          <p:nvPr>
            <p:ph type="body" idx="1"/>
          </p:nvPr>
        </p:nvSpPr>
        <p:spPr>
          <a:xfrm>
            <a:off x="628650" y="1369220"/>
            <a:ext cx="7886700" cy="3263503"/>
          </a:xfrm>
          <a:prstGeom prst="rect">
            <a:avLst/>
          </a:prstGeom>
          <a:noFill/>
          <a:ln>
            <a:noFill/>
          </a:ln>
        </p:spPr>
        <p:txBody>
          <a:bodyPr spcFirstLastPara="1" wrap="square" lIns="18625" tIns="9300" rIns="18625" bIns="9300" anchor="t" anchorCtr="0">
            <a:normAutofit/>
          </a:bodyPr>
          <a:lstStyle>
            <a:lvl1pPr marL="457200" lvl="0" indent="-254000" algn="l">
              <a:lnSpc>
                <a:spcPct val="90000"/>
              </a:lnSpc>
              <a:spcBef>
                <a:spcPts val="900"/>
              </a:spcBef>
              <a:spcAft>
                <a:spcPts val="0"/>
              </a:spcAft>
              <a:buClr>
                <a:schemeClr val="dk1"/>
              </a:buClr>
              <a:buSzPts val="400"/>
              <a:buChar char="•"/>
              <a:defRPr/>
            </a:lvl1pPr>
            <a:lvl2pPr marL="914400" lvl="1" indent="-254000" algn="l">
              <a:lnSpc>
                <a:spcPct val="90000"/>
              </a:lnSpc>
              <a:spcBef>
                <a:spcPts val="400"/>
              </a:spcBef>
              <a:spcAft>
                <a:spcPts val="0"/>
              </a:spcAft>
              <a:buClr>
                <a:schemeClr val="dk1"/>
              </a:buClr>
              <a:buSzPts val="400"/>
              <a:buChar char="•"/>
              <a:defRPr/>
            </a:lvl2pPr>
            <a:lvl3pPr marL="1371600" lvl="2" indent="-254000" algn="l">
              <a:lnSpc>
                <a:spcPct val="90000"/>
              </a:lnSpc>
              <a:spcBef>
                <a:spcPts val="400"/>
              </a:spcBef>
              <a:spcAft>
                <a:spcPts val="0"/>
              </a:spcAft>
              <a:buClr>
                <a:schemeClr val="dk1"/>
              </a:buClr>
              <a:buSzPts val="400"/>
              <a:buChar char="•"/>
              <a:defRPr/>
            </a:lvl3pPr>
            <a:lvl4pPr marL="1828800" lvl="3" indent="-254000" algn="l">
              <a:lnSpc>
                <a:spcPct val="90000"/>
              </a:lnSpc>
              <a:spcBef>
                <a:spcPts val="400"/>
              </a:spcBef>
              <a:spcAft>
                <a:spcPts val="0"/>
              </a:spcAft>
              <a:buClr>
                <a:schemeClr val="dk1"/>
              </a:buClr>
              <a:buSzPts val="400"/>
              <a:buChar char="•"/>
              <a:defRPr/>
            </a:lvl4pPr>
            <a:lvl5pPr marL="2286000" lvl="4" indent="-254000" algn="l">
              <a:lnSpc>
                <a:spcPct val="90000"/>
              </a:lnSpc>
              <a:spcBef>
                <a:spcPts val="400"/>
              </a:spcBef>
              <a:spcAft>
                <a:spcPts val="0"/>
              </a:spcAft>
              <a:buClr>
                <a:schemeClr val="dk1"/>
              </a:buClr>
              <a:buSzPts val="400"/>
              <a:buChar char="•"/>
              <a:defRPr/>
            </a:lvl5pPr>
            <a:lvl6pPr marL="2743200" lvl="5" indent="-254000" algn="l">
              <a:lnSpc>
                <a:spcPct val="90000"/>
              </a:lnSpc>
              <a:spcBef>
                <a:spcPts val="4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81" name="Google Shape;81;p17"/>
          <p:cNvSpPr txBox="1">
            <a:spLocks noGrp="1"/>
          </p:cNvSpPr>
          <p:nvPr>
            <p:ph type="dt" idx="10"/>
          </p:nvPr>
        </p:nvSpPr>
        <p:spPr>
          <a:xfrm>
            <a:off x="628650" y="4767264"/>
            <a:ext cx="2057400" cy="273844"/>
          </a:xfrm>
          <a:prstGeom prst="rect">
            <a:avLst/>
          </a:prstGeom>
          <a:noFill/>
          <a:ln>
            <a:noFill/>
          </a:ln>
        </p:spPr>
        <p:txBody>
          <a:bodyPr spcFirstLastPara="1" wrap="square" lIns="18625" tIns="9300" rIns="18625" bIns="9300" anchor="ctr" anchorCtr="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82" name="Google Shape;82;p17"/>
          <p:cNvSpPr txBox="1">
            <a:spLocks noGrp="1"/>
          </p:cNvSpPr>
          <p:nvPr>
            <p:ph type="ftr" idx="11"/>
          </p:nvPr>
        </p:nvSpPr>
        <p:spPr>
          <a:xfrm>
            <a:off x="3028950" y="4767264"/>
            <a:ext cx="3086100" cy="273844"/>
          </a:xfrm>
          <a:prstGeom prst="rect">
            <a:avLst/>
          </a:prstGeom>
          <a:noFill/>
          <a:ln>
            <a:noFill/>
          </a:ln>
        </p:spPr>
        <p:txBody>
          <a:bodyPr spcFirstLastPara="1" wrap="square" lIns="18625" tIns="9300" rIns="18625" bIns="9300"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83" name="Google Shape;83;p17"/>
          <p:cNvSpPr txBox="1">
            <a:spLocks noGrp="1"/>
          </p:cNvSpPr>
          <p:nvPr>
            <p:ph type="sldNum" idx="12"/>
          </p:nvPr>
        </p:nvSpPr>
        <p:spPr>
          <a:xfrm>
            <a:off x="6457950" y="4767264"/>
            <a:ext cx="2057400" cy="273844"/>
          </a:xfrm>
          <a:prstGeom prst="rect">
            <a:avLst/>
          </a:prstGeom>
          <a:noFill/>
          <a:ln>
            <a:noFill/>
          </a:ln>
        </p:spPr>
        <p:txBody>
          <a:bodyPr spcFirstLastPara="1" wrap="square" lIns="18625" tIns="9300" rIns="18625" bIns="93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4"/>
        <p:cNvGrpSpPr/>
        <p:nvPr/>
      </p:nvGrpSpPr>
      <p:grpSpPr>
        <a:xfrm>
          <a:off x="0" y="0"/>
          <a:ext cx="0" cy="0"/>
          <a:chOff x="0" y="0"/>
          <a:chExt cx="0" cy="0"/>
        </a:xfrm>
      </p:grpSpPr>
      <p:sp>
        <p:nvSpPr>
          <p:cNvPr id="85" name="Google Shape;85;p18"/>
          <p:cNvSpPr txBox="1">
            <a:spLocks noGrp="1"/>
          </p:cNvSpPr>
          <p:nvPr>
            <p:ph type="ctrTitle"/>
          </p:nvPr>
        </p:nvSpPr>
        <p:spPr>
          <a:xfrm>
            <a:off x="685800" y="841772"/>
            <a:ext cx="7772400" cy="1790700"/>
          </a:xfrm>
          <a:prstGeom prst="rect">
            <a:avLst/>
          </a:prstGeom>
          <a:noFill/>
          <a:ln>
            <a:noFill/>
          </a:ln>
        </p:spPr>
        <p:txBody>
          <a:bodyPr spcFirstLastPara="1" wrap="square" lIns="18625" tIns="9300" rIns="18625" bIns="9300" anchor="b" anchorCtr="0">
            <a:normAutofit/>
          </a:bodyPr>
          <a:lstStyle>
            <a:lvl1pPr lvl="0" algn="ctr">
              <a:lnSpc>
                <a:spcPct val="90000"/>
              </a:lnSpc>
              <a:spcBef>
                <a:spcPts val="0"/>
              </a:spcBef>
              <a:spcAft>
                <a:spcPts val="0"/>
              </a:spcAft>
              <a:buClr>
                <a:schemeClr val="dk1"/>
              </a:buClr>
              <a:buSzPts val="5400"/>
              <a:buFont typeface="Calibri"/>
              <a:buNone/>
              <a:defRPr sz="54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86" name="Google Shape;86;p18"/>
          <p:cNvSpPr txBox="1">
            <a:spLocks noGrp="1"/>
          </p:cNvSpPr>
          <p:nvPr>
            <p:ph type="subTitle" idx="1"/>
          </p:nvPr>
        </p:nvSpPr>
        <p:spPr>
          <a:xfrm>
            <a:off x="1143000" y="2701528"/>
            <a:ext cx="6858000" cy="1241822"/>
          </a:xfrm>
          <a:prstGeom prst="rect">
            <a:avLst/>
          </a:prstGeom>
          <a:noFill/>
          <a:ln>
            <a:noFill/>
          </a:ln>
        </p:spPr>
        <p:txBody>
          <a:bodyPr spcFirstLastPara="1" wrap="square" lIns="18625" tIns="9300" rIns="18625" bIns="9300" anchor="t" anchorCtr="0">
            <a:normAutofit/>
          </a:bodyPr>
          <a:lstStyle>
            <a:lvl1pPr lvl="0" algn="ctr">
              <a:lnSpc>
                <a:spcPct val="90000"/>
              </a:lnSpc>
              <a:spcBef>
                <a:spcPts val="900"/>
              </a:spcBef>
              <a:spcAft>
                <a:spcPts val="0"/>
              </a:spcAft>
              <a:buClr>
                <a:schemeClr val="dk1"/>
              </a:buClr>
              <a:buSzPts val="2200"/>
              <a:buNone/>
              <a:defRPr sz="2200"/>
            </a:lvl1pPr>
            <a:lvl2pPr lvl="1" algn="ctr">
              <a:lnSpc>
                <a:spcPct val="90000"/>
              </a:lnSpc>
              <a:spcBef>
                <a:spcPts val="400"/>
              </a:spcBef>
              <a:spcAft>
                <a:spcPts val="0"/>
              </a:spcAft>
              <a:buClr>
                <a:schemeClr val="dk1"/>
              </a:buClr>
              <a:buSzPts val="1800"/>
              <a:buNone/>
              <a:defRPr sz="1800"/>
            </a:lvl2pPr>
            <a:lvl3pPr lvl="2" algn="ctr">
              <a:lnSpc>
                <a:spcPct val="90000"/>
              </a:lnSpc>
              <a:spcBef>
                <a:spcPts val="400"/>
              </a:spcBef>
              <a:spcAft>
                <a:spcPts val="0"/>
              </a:spcAft>
              <a:buClr>
                <a:schemeClr val="dk1"/>
              </a:buClr>
              <a:buSzPts val="1600"/>
              <a:buNone/>
              <a:defRPr sz="1600"/>
            </a:lvl3pPr>
            <a:lvl4pPr lvl="3" algn="ctr">
              <a:lnSpc>
                <a:spcPct val="90000"/>
              </a:lnSpc>
              <a:spcBef>
                <a:spcPts val="400"/>
              </a:spcBef>
              <a:spcAft>
                <a:spcPts val="0"/>
              </a:spcAft>
              <a:buClr>
                <a:schemeClr val="dk1"/>
              </a:buClr>
              <a:buSzPts val="1400"/>
              <a:buNone/>
              <a:defRPr sz="1400"/>
            </a:lvl4pPr>
            <a:lvl5pPr lvl="4" algn="ctr">
              <a:lnSpc>
                <a:spcPct val="90000"/>
              </a:lnSpc>
              <a:spcBef>
                <a:spcPts val="400"/>
              </a:spcBef>
              <a:spcAft>
                <a:spcPts val="0"/>
              </a:spcAft>
              <a:buClr>
                <a:schemeClr val="dk1"/>
              </a:buClr>
              <a:buSzPts val="1400"/>
              <a:buNone/>
              <a:defRPr sz="1400"/>
            </a:lvl5pPr>
            <a:lvl6pPr lvl="5" algn="ctr">
              <a:lnSpc>
                <a:spcPct val="90000"/>
              </a:lnSpc>
              <a:spcBef>
                <a:spcPts val="400"/>
              </a:spcBef>
              <a:spcAft>
                <a:spcPts val="0"/>
              </a:spcAft>
              <a:buClr>
                <a:schemeClr val="dk1"/>
              </a:buClr>
              <a:buSzPts val="1400"/>
              <a:buNone/>
              <a:defRPr sz="1400"/>
            </a:lvl6pPr>
            <a:lvl7pPr lvl="6" algn="ctr">
              <a:lnSpc>
                <a:spcPct val="90000"/>
              </a:lnSpc>
              <a:spcBef>
                <a:spcPts val="400"/>
              </a:spcBef>
              <a:spcAft>
                <a:spcPts val="0"/>
              </a:spcAft>
              <a:buClr>
                <a:schemeClr val="dk1"/>
              </a:buClr>
              <a:buSzPts val="1400"/>
              <a:buNone/>
              <a:defRPr sz="1400"/>
            </a:lvl7pPr>
            <a:lvl8pPr lvl="7" algn="ctr">
              <a:lnSpc>
                <a:spcPct val="90000"/>
              </a:lnSpc>
              <a:spcBef>
                <a:spcPts val="400"/>
              </a:spcBef>
              <a:spcAft>
                <a:spcPts val="0"/>
              </a:spcAft>
              <a:buClr>
                <a:schemeClr val="dk1"/>
              </a:buClr>
              <a:buSzPts val="1400"/>
              <a:buNone/>
              <a:defRPr sz="1400"/>
            </a:lvl8pPr>
            <a:lvl9pPr lvl="8" algn="ctr">
              <a:lnSpc>
                <a:spcPct val="90000"/>
              </a:lnSpc>
              <a:spcBef>
                <a:spcPts val="400"/>
              </a:spcBef>
              <a:spcAft>
                <a:spcPts val="0"/>
              </a:spcAft>
              <a:buClr>
                <a:schemeClr val="dk1"/>
              </a:buClr>
              <a:buSzPts val="1400"/>
              <a:buNone/>
              <a:defRPr sz="1400"/>
            </a:lvl9pPr>
          </a:lstStyle>
          <a:p>
            <a:endParaRPr/>
          </a:p>
        </p:txBody>
      </p:sp>
      <p:sp>
        <p:nvSpPr>
          <p:cNvPr id="87" name="Google Shape;87;p18"/>
          <p:cNvSpPr txBox="1">
            <a:spLocks noGrp="1"/>
          </p:cNvSpPr>
          <p:nvPr>
            <p:ph type="dt" idx="10"/>
          </p:nvPr>
        </p:nvSpPr>
        <p:spPr>
          <a:xfrm>
            <a:off x="628650" y="4767264"/>
            <a:ext cx="2057400" cy="273844"/>
          </a:xfrm>
          <a:prstGeom prst="rect">
            <a:avLst/>
          </a:prstGeom>
          <a:noFill/>
          <a:ln>
            <a:noFill/>
          </a:ln>
        </p:spPr>
        <p:txBody>
          <a:bodyPr spcFirstLastPara="1" wrap="square" lIns="18625" tIns="9300" rIns="18625" bIns="9300" anchor="ctr" anchorCtr="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88" name="Google Shape;88;p18"/>
          <p:cNvSpPr txBox="1">
            <a:spLocks noGrp="1"/>
          </p:cNvSpPr>
          <p:nvPr>
            <p:ph type="ftr" idx="11"/>
          </p:nvPr>
        </p:nvSpPr>
        <p:spPr>
          <a:xfrm>
            <a:off x="3028950" y="4767264"/>
            <a:ext cx="3086100" cy="273844"/>
          </a:xfrm>
          <a:prstGeom prst="rect">
            <a:avLst/>
          </a:prstGeom>
          <a:noFill/>
          <a:ln>
            <a:noFill/>
          </a:ln>
        </p:spPr>
        <p:txBody>
          <a:bodyPr spcFirstLastPara="1" wrap="square" lIns="18625" tIns="9300" rIns="18625" bIns="9300"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89" name="Google Shape;89;p18"/>
          <p:cNvSpPr txBox="1">
            <a:spLocks noGrp="1"/>
          </p:cNvSpPr>
          <p:nvPr>
            <p:ph type="sldNum" idx="12"/>
          </p:nvPr>
        </p:nvSpPr>
        <p:spPr>
          <a:xfrm>
            <a:off x="6457950" y="4767264"/>
            <a:ext cx="2057400" cy="273844"/>
          </a:xfrm>
          <a:prstGeom prst="rect">
            <a:avLst/>
          </a:prstGeom>
          <a:noFill/>
          <a:ln>
            <a:noFill/>
          </a:ln>
        </p:spPr>
        <p:txBody>
          <a:bodyPr spcFirstLastPara="1" wrap="square" lIns="18625" tIns="9300" rIns="18625" bIns="93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3888" y="1282306"/>
            <a:ext cx="7886700" cy="2139553"/>
          </a:xfrm>
          <a:prstGeom prst="rect">
            <a:avLst/>
          </a:prstGeom>
          <a:noFill/>
          <a:ln>
            <a:noFill/>
          </a:ln>
        </p:spPr>
        <p:txBody>
          <a:bodyPr spcFirstLastPara="1" wrap="square" lIns="18625" tIns="9300" rIns="18625" bIns="9300" anchor="b" anchorCtr="0">
            <a:normAutofit/>
          </a:bodyPr>
          <a:lstStyle>
            <a:lvl1pPr lvl="0" algn="l">
              <a:lnSpc>
                <a:spcPct val="90000"/>
              </a:lnSpc>
              <a:spcBef>
                <a:spcPts val="0"/>
              </a:spcBef>
              <a:spcAft>
                <a:spcPts val="0"/>
              </a:spcAft>
              <a:buClr>
                <a:schemeClr val="dk1"/>
              </a:buClr>
              <a:buSzPts val="5400"/>
              <a:buFont typeface="Calibri"/>
              <a:buNone/>
              <a:defRPr sz="54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92" name="Google Shape;92;p19"/>
          <p:cNvSpPr txBox="1">
            <a:spLocks noGrp="1"/>
          </p:cNvSpPr>
          <p:nvPr>
            <p:ph type="body" idx="1"/>
          </p:nvPr>
        </p:nvSpPr>
        <p:spPr>
          <a:xfrm>
            <a:off x="623888" y="3442098"/>
            <a:ext cx="7886700" cy="1125140"/>
          </a:xfrm>
          <a:prstGeom prst="rect">
            <a:avLst/>
          </a:prstGeom>
          <a:noFill/>
          <a:ln>
            <a:noFill/>
          </a:ln>
        </p:spPr>
        <p:txBody>
          <a:bodyPr spcFirstLastPara="1" wrap="square" lIns="18625" tIns="9300" rIns="18625" bIns="9300" anchor="t" anchorCtr="0">
            <a:normAutofit/>
          </a:bodyPr>
          <a:lstStyle>
            <a:lvl1pPr marL="457200" lvl="0" indent="-228600" algn="l">
              <a:lnSpc>
                <a:spcPct val="90000"/>
              </a:lnSpc>
              <a:spcBef>
                <a:spcPts val="900"/>
              </a:spcBef>
              <a:spcAft>
                <a:spcPts val="0"/>
              </a:spcAft>
              <a:buClr>
                <a:schemeClr val="dk1"/>
              </a:buClr>
              <a:buSzPts val="2200"/>
              <a:buNone/>
              <a:defRPr sz="2200">
                <a:solidFill>
                  <a:schemeClr val="dk1"/>
                </a:solidFill>
              </a:defRPr>
            </a:lvl1pPr>
            <a:lvl2pPr marL="914400" lvl="1" indent="-228600" algn="l">
              <a:lnSpc>
                <a:spcPct val="90000"/>
              </a:lnSpc>
              <a:spcBef>
                <a:spcPts val="400"/>
              </a:spcBef>
              <a:spcAft>
                <a:spcPts val="0"/>
              </a:spcAft>
              <a:buClr>
                <a:srgbClr val="888888"/>
              </a:buClr>
              <a:buSzPts val="1800"/>
              <a:buNone/>
              <a:defRPr sz="1800">
                <a:solidFill>
                  <a:srgbClr val="888888"/>
                </a:solidFill>
              </a:defRPr>
            </a:lvl2pPr>
            <a:lvl3pPr marL="1371600" lvl="2" indent="-228600" algn="l">
              <a:lnSpc>
                <a:spcPct val="90000"/>
              </a:lnSpc>
              <a:spcBef>
                <a:spcPts val="400"/>
              </a:spcBef>
              <a:spcAft>
                <a:spcPts val="0"/>
              </a:spcAft>
              <a:buClr>
                <a:srgbClr val="888888"/>
              </a:buClr>
              <a:buSzPts val="1600"/>
              <a:buNone/>
              <a:defRPr sz="1600">
                <a:solidFill>
                  <a:srgbClr val="888888"/>
                </a:solidFill>
              </a:defRPr>
            </a:lvl3pPr>
            <a:lvl4pPr marL="1828800" lvl="3" indent="-228600" algn="l">
              <a:lnSpc>
                <a:spcPct val="90000"/>
              </a:lnSpc>
              <a:spcBef>
                <a:spcPts val="400"/>
              </a:spcBef>
              <a:spcAft>
                <a:spcPts val="0"/>
              </a:spcAft>
              <a:buClr>
                <a:srgbClr val="888888"/>
              </a:buClr>
              <a:buSzPts val="1400"/>
              <a:buNone/>
              <a:defRPr sz="1400">
                <a:solidFill>
                  <a:srgbClr val="888888"/>
                </a:solidFill>
              </a:defRPr>
            </a:lvl4pPr>
            <a:lvl5pPr marL="2286000" lvl="4" indent="-228600" algn="l">
              <a:lnSpc>
                <a:spcPct val="9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Clr>
                <a:srgbClr val="888888"/>
              </a:buClr>
              <a:buSzPts val="1400"/>
              <a:buNone/>
              <a:defRPr sz="1400">
                <a:solidFill>
                  <a:srgbClr val="888888"/>
                </a:solidFill>
              </a:defRPr>
            </a:lvl6pPr>
            <a:lvl7pPr marL="3200400" lvl="6" indent="-228600" algn="l">
              <a:lnSpc>
                <a:spcPct val="90000"/>
              </a:lnSpc>
              <a:spcBef>
                <a:spcPts val="400"/>
              </a:spcBef>
              <a:spcAft>
                <a:spcPts val="0"/>
              </a:spcAft>
              <a:buClr>
                <a:srgbClr val="888888"/>
              </a:buClr>
              <a:buSzPts val="1400"/>
              <a:buNone/>
              <a:defRPr sz="1400">
                <a:solidFill>
                  <a:srgbClr val="888888"/>
                </a:solidFill>
              </a:defRPr>
            </a:lvl7pPr>
            <a:lvl8pPr marL="3657600" lvl="7" indent="-228600" algn="l">
              <a:lnSpc>
                <a:spcPct val="90000"/>
              </a:lnSpc>
              <a:spcBef>
                <a:spcPts val="400"/>
              </a:spcBef>
              <a:spcAft>
                <a:spcPts val="0"/>
              </a:spcAft>
              <a:buClr>
                <a:srgbClr val="888888"/>
              </a:buClr>
              <a:buSzPts val="1400"/>
              <a:buNone/>
              <a:defRPr sz="1400">
                <a:solidFill>
                  <a:srgbClr val="888888"/>
                </a:solidFill>
              </a:defRPr>
            </a:lvl8pPr>
            <a:lvl9pPr marL="4114800" lvl="8" indent="-228600" algn="l">
              <a:lnSpc>
                <a:spcPct val="90000"/>
              </a:lnSpc>
              <a:spcBef>
                <a:spcPts val="400"/>
              </a:spcBef>
              <a:spcAft>
                <a:spcPts val="0"/>
              </a:spcAft>
              <a:buClr>
                <a:srgbClr val="888888"/>
              </a:buClr>
              <a:buSzPts val="1400"/>
              <a:buNone/>
              <a:defRPr sz="1400">
                <a:solidFill>
                  <a:srgbClr val="888888"/>
                </a:solidFill>
              </a:defRPr>
            </a:lvl9pPr>
          </a:lstStyle>
          <a:p>
            <a:endParaRPr/>
          </a:p>
        </p:txBody>
      </p:sp>
      <p:sp>
        <p:nvSpPr>
          <p:cNvPr id="93" name="Google Shape;93;p19"/>
          <p:cNvSpPr txBox="1">
            <a:spLocks noGrp="1"/>
          </p:cNvSpPr>
          <p:nvPr>
            <p:ph type="dt" idx="10"/>
          </p:nvPr>
        </p:nvSpPr>
        <p:spPr>
          <a:xfrm>
            <a:off x="628650" y="4767264"/>
            <a:ext cx="2057400" cy="273844"/>
          </a:xfrm>
          <a:prstGeom prst="rect">
            <a:avLst/>
          </a:prstGeom>
          <a:noFill/>
          <a:ln>
            <a:noFill/>
          </a:ln>
        </p:spPr>
        <p:txBody>
          <a:bodyPr spcFirstLastPara="1" wrap="square" lIns="18625" tIns="9300" rIns="18625" bIns="9300" anchor="ctr" anchorCtr="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94" name="Google Shape;94;p19"/>
          <p:cNvSpPr txBox="1">
            <a:spLocks noGrp="1"/>
          </p:cNvSpPr>
          <p:nvPr>
            <p:ph type="ftr" idx="11"/>
          </p:nvPr>
        </p:nvSpPr>
        <p:spPr>
          <a:xfrm>
            <a:off x="3028950" y="4767264"/>
            <a:ext cx="3086100" cy="273844"/>
          </a:xfrm>
          <a:prstGeom prst="rect">
            <a:avLst/>
          </a:prstGeom>
          <a:noFill/>
          <a:ln>
            <a:noFill/>
          </a:ln>
        </p:spPr>
        <p:txBody>
          <a:bodyPr spcFirstLastPara="1" wrap="square" lIns="18625" tIns="9300" rIns="18625" bIns="9300"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95" name="Google Shape;95;p19"/>
          <p:cNvSpPr txBox="1">
            <a:spLocks noGrp="1"/>
          </p:cNvSpPr>
          <p:nvPr>
            <p:ph type="sldNum" idx="12"/>
          </p:nvPr>
        </p:nvSpPr>
        <p:spPr>
          <a:xfrm>
            <a:off x="6457950" y="4767264"/>
            <a:ext cx="2057400" cy="273844"/>
          </a:xfrm>
          <a:prstGeom prst="rect">
            <a:avLst/>
          </a:prstGeom>
          <a:noFill/>
          <a:ln>
            <a:noFill/>
          </a:ln>
        </p:spPr>
        <p:txBody>
          <a:bodyPr spcFirstLastPara="1" wrap="square" lIns="18625" tIns="9300" rIns="18625" bIns="93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628650" y="273845"/>
            <a:ext cx="7886700" cy="994172"/>
          </a:xfrm>
          <a:prstGeom prst="rect">
            <a:avLst/>
          </a:prstGeom>
          <a:noFill/>
          <a:ln>
            <a:noFill/>
          </a:ln>
        </p:spPr>
        <p:txBody>
          <a:bodyPr spcFirstLastPara="1" wrap="square" lIns="18625" tIns="9300" rIns="18625" bIns="9300" anchor="ctr" anchorCtr="0">
            <a:normAutofit/>
          </a:bodyPr>
          <a:lstStyle>
            <a:lvl1pPr lvl="0" algn="l">
              <a:lnSpc>
                <a:spcPct val="90000"/>
              </a:lnSpc>
              <a:spcBef>
                <a:spcPts val="0"/>
              </a:spcBef>
              <a:spcAft>
                <a:spcPts val="0"/>
              </a:spcAft>
              <a:buClr>
                <a:schemeClr val="dk1"/>
              </a:buClr>
              <a:buSzPts val="4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98" name="Google Shape;98;p20"/>
          <p:cNvSpPr txBox="1">
            <a:spLocks noGrp="1"/>
          </p:cNvSpPr>
          <p:nvPr>
            <p:ph type="body" idx="1"/>
          </p:nvPr>
        </p:nvSpPr>
        <p:spPr>
          <a:xfrm>
            <a:off x="628650" y="1369220"/>
            <a:ext cx="3886200" cy="3263503"/>
          </a:xfrm>
          <a:prstGeom prst="rect">
            <a:avLst/>
          </a:prstGeom>
          <a:noFill/>
          <a:ln>
            <a:noFill/>
          </a:ln>
        </p:spPr>
        <p:txBody>
          <a:bodyPr spcFirstLastPara="1" wrap="square" lIns="18625" tIns="9300" rIns="18625" bIns="9300" anchor="t" anchorCtr="0">
            <a:normAutofit/>
          </a:bodyPr>
          <a:lstStyle>
            <a:lvl1pPr marL="457200" lvl="0" indent="-254000" algn="l">
              <a:lnSpc>
                <a:spcPct val="90000"/>
              </a:lnSpc>
              <a:spcBef>
                <a:spcPts val="900"/>
              </a:spcBef>
              <a:spcAft>
                <a:spcPts val="0"/>
              </a:spcAft>
              <a:buClr>
                <a:schemeClr val="dk1"/>
              </a:buClr>
              <a:buSzPts val="400"/>
              <a:buChar char="•"/>
              <a:defRPr/>
            </a:lvl1pPr>
            <a:lvl2pPr marL="914400" lvl="1" indent="-254000" algn="l">
              <a:lnSpc>
                <a:spcPct val="90000"/>
              </a:lnSpc>
              <a:spcBef>
                <a:spcPts val="400"/>
              </a:spcBef>
              <a:spcAft>
                <a:spcPts val="0"/>
              </a:spcAft>
              <a:buClr>
                <a:schemeClr val="dk1"/>
              </a:buClr>
              <a:buSzPts val="400"/>
              <a:buChar char="•"/>
              <a:defRPr/>
            </a:lvl2pPr>
            <a:lvl3pPr marL="1371600" lvl="2" indent="-254000" algn="l">
              <a:lnSpc>
                <a:spcPct val="90000"/>
              </a:lnSpc>
              <a:spcBef>
                <a:spcPts val="400"/>
              </a:spcBef>
              <a:spcAft>
                <a:spcPts val="0"/>
              </a:spcAft>
              <a:buClr>
                <a:schemeClr val="dk1"/>
              </a:buClr>
              <a:buSzPts val="400"/>
              <a:buChar char="•"/>
              <a:defRPr/>
            </a:lvl3pPr>
            <a:lvl4pPr marL="1828800" lvl="3" indent="-254000" algn="l">
              <a:lnSpc>
                <a:spcPct val="90000"/>
              </a:lnSpc>
              <a:spcBef>
                <a:spcPts val="400"/>
              </a:spcBef>
              <a:spcAft>
                <a:spcPts val="0"/>
              </a:spcAft>
              <a:buClr>
                <a:schemeClr val="dk1"/>
              </a:buClr>
              <a:buSzPts val="400"/>
              <a:buChar char="•"/>
              <a:defRPr/>
            </a:lvl4pPr>
            <a:lvl5pPr marL="2286000" lvl="4" indent="-254000" algn="l">
              <a:lnSpc>
                <a:spcPct val="90000"/>
              </a:lnSpc>
              <a:spcBef>
                <a:spcPts val="400"/>
              </a:spcBef>
              <a:spcAft>
                <a:spcPts val="0"/>
              </a:spcAft>
              <a:buClr>
                <a:schemeClr val="dk1"/>
              </a:buClr>
              <a:buSzPts val="400"/>
              <a:buChar char="•"/>
              <a:defRPr/>
            </a:lvl5pPr>
            <a:lvl6pPr marL="2743200" lvl="5" indent="-254000" algn="l">
              <a:lnSpc>
                <a:spcPct val="90000"/>
              </a:lnSpc>
              <a:spcBef>
                <a:spcPts val="4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99" name="Google Shape;99;p20"/>
          <p:cNvSpPr txBox="1">
            <a:spLocks noGrp="1"/>
          </p:cNvSpPr>
          <p:nvPr>
            <p:ph type="body" idx="2"/>
          </p:nvPr>
        </p:nvSpPr>
        <p:spPr>
          <a:xfrm>
            <a:off x="4629150" y="1369220"/>
            <a:ext cx="3886200" cy="3263503"/>
          </a:xfrm>
          <a:prstGeom prst="rect">
            <a:avLst/>
          </a:prstGeom>
          <a:noFill/>
          <a:ln>
            <a:noFill/>
          </a:ln>
        </p:spPr>
        <p:txBody>
          <a:bodyPr spcFirstLastPara="1" wrap="square" lIns="18625" tIns="9300" rIns="18625" bIns="9300" anchor="t" anchorCtr="0">
            <a:normAutofit/>
          </a:bodyPr>
          <a:lstStyle>
            <a:lvl1pPr marL="457200" lvl="0" indent="-254000" algn="l">
              <a:lnSpc>
                <a:spcPct val="90000"/>
              </a:lnSpc>
              <a:spcBef>
                <a:spcPts val="900"/>
              </a:spcBef>
              <a:spcAft>
                <a:spcPts val="0"/>
              </a:spcAft>
              <a:buClr>
                <a:schemeClr val="dk1"/>
              </a:buClr>
              <a:buSzPts val="400"/>
              <a:buChar char="•"/>
              <a:defRPr/>
            </a:lvl1pPr>
            <a:lvl2pPr marL="914400" lvl="1" indent="-254000" algn="l">
              <a:lnSpc>
                <a:spcPct val="90000"/>
              </a:lnSpc>
              <a:spcBef>
                <a:spcPts val="400"/>
              </a:spcBef>
              <a:spcAft>
                <a:spcPts val="0"/>
              </a:spcAft>
              <a:buClr>
                <a:schemeClr val="dk1"/>
              </a:buClr>
              <a:buSzPts val="400"/>
              <a:buChar char="•"/>
              <a:defRPr/>
            </a:lvl2pPr>
            <a:lvl3pPr marL="1371600" lvl="2" indent="-254000" algn="l">
              <a:lnSpc>
                <a:spcPct val="90000"/>
              </a:lnSpc>
              <a:spcBef>
                <a:spcPts val="400"/>
              </a:spcBef>
              <a:spcAft>
                <a:spcPts val="0"/>
              </a:spcAft>
              <a:buClr>
                <a:schemeClr val="dk1"/>
              </a:buClr>
              <a:buSzPts val="400"/>
              <a:buChar char="•"/>
              <a:defRPr/>
            </a:lvl3pPr>
            <a:lvl4pPr marL="1828800" lvl="3" indent="-254000" algn="l">
              <a:lnSpc>
                <a:spcPct val="90000"/>
              </a:lnSpc>
              <a:spcBef>
                <a:spcPts val="400"/>
              </a:spcBef>
              <a:spcAft>
                <a:spcPts val="0"/>
              </a:spcAft>
              <a:buClr>
                <a:schemeClr val="dk1"/>
              </a:buClr>
              <a:buSzPts val="400"/>
              <a:buChar char="•"/>
              <a:defRPr/>
            </a:lvl4pPr>
            <a:lvl5pPr marL="2286000" lvl="4" indent="-254000" algn="l">
              <a:lnSpc>
                <a:spcPct val="90000"/>
              </a:lnSpc>
              <a:spcBef>
                <a:spcPts val="400"/>
              </a:spcBef>
              <a:spcAft>
                <a:spcPts val="0"/>
              </a:spcAft>
              <a:buClr>
                <a:schemeClr val="dk1"/>
              </a:buClr>
              <a:buSzPts val="400"/>
              <a:buChar char="•"/>
              <a:defRPr/>
            </a:lvl5pPr>
            <a:lvl6pPr marL="2743200" lvl="5" indent="-254000" algn="l">
              <a:lnSpc>
                <a:spcPct val="90000"/>
              </a:lnSpc>
              <a:spcBef>
                <a:spcPts val="4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100" name="Google Shape;100;p20"/>
          <p:cNvSpPr txBox="1">
            <a:spLocks noGrp="1"/>
          </p:cNvSpPr>
          <p:nvPr>
            <p:ph type="dt" idx="10"/>
          </p:nvPr>
        </p:nvSpPr>
        <p:spPr>
          <a:xfrm>
            <a:off x="628650" y="4767264"/>
            <a:ext cx="2057400" cy="273844"/>
          </a:xfrm>
          <a:prstGeom prst="rect">
            <a:avLst/>
          </a:prstGeom>
          <a:noFill/>
          <a:ln>
            <a:noFill/>
          </a:ln>
        </p:spPr>
        <p:txBody>
          <a:bodyPr spcFirstLastPara="1" wrap="square" lIns="18625" tIns="9300" rIns="18625" bIns="9300" anchor="ctr" anchorCtr="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01" name="Google Shape;101;p20"/>
          <p:cNvSpPr txBox="1">
            <a:spLocks noGrp="1"/>
          </p:cNvSpPr>
          <p:nvPr>
            <p:ph type="ftr" idx="11"/>
          </p:nvPr>
        </p:nvSpPr>
        <p:spPr>
          <a:xfrm>
            <a:off x="3028950" y="4767264"/>
            <a:ext cx="3086100" cy="273844"/>
          </a:xfrm>
          <a:prstGeom prst="rect">
            <a:avLst/>
          </a:prstGeom>
          <a:noFill/>
          <a:ln>
            <a:noFill/>
          </a:ln>
        </p:spPr>
        <p:txBody>
          <a:bodyPr spcFirstLastPara="1" wrap="square" lIns="18625" tIns="9300" rIns="18625" bIns="9300"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02" name="Google Shape;102;p20"/>
          <p:cNvSpPr txBox="1">
            <a:spLocks noGrp="1"/>
          </p:cNvSpPr>
          <p:nvPr>
            <p:ph type="sldNum" idx="12"/>
          </p:nvPr>
        </p:nvSpPr>
        <p:spPr>
          <a:xfrm>
            <a:off x="6457950" y="4767264"/>
            <a:ext cx="2057400" cy="273844"/>
          </a:xfrm>
          <a:prstGeom prst="rect">
            <a:avLst/>
          </a:prstGeom>
          <a:noFill/>
          <a:ln>
            <a:noFill/>
          </a:ln>
        </p:spPr>
        <p:txBody>
          <a:bodyPr spcFirstLastPara="1" wrap="square" lIns="18625" tIns="9300" rIns="18625" bIns="93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629841" y="273845"/>
            <a:ext cx="7886700" cy="994172"/>
          </a:xfrm>
          <a:prstGeom prst="rect">
            <a:avLst/>
          </a:prstGeom>
          <a:noFill/>
          <a:ln>
            <a:noFill/>
          </a:ln>
        </p:spPr>
        <p:txBody>
          <a:bodyPr spcFirstLastPara="1" wrap="square" lIns="18625" tIns="9300" rIns="18625" bIns="9300" anchor="ctr" anchorCtr="0">
            <a:normAutofit/>
          </a:bodyPr>
          <a:lstStyle>
            <a:lvl1pPr lvl="0" algn="l">
              <a:lnSpc>
                <a:spcPct val="90000"/>
              </a:lnSpc>
              <a:spcBef>
                <a:spcPts val="0"/>
              </a:spcBef>
              <a:spcAft>
                <a:spcPts val="0"/>
              </a:spcAft>
              <a:buClr>
                <a:schemeClr val="dk1"/>
              </a:buClr>
              <a:buSzPts val="4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105" name="Google Shape;105;p21"/>
          <p:cNvSpPr txBox="1">
            <a:spLocks noGrp="1"/>
          </p:cNvSpPr>
          <p:nvPr>
            <p:ph type="body" idx="1"/>
          </p:nvPr>
        </p:nvSpPr>
        <p:spPr>
          <a:xfrm>
            <a:off x="629842" y="1260872"/>
            <a:ext cx="3868340" cy="617934"/>
          </a:xfrm>
          <a:prstGeom prst="rect">
            <a:avLst/>
          </a:prstGeom>
          <a:noFill/>
          <a:ln>
            <a:noFill/>
          </a:ln>
        </p:spPr>
        <p:txBody>
          <a:bodyPr spcFirstLastPara="1" wrap="square" lIns="18625" tIns="9300" rIns="18625" bIns="9300" anchor="b" anchorCtr="0">
            <a:normAutofit/>
          </a:bodyPr>
          <a:lstStyle>
            <a:lvl1pPr marL="457200" lvl="0" indent="-228600" algn="l">
              <a:lnSpc>
                <a:spcPct val="90000"/>
              </a:lnSpc>
              <a:spcBef>
                <a:spcPts val="900"/>
              </a:spcBef>
              <a:spcAft>
                <a:spcPts val="0"/>
              </a:spcAft>
              <a:buClr>
                <a:schemeClr val="dk1"/>
              </a:buClr>
              <a:buSzPts val="2200"/>
              <a:buNone/>
              <a:defRPr sz="2200" b="1"/>
            </a:lvl1pPr>
            <a:lvl2pPr marL="914400" lvl="1" indent="-228600" algn="l">
              <a:lnSpc>
                <a:spcPct val="90000"/>
              </a:lnSpc>
              <a:spcBef>
                <a:spcPts val="400"/>
              </a:spcBef>
              <a:spcAft>
                <a:spcPts val="0"/>
              </a:spcAft>
              <a:buClr>
                <a:schemeClr val="dk1"/>
              </a:buClr>
              <a:buSzPts val="1800"/>
              <a:buNone/>
              <a:defRPr sz="1800" b="1"/>
            </a:lvl2pPr>
            <a:lvl3pPr marL="1371600" lvl="2" indent="-228600" algn="l">
              <a:lnSpc>
                <a:spcPct val="90000"/>
              </a:lnSpc>
              <a:spcBef>
                <a:spcPts val="400"/>
              </a:spcBef>
              <a:spcAft>
                <a:spcPts val="0"/>
              </a:spcAft>
              <a:buClr>
                <a:schemeClr val="dk1"/>
              </a:buClr>
              <a:buSzPts val="1600"/>
              <a:buNone/>
              <a:defRPr sz="1600" b="1"/>
            </a:lvl3pPr>
            <a:lvl4pPr marL="1828800" lvl="3" indent="-228600" algn="l">
              <a:lnSpc>
                <a:spcPct val="90000"/>
              </a:lnSpc>
              <a:spcBef>
                <a:spcPts val="400"/>
              </a:spcBef>
              <a:spcAft>
                <a:spcPts val="0"/>
              </a:spcAft>
              <a:buClr>
                <a:schemeClr val="dk1"/>
              </a:buClr>
              <a:buSzPts val="1400"/>
              <a:buNone/>
              <a:defRPr sz="1400" b="1"/>
            </a:lvl4pPr>
            <a:lvl5pPr marL="2286000" lvl="4" indent="-228600" algn="l">
              <a:lnSpc>
                <a:spcPct val="90000"/>
              </a:lnSpc>
              <a:spcBef>
                <a:spcPts val="400"/>
              </a:spcBef>
              <a:spcAft>
                <a:spcPts val="0"/>
              </a:spcAft>
              <a:buClr>
                <a:schemeClr val="dk1"/>
              </a:buClr>
              <a:buSzPts val="1400"/>
              <a:buNone/>
              <a:defRPr sz="1400" b="1"/>
            </a:lvl5pPr>
            <a:lvl6pPr marL="2743200" lvl="5" indent="-228600" algn="l">
              <a:lnSpc>
                <a:spcPct val="90000"/>
              </a:lnSpc>
              <a:spcBef>
                <a:spcPts val="400"/>
              </a:spcBef>
              <a:spcAft>
                <a:spcPts val="0"/>
              </a:spcAft>
              <a:buClr>
                <a:schemeClr val="dk1"/>
              </a:buClr>
              <a:buSzPts val="1400"/>
              <a:buNone/>
              <a:defRPr sz="1400" b="1"/>
            </a:lvl6pPr>
            <a:lvl7pPr marL="3200400" lvl="6" indent="-228600" algn="l">
              <a:lnSpc>
                <a:spcPct val="90000"/>
              </a:lnSpc>
              <a:spcBef>
                <a:spcPts val="400"/>
              </a:spcBef>
              <a:spcAft>
                <a:spcPts val="0"/>
              </a:spcAft>
              <a:buClr>
                <a:schemeClr val="dk1"/>
              </a:buClr>
              <a:buSzPts val="1400"/>
              <a:buNone/>
              <a:defRPr sz="1400" b="1"/>
            </a:lvl7pPr>
            <a:lvl8pPr marL="3657600" lvl="7" indent="-228600" algn="l">
              <a:lnSpc>
                <a:spcPct val="90000"/>
              </a:lnSpc>
              <a:spcBef>
                <a:spcPts val="400"/>
              </a:spcBef>
              <a:spcAft>
                <a:spcPts val="0"/>
              </a:spcAft>
              <a:buClr>
                <a:schemeClr val="dk1"/>
              </a:buClr>
              <a:buSzPts val="1400"/>
              <a:buNone/>
              <a:defRPr sz="1400" b="1"/>
            </a:lvl8pPr>
            <a:lvl9pPr marL="4114800" lvl="8" indent="-228600" algn="l">
              <a:lnSpc>
                <a:spcPct val="90000"/>
              </a:lnSpc>
              <a:spcBef>
                <a:spcPts val="400"/>
              </a:spcBef>
              <a:spcAft>
                <a:spcPts val="0"/>
              </a:spcAft>
              <a:buClr>
                <a:schemeClr val="dk1"/>
              </a:buClr>
              <a:buSzPts val="1400"/>
              <a:buNone/>
              <a:defRPr sz="1400" b="1"/>
            </a:lvl9pPr>
          </a:lstStyle>
          <a:p>
            <a:endParaRPr/>
          </a:p>
        </p:txBody>
      </p:sp>
      <p:sp>
        <p:nvSpPr>
          <p:cNvPr id="106" name="Google Shape;106;p21"/>
          <p:cNvSpPr txBox="1">
            <a:spLocks noGrp="1"/>
          </p:cNvSpPr>
          <p:nvPr>
            <p:ph type="body" idx="2"/>
          </p:nvPr>
        </p:nvSpPr>
        <p:spPr>
          <a:xfrm>
            <a:off x="629842" y="1878807"/>
            <a:ext cx="3868340" cy="2763441"/>
          </a:xfrm>
          <a:prstGeom prst="rect">
            <a:avLst/>
          </a:prstGeom>
          <a:noFill/>
          <a:ln>
            <a:noFill/>
          </a:ln>
        </p:spPr>
        <p:txBody>
          <a:bodyPr spcFirstLastPara="1" wrap="square" lIns="18625" tIns="9300" rIns="18625" bIns="9300" anchor="t" anchorCtr="0">
            <a:normAutofit/>
          </a:bodyPr>
          <a:lstStyle>
            <a:lvl1pPr marL="457200" lvl="0" indent="-254000" algn="l">
              <a:lnSpc>
                <a:spcPct val="90000"/>
              </a:lnSpc>
              <a:spcBef>
                <a:spcPts val="900"/>
              </a:spcBef>
              <a:spcAft>
                <a:spcPts val="0"/>
              </a:spcAft>
              <a:buClr>
                <a:schemeClr val="dk1"/>
              </a:buClr>
              <a:buSzPts val="400"/>
              <a:buChar char="•"/>
              <a:defRPr/>
            </a:lvl1pPr>
            <a:lvl2pPr marL="914400" lvl="1" indent="-254000" algn="l">
              <a:lnSpc>
                <a:spcPct val="90000"/>
              </a:lnSpc>
              <a:spcBef>
                <a:spcPts val="400"/>
              </a:spcBef>
              <a:spcAft>
                <a:spcPts val="0"/>
              </a:spcAft>
              <a:buClr>
                <a:schemeClr val="dk1"/>
              </a:buClr>
              <a:buSzPts val="400"/>
              <a:buChar char="•"/>
              <a:defRPr/>
            </a:lvl2pPr>
            <a:lvl3pPr marL="1371600" lvl="2" indent="-254000" algn="l">
              <a:lnSpc>
                <a:spcPct val="90000"/>
              </a:lnSpc>
              <a:spcBef>
                <a:spcPts val="400"/>
              </a:spcBef>
              <a:spcAft>
                <a:spcPts val="0"/>
              </a:spcAft>
              <a:buClr>
                <a:schemeClr val="dk1"/>
              </a:buClr>
              <a:buSzPts val="400"/>
              <a:buChar char="•"/>
              <a:defRPr/>
            </a:lvl3pPr>
            <a:lvl4pPr marL="1828800" lvl="3" indent="-254000" algn="l">
              <a:lnSpc>
                <a:spcPct val="90000"/>
              </a:lnSpc>
              <a:spcBef>
                <a:spcPts val="400"/>
              </a:spcBef>
              <a:spcAft>
                <a:spcPts val="0"/>
              </a:spcAft>
              <a:buClr>
                <a:schemeClr val="dk1"/>
              </a:buClr>
              <a:buSzPts val="400"/>
              <a:buChar char="•"/>
              <a:defRPr/>
            </a:lvl4pPr>
            <a:lvl5pPr marL="2286000" lvl="4" indent="-254000" algn="l">
              <a:lnSpc>
                <a:spcPct val="90000"/>
              </a:lnSpc>
              <a:spcBef>
                <a:spcPts val="400"/>
              </a:spcBef>
              <a:spcAft>
                <a:spcPts val="0"/>
              </a:spcAft>
              <a:buClr>
                <a:schemeClr val="dk1"/>
              </a:buClr>
              <a:buSzPts val="400"/>
              <a:buChar char="•"/>
              <a:defRPr/>
            </a:lvl5pPr>
            <a:lvl6pPr marL="2743200" lvl="5" indent="-254000" algn="l">
              <a:lnSpc>
                <a:spcPct val="90000"/>
              </a:lnSpc>
              <a:spcBef>
                <a:spcPts val="4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107" name="Google Shape;107;p21"/>
          <p:cNvSpPr txBox="1">
            <a:spLocks noGrp="1"/>
          </p:cNvSpPr>
          <p:nvPr>
            <p:ph type="body" idx="3"/>
          </p:nvPr>
        </p:nvSpPr>
        <p:spPr>
          <a:xfrm>
            <a:off x="4629151" y="1260872"/>
            <a:ext cx="3887391" cy="617934"/>
          </a:xfrm>
          <a:prstGeom prst="rect">
            <a:avLst/>
          </a:prstGeom>
          <a:noFill/>
          <a:ln>
            <a:noFill/>
          </a:ln>
        </p:spPr>
        <p:txBody>
          <a:bodyPr spcFirstLastPara="1" wrap="square" lIns="18625" tIns="9300" rIns="18625" bIns="9300" anchor="b" anchorCtr="0">
            <a:normAutofit/>
          </a:bodyPr>
          <a:lstStyle>
            <a:lvl1pPr marL="457200" lvl="0" indent="-228600" algn="l">
              <a:lnSpc>
                <a:spcPct val="90000"/>
              </a:lnSpc>
              <a:spcBef>
                <a:spcPts val="900"/>
              </a:spcBef>
              <a:spcAft>
                <a:spcPts val="0"/>
              </a:spcAft>
              <a:buClr>
                <a:schemeClr val="dk1"/>
              </a:buClr>
              <a:buSzPts val="2200"/>
              <a:buNone/>
              <a:defRPr sz="2200" b="1"/>
            </a:lvl1pPr>
            <a:lvl2pPr marL="914400" lvl="1" indent="-228600" algn="l">
              <a:lnSpc>
                <a:spcPct val="90000"/>
              </a:lnSpc>
              <a:spcBef>
                <a:spcPts val="400"/>
              </a:spcBef>
              <a:spcAft>
                <a:spcPts val="0"/>
              </a:spcAft>
              <a:buClr>
                <a:schemeClr val="dk1"/>
              </a:buClr>
              <a:buSzPts val="1800"/>
              <a:buNone/>
              <a:defRPr sz="1800" b="1"/>
            </a:lvl2pPr>
            <a:lvl3pPr marL="1371600" lvl="2" indent="-228600" algn="l">
              <a:lnSpc>
                <a:spcPct val="90000"/>
              </a:lnSpc>
              <a:spcBef>
                <a:spcPts val="400"/>
              </a:spcBef>
              <a:spcAft>
                <a:spcPts val="0"/>
              </a:spcAft>
              <a:buClr>
                <a:schemeClr val="dk1"/>
              </a:buClr>
              <a:buSzPts val="1600"/>
              <a:buNone/>
              <a:defRPr sz="1600" b="1"/>
            </a:lvl3pPr>
            <a:lvl4pPr marL="1828800" lvl="3" indent="-228600" algn="l">
              <a:lnSpc>
                <a:spcPct val="90000"/>
              </a:lnSpc>
              <a:spcBef>
                <a:spcPts val="400"/>
              </a:spcBef>
              <a:spcAft>
                <a:spcPts val="0"/>
              </a:spcAft>
              <a:buClr>
                <a:schemeClr val="dk1"/>
              </a:buClr>
              <a:buSzPts val="1400"/>
              <a:buNone/>
              <a:defRPr sz="1400" b="1"/>
            </a:lvl4pPr>
            <a:lvl5pPr marL="2286000" lvl="4" indent="-228600" algn="l">
              <a:lnSpc>
                <a:spcPct val="90000"/>
              </a:lnSpc>
              <a:spcBef>
                <a:spcPts val="400"/>
              </a:spcBef>
              <a:spcAft>
                <a:spcPts val="0"/>
              </a:spcAft>
              <a:buClr>
                <a:schemeClr val="dk1"/>
              </a:buClr>
              <a:buSzPts val="1400"/>
              <a:buNone/>
              <a:defRPr sz="1400" b="1"/>
            </a:lvl5pPr>
            <a:lvl6pPr marL="2743200" lvl="5" indent="-228600" algn="l">
              <a:lnSpc>
                <a:spcPct val="90000"/>
              </a:lnSpc>
              <a:spcBef>
                <a:spcPts val="400"/>
              </a:spcBef>
              <a:spcAft>
                <a:spcPts val="0"/>
              </a:spcAft>
              <a:buClr>
                <a:schemeClr val="dk1"/>
              </a:buClr>
              <a:buSzPts val="1400"/>
              <a:buNone/>
              <a:defRPr sz="1400" b="1"/>
            </a:lvl6pPr>
            <a:lvl7pPr marL="3200400" lvl="6" indent="-228600" algn="l">
              <a:lnSpc>
                <a:spcPct val="90000"/>
              </a:lnSpc>
              <a:spcBef>
                <a:spcPts val="400"/>
              </a:spcBef>
              <a:spcAft>
                <a:spcPts val="0"/>
              </a:spcAft>
              <a:buClr>
                <a:schemeClr val="dk1"/>
              </a:buClr>
              <a:buSzPts val="1400"/>
              <a:buNone/>
              <a:defRPr sz="1400" b="1"/>
            </a:lvl7pPr>
            <a:lvl8pPr marL="3657600" lvl="7" indent="-228600" algn="l">
              <a:lnSpc>
                <a:spcPct val="90000"/>
              </a:lnSpc>
              <a:spcBef>
                <a:spcPts val="400"/>
              </a:spcBef>
              <a:spcAft>
                <a:spcPts val="0"/>
              </a:spcAft>
              <a:buClr>
                <a:schemeClr val="dk1"/>
              </a:buClr>
              <a:buSzPts val="1400"/>
              <a:buNone/>
              <a:defRPr sz="1400" b="1"/>
            </a:lvl8pPr>
            <a:lvl9pPr marL="4114800" lvl="8" indent="-228600" algn="l">
              <a:lnSpc>
                <a:spcPct val="90000"/>
              </a:lnSpc>
              <a:spcBef>
                <a:spcPts val="400"/>
              </a:spcBef>
              <a:spcAft>
                <a:spcPts val="0"/>
              </a:spcAft>
              <a:buClr>
                <a:schemeClr val="dk1"/>
              </a:buClr>
              <a:buSzPts val="1400"/>
              <a:buNone/>
              <a:defRPr sz="1400" b="1"/>
            </a:lvl9pPr>
          </a:lstStyle>
          <a:p>
            <a:endParaRPr/>
          </a:p>
        </p:txBody>
      </p:sp>
      <p:sp>
        <p:nvSpPr>
          <p:cNvPr id="108" name="Google Shape;108;p21"/>
          <p:cNvSpPr txBox="1">
            <a:spLocks noGrp="1"/>
          </p:cNvSpPr>
          <p:nvPr>
            <p:ph type="body" idx="4"/>
          </p:nvPr>
        </p:nvSpPr>
        <p:spPr>
          <a:xfrm>
            <a:off x="4629151" y="1878807"/>
            <a:ext cx="3887391" cy="2763441"/>
          </a:xfrm>
          <a:prstGeom prst="rect">
            <a:avLst/>
          </a:prstGeom>
          <a:noFill/>
          <a:ln>
            <a:noFill/>
          </a:ln>
        </p:spPr>
        <p:txBody>
          <a:bodyPr spcFirstLastPara="1" wrap="square" lIns="18625" tIns="9300" rIns="18625" bIns="9300" anchor="t" anchorCtr="0">
            <a:normAutofit/>
          </a:bodyPr>
          <a:lstStyle>
            <a:lvl1pPr marL="457200" lvl="0" indent="-254000" algn="l">
              <a:lnSpc>
                <a:spcPct val="90000"/>
              </a:lnSpc>
              <a:spcBef>
                <a:spcPts val="900"/>
              </a:spcBef>
              <a:spcAft>
                <a:spcPts val="0"/>
              </a:spcAft>
              <a:buClr>
                <a:schemeClr val="dk1"/>
              </a:buClr>
              <a:buSzPts val="400"/>
              <a:buChar char="•"/>
              <a:defRPr/>
            </a:lvl1pPr>
            <a:lvl2pPr marL="914400" lvl="1" indent="-254000" algn="l">
              <a:lnSpc>
                <a:spcPct val="90000"/>
              </a:lnSpc>
              <a:spcBef>
                <a:spcPts val="400"/>
              </a:spcBef>
              <a:spcAft>
                <a:spcPts val="0"/>
              </a:spcAft>
              <a:buClr>
                <a:schemeClr val="dk1"/>
              </a:buClr>
              <a:buSzPts val="400"/>
              <a:buChar char="•"/>
              <a:defRPr/>
            </a:lvl2pPr>
            <a:lvl3pPr marL="1371600" lvl="2" indent="-254000" algn="l">
              <a:lnSpc>
                <a:spcPct val="90000"/>
              </a:lnSpc>
              <a:spcBef>
                <a:spcPts val="400"/>
              </a:spcBef>
              <a:spcAft>
                <a:spcPts val="0"/>
              </a:spcAft>
              <a:buClr>
                <a:schemeClr val="dk1"/>
              </a:buClr>
              <a:buSzPts val="400"/>
              <a:buChar char="•"/>
              <a:defRPr/>
            </a:lvl3pPr>
            <a:lvl4pPr marL="1828800" lvl="3" indent="-254000" algn="l">
              <a:lnSpc>
                <a:spcPct val="90000"/>
              </a:lnSpc>
              <a:spcBef>
                <a:spcPts val="400"/>
              </a:spcBef>
              <a:spcAft>
                <a:spcPts val="0"/>
              </a:spcAft>
              <a:buClr>
                <a:schemeClr val="dk1"/>
              </a:buClr>
              <a:buSzPts val="400"/>
              <a:buChar char="•"/>
              <a:defRPr/>
            </a:lvl4pPr>
            <a:lvl5pPr marL="2286000" lvl="4" indent="-254000" algn="l">
              <a:lnSpc>
                <a:spcPct val="90000"/>
              </a:lnSpc>
              <a:spcBef>
                <a:spcPts val="400"/>
              </a:spcBef>
              <a:spcAft>
                <a:spcPts val="0"/>
              </a:spcAft>
              <a:buClr>
                <a:schemeClr val="dk1"/>
              </a:buClr>
              <a:buSzPts val="400"/>
              <a:buChar char="•"/>
              <a:defRPr/>
            </a:lvl5pPr>
            <a:lvl6pPr marL="2743200" lvl="5" indent="-254000" algn="l">
              <a:lnSpc>
                <a:spcPct val="90000"/>
              </a:lnSpc>
              <a:spcBef>
                <a:spcPts val="4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109" name="Google Shape;109;p21"/>
          <p:cNvSpPr txBox="1">
            <a:spLocks noGrp="1"/>
          </p:cNvSpPr>
          <p:nvPr>
            <p:ph type="dt" idx="10"/>
          </p:nvPr>
        </p:nvSpPr>
        <p:spPr>
          <a:xfrm>
            <a:off x="628650" y="4767264"/>
            <a:ext cx="2057400" cy="273844"/>
          </a:xfrm>
          <a:prstGeom prst="rect">
            <a:avLst/>
          </a:prstGeom>
          <a:noFill/>
          <a:ln>
            <a:noFill/>
          </a:ln>
        </p:spPr>
        <p:txBody>
          <a:bodyPr spcFirstLastPara="1" wrap="square" lIns="18625" tIns="9300" rIns="18625" bIns="9300" anchor="ctr" anchorCtr="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10" name="Google Shape;110;p21"/>
          <p:cNvSpPr txBox="1">
            <a:spLocks noGrp="1"/>
          </p:cNvSpPr>
          <p:nvPr>
            <p:ph type="ftr" idx="11"/>
          </p:nvPr>
        </p:nvSpPr>
        <p:spPr>
          <a:xfrm>
            <a:off x="3028950" y="4767264"/>
            <a:ext cx="3086100" cy="273844"/>
          </a:xfrm>
          <a:prstGeom prst="rect">
            <a:avLst/>
          </a:prstGeom>
          <a:noFill/>
          <a:ln>
            <a:noFill/>
          </a:ln>
        </p:spPr>
        <p:txBody>
          <a:bodyPr spcFirstLastPara="1" wrap="square" lIns="18625" tIns="9300" rIns="18625" bIns="9300"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11" name="Google Shape;111;p21"/>
          <p:cNvSpPr txBox="1">
            <a:spLocks noGrp="1"/>
          </p:cNvSpPr>
          <p:nvPr>
            <p:ph type="sldNum" idx="12"/>
          </p:nvPr>
        </p:nvSpPr>
        <p:spPr>
          <a:xfrm>
            <a:off x="6457950" y="4767264"/>
            <a:ext cx="2057400" cy="273844"/>
          </a:xfrm>
          <a:prstGeom prst="rect">
            <a:avLst/>
          </a:prstGeom>
          <a:noFill/>
          <a:ln>
            <a:noFill/>
          </a:ln>
        </p:spPr>
        <p:txBody>
          <a:bodyPr spcFirstLastPara="1" wrap="square" lIns="18625" tIns="9300" rIns="18625" bIns="93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628650" y="273845"/>
            <a:ext cx="7886700" cy="994172"/>
          </a:xfrm>
          <a:prstGeom prst="rect">
            <a:avLst/>
          </a:prstGeom>
          <a:noFill/>
          <a:ln>
            <a:noFill/>
          </a:ln>
        </p:spPr>
        <p:txBody>
          <a:bodyPr spcFirstLastPara="1" wrap="square" lIns="18625" tIns="9300" rIns="18625" bIns="9300" anchor="ctr" anchorCtr="0">
            <a:normAutofit/>
          </a:bodyPr>
          <a:lstStyle>
            <a:lvl1pPr lvl="0" algn="l">
              <a:lnSpc>
                <a:spcPct val="90000"/>
              </a:lnSpc>
              <a:spcBef>
                <a:spcPts val="0"/>
              </a:spcBef>
              <a:spcAft>
                <a:spcPts val="0"/>
              </a:spcAft>
              <a:buClr>
                <a:schemeClr val="dk1"/>
              </a:buClr>
              <a:buSzPts val="4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114" name="Google Shape;114;p22"/>
          <p:cNvSpPr txBox="1">
            <a:spLocks noGrp="1"/>
          </p:cNvSpPr>
          <p:nvPr>
            <p:ph type="dt" idx="10"/>
          </p:nvPr>
        </p:nvSpPr>
        <p:spPr>
          <a:xfrm>
            <a:off x="628650" y="4767264"/>
            <a:ext cx="2057400" cy="273844"/>
          </a:xfrm>
          <a:prstGeom prst="rect">
            <a:avLst/>
          </a:prstGeom>
          <a:noFill/>
          <a:ln>
            <a:noFill/>
          </a:ln>
        </p:spPr>
        <p:txBody>
          <a:bodyPr spcFirstLastPara="1" wrap="square" lIns="18625" tIns="9300" rIns="18625" bIns="9300" anchor="ctr" anchorCtr="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15" name="Google Shape;115;p22"/>
          <p:cNvSpPr txBox="1">
            <a:spLocks noGrp="1"/>
          </p:cNvSpPr>
          <p:nvPr>
            <p:ph type="ftr" idx="11"/>
          </p:nvPr>
        </p:nvSpPr>
        <p:spPr>
          <a:xfrm>
            <a:off x="3028950" y="4767264"/>
            <a:ext cx="3086100" cy="273844"/>
          </a:xfrm>
          <a:prstGeom prst="rect">
            <a:avLst/>
          </a:prstGeom>
          <a:noFill/>
          <a:ln>
            <a:noFill/>
          </a:ln>
        </p:spPr>
        <p:txBody>
          <a:bodyPr spcFirstLastPara="1" wrap="square" lIns="18625" tIns="9300" rIns="18625" bIns="9300"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16" name="Google Shape;116;p22"/>
          <p:cNvSpPr txBox="1">
            <a:spLocks noGrp="1"/>
          </p:cNvSpPr>
          <p:nvPr>
            <p:ph type="sldNum" idx="12"/>
          </p:nvPr>
        </p:nvSpPr>
        <p:spPr>
          <a:xfrm>
            <a:off x="6457950" y="4767264"/>
            <a:ext cx="2057400" cy="273844"/>
          </a:xfrm>
          <a:prstGeom prst="rect">
            <a:avLst/>
          </a:prstGeom>
          <a:noFill/>
          <a:ln>
            <a:noFill/>
          </a:ln>
        </p:spPr>
        <p:txBody>
          <a:bodyPr spcFirstLastPara="1" wrap="square" lIns="18625" tIns="9300" rIns="18625" bIns="93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7"/>
        <p:cNvGrpSpPr/>
        <p:nvPr/>
      </p:nvGrpSpPr>
      <p:grpSpPr>
        <a:xfrm>
          <a:off x="0" y="0"/>
          <a:ext cx="0" cy="0"/>
          <a:chOff x="0" y="0"/>
          <a:chExt cx="0" cy="0"/>
        </a:xfrm>
      </p:grpSpPr>
      <p:sp>
        <p:nvSpPr>
          <p:cNvPr id="118" name="Google Shape;118;p23"/>
          <p:cNvSpPr txBox="1">
            <a:spLocks noGrp="1"/>
          </p:cNvSpPr>
          <p:nvPr>
            <p:ph type="dt" idx="10"/>
          </p:nvPr>
        </p:nvSpPr>
        <p:spPr>
          <a:xfrm>
            <a:off x="628650" y="4767264"/>
            <a:ext cx="2057400" cy="273844"/>
          </a:xfrm>
          <a:prstGeom prst="rect">
            <a:avLst/>
          </a:prstGeom>
          <a:noFill/>
          <a:ln>
            <a:noFill/>
          </a:ln>
        </p:spPr>
        <p:txBody>
          <a:bodyPr spcFirstLastPara="1" wrap="square" lIns="18625" tIns="9300" rIns="18625" bIns="9300" anchor="ctr" anchorCtr="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19" name="Google Shape;119;p23"/>
          <p:cNvSpPr txBox="1">
            <a:spLocks noGrp="1"/>
          </p:cNvSpPr>
          <p:nvPr>
            <p:ph type="ftr" idx="11"/>
          </p:nvPr>
        </p:nvSpPr>
        <p:spPr>
          <a:xfrm>
            <a:off x="3028950" y="4767264"/>
            <a:ext cx="3086100" cy="273844"/>
          </a:xfrm>
          <a:prstGeom prst="rect">
            <a:avLst/>
          </a:prstGeom>
          <a:noFill/>
          <a:ln>
            <a:noFill/>
          </a:ln>
        </p:spPr>
        <p:txBody>
          <a:bodyPr spcFirstLastPara="1" wrap="square" lIns="18625" tIns="9300" rIns="18625" bIns="9300"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20" name="Google Shape;120;p23"/>
          <p:cNvSpPr txBox="1">
            <a:spLocks noGrp="1"/>
          </p:cNvSpPr>
          <p:nvPr>
            <p:ph type="sldNum" idx="12"/>
          </p:nvPr>
        </p:nvSpPr>
        <p:spPr>
          <a:xfrm>
            <a:off x="6457950" y="4767264"/>
            <a:ext cx="2057400" cy="273844"/>
          </a:xfrm>
          <a:prstGeom prst="rect">
            <a:avLst/>
          </a:prstGeom>
          <a:noFill/>
          <a:ln>
            <a:noFill/>
          </a:ln>
        </p:spPr>
        <p:txBody>
          <a:bodyPr spcFirstLastPara="1" wrap="square" lIns="18625" tIns="9300" rIns="18625" bIns="93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629841" y="342900"/>
            <a:ext cx="2949178" cy="1200150"/>
          </a:xfrm>
          <a:prstGeom prst="rect">
            <a:avLst/>
          </a:prstGeom>
          <a:noFill/>
          <a:ln>
            <a:noFill/>
          </a:ln>
        </p:spPr>
        <p:txBody>
          <a:bodyPr spcFirstLastPara="1" wrap="square" lIns="18625" tIns="9300" rIns="18625" bIns="9300" anchor="b" anchorCtr="0">
            <a:normAutofit/>
          </a:bodyPr>
          <a:lstStyle>
            <a:lvl1pPr lvl="0" algn="l">
              <a:lnSpc>
                <a:spcPct val="90000"/>
              </a:lnSpc>
              <a:spcBef>
                <a:spcPts val="0"/>
              </a:spcBef>
              <a:spcAft>
                <a:spcPts val="0"/>
              </a:spcAft>
              <a:buClr>
                <a:schemeClr val="dk1"/>
              </a:buClr>
              <a:buSzPts val="2900"/>
              <a:buFont typeface="Calibri"/>
              <a:buNone/>
              <a:defRPr sz="29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123" name="Google Shape;123;p24"/>
          <p:cNvSpPr txBox="1">
            <a:spLocks noGrp="1"/>
          </p:cNvSpPr>
          <p:nvPr>
            <p:ph type="body" idx="1"/>
          </p:nvPr>
        </p:nvSpPr>
        <p:spPr>
          <a:xfrm>
            <a:off x="3887391" y="740571"/>
            <a:ext cx="4629150" cy="3655219"/>
          </a:xfrm>
          <a:prstGeom prst="rect">
            <a:avLst/>
          </a:prstGeom>
          <a:noFill/>
          <a:ln>
            <a:noFill/>
          </a:ln>
        </p:spPr>
        <p:txBody>
          <a:bodyPr spcFirstLastPara="1" wrap="square" lIns="18625" tIns="9300" rIns="18625" bIns="9300" anchor="t" anchorCtr="0">
            <a:normAutofit/>
          </a:bodyPr>
          <a:lstStyle>
            <a:lvl1pPr marL="457200" lvl="0" indent="-412750" algn="l">
              <a:lnSpc>
                <a:spcPct val="90000"/>
              </a:lnSpc>
              <a:spcBef>
                <a:spcPts val="900"/>
              </a:spcBef>
              <a:spcAft>
                <a:spcPts val="0"/>
              </a:spcAft>
              <a:buClr>
                <a:schemeClr val="dk1"/>
              </a:buClr>
              <a:buSzPts val="2900"/>
              <a:buChar char="•"/>
              <a:defRPr sz="2900"/>
            </a:lvl1pPr>
            <a:lvl2pPr marL="914400" lvl="1" indent="-387350" algn="l">
              <a:lnSpc>
                <a:spcPct val="90000"/>
              </a:lnSpc>
              <a:spcBef>
                <a:spcPts val="400"/>
              </a:spcBef>
              <a:spcAft>
                <a:spcPts val="0"/>
              </a:spcAft>
              <a:buClr>
                <a:schemeClr val="dk1"/>
              </a:buClr>
              <a:buSzPts val="2500"/>
              <a:buChar char="•"/>
              <a:defRPr sz="2500"/>
            </a:lvl2pPr>
            <a:lvl3pPr marL="1371600" lvl="2" indent="-368300" algn="l">
              <a:lnSpc>
                <a:spcPct val="90000"/>
              </a:lnSpc>
              <a:spcBef>
                <a:spcPts val="400"/>
              </a:spcBef>
              <a:spcAft>
                <a:spcPts val="0"/>
              </a:spcAft>
              <a:buClr>
                <a:schemeClr val="dk1"/>
              </a:buClr>
              <a:buSzPts val="2200"/>
              <a:buChar char="•"/>
              <a:defRPr sz="2200"/>
            </a:lvl3pPr>
            <a:lvl4pPr marL="1828800" lvl="3" indent="-342900" algn="l">
              <a:lnSpc>
                <a:spcPct val="90000"/>
              </a:lnSpc>
              <a:spcBef>
                <a:spcPts val="400"/>
              </a:spcBef>
              <a:spcAft>
                <a:spcPts val="0"/>
              </a:spcAft>
              <a:buClr>
                <a:schemeClr val="dk1"/>
              </a:buClr>
              <a:buSzPts val="1800"/>
              <a:buChar char="•"/>
              <a:defRPr sz="1800"/>
            </a:lvl4pPr>
            <a:lvl5pPr marL="2286000" lvl="4" indent="-342900" algn="l">
              <a:lnSpc>
                <a:spcPct val="90000"/>
              </a:lnSpc>
              <a:spcBef>
                <a:spcPts val="400"/>
              </a:spcBef>
              <a:spcAft>
                <a:spcPts val="0"/>
              </a:spcAft>
              <a:buClr>
                <a:schemeClr val="dk1"/>
              </a:buClr>
              <a:buSzPts val="1800"/>
              <a:buChar char="•"/>
              <a:defRPr sz="1800"/>
            </a:lvl5pPr>
            <a:lvl6pPr marL="2743200" lvl="5" indent="-342900" algn="l">
              <a:lnSpc>
                <a:spcPct val="90000"/>
              </a:lnSpc>
              <a:spcBef>
                <a:spcPts val="400"/>
              </a:spcBef>
              <a:spcAft>
                <a:spcPts val="0"/>
              </a:spcAft>
              <a:buClr>
                <a:schemeClr val="dk1"/>
              </a:buClr>
              <a:buSzPts val="1800"/>
              <a:buChar char="•"/>
              <a:defRPr sz="1800"/>
            </a:lvl6pPr>
            <a:lvl7pPr marL="3200400" lvl="6" indent="-342900" algn="l">
              <a:lnSpc>
                <a:spcPct val="90000"/>
              </a:lnSpc>
              <a:spcBef>
                <a:spcPts val="400"/>
              </a:spcBef>
              <a:spcAft>
                <a:spcPts val="0"/>
              </a:spcAft>
              <a:buClr>
                <a:schemeClr val="dk1"/>
              </a:buClr>
              <a:buSzPts val="1800"/>
              <a:buChar char="•"/>
              <a:defRPr sz="1800"/>
            </a:lvl7pPr>
            <a:lvl8pPr marL="3657600" lvl="7" indent="-342900" algn="l">
              <a:lnSpc>
                <a:spcPct val="90000"/>
              </a:lnSpc>
              <a:spcBef>
                <a:spcPts val="400"/>
              </a:spcBef>
              <a:spcAft>
                <a:spcPts val="0"/>
              </a:spcAft>
              <a:buClr>
                <a:schemeClr val="dk1"/>
              </a:buClr>
              <a:buSzPts val="1800"/>
              <a:buChar char="•"/>
              <a:defRPr sz="1800"/>
            </a:lvl8pPr>
            <a:lvl9pPr marL="4114800" lvl="8" indent="-342900" algn="l">
              <a:lnSpc>
                <a:spcPct val="90000"/>
              </a:lnSpc>
              <a:spcBef>
                <a:spcPts val="400"/>
              </a:spcBef>
              <a:spcAft>
                <a:spcPts val="0"/>
              </a:spcAft>
              <a:buClr>
                <a:schemeClr val="dk1"/>
              </a:buClr>
              <a:buSzPts val="1800"/>
              <a:buChar char="•"/>
              <a:defRPr sz="1800"/>
            </a:lvl9pPr>
          </a:lstStyle>
          <a:p>
            <a:endParaRPr/>
          </a:p>
        </p:txBody>
      </p:sp>
      <p:sp>
        <p:nvSpPr>
          <p:cNvPr id="124" name="Google Shape;124;p24"/>
          <p:cNvSpPr txBox="1">
            <a:spLocks noGrp="1"/>
          </p:cNvSpPr>
          <p:nvPr>
            <p:ph type="body" idx="2"/>
          </p:nvPr>
        </p:nvSpPr>
        <p:spPr>
          <a:xfrm>
            <a:off x="629841" y="1543051"/>
            <a:ext cx="2949178" cy="2858691"/>
          </a:xfrm>
          <a:prstGeom prst="rect">
            <a:avLst/>
          </a:prstGeom>
          <a:noFill/>
          <a:ln>
            <a:noFill/>
          </a:ln>
        </p:spPr>
        <p:txBody>
          <a:bodyPr spcFirstLastPara="1" wrap="square" lIns="18625" tIns="9300" rIns="18625" bIns="9300" anchor="t" anchorCtr="0">
            <a:normAutofit/>
          </a:bodyPr>
          <a:lstStyle>
            <a:lvl1pPr marL="457200" lvl="0" indent="-228600" algn="l">
              <a:lnSpc>
                <a:spcPct val="90000"/>
              </a:lnSpc>
              <a:spcBef>
                <a:spcPts val="900"/>
              </a:spcBef>
              <a:spcAft>
                <a:spcPts val="0"/>
              </a:spcAft>
              <a:buClr>
                <a:schemeClr val="dk1"/>
              </a:buClr>
              <a:buSzPts val="1400"/>
              <a:buNone/>
              <a:defRPr sz="1400"/>
            </a:lvl1pPr>
            <a:lvl2pPr marL="914400" lvl="1" indent="-228600" algn="l">
              <a:lnSpc>
                <a:spcPct val="90000"/>
              </a:lnSpc>
              <a:spcBef>
                <a:spcPts val="400"/>
              </a:spcBef>
              <a:spcAft>
                <a:spcPts val="0"/>
              </a:spcAft>
              <a:buClr>
                <a:schemeClr val="dk1"/>
              </a:buClr>
              <a:buSzPts val="1300"/>
              <a:buNone/>
              <a:defRPr sz="1300"/>
            </a:lvl2pPr>
            <a:lvl3pPr marL="1371600" lvl="2" indent="-228600" algn="l">
              <a:lnSpc>
                <a:spcPct val="90000"/>
              </a:lnSpc>
              <a:spcBef>
                <a:spcPts val="400"/>
              </a:spcBef>
              <a:spcAft>
                <a:spcPts val="0"/>
              </a:spcAft>
              <a:buClr>
                <a:schemeClr val="dk1"/>
              </a:buClr>
              <a:buSzPts val="1100"/>
              <a:buNone/>
              <a:defRPr sz="1100"/>
            </a:lvl3pPr>
            <a:lvl4pPr marL="1828800" lvl="3" indent="-228600" algn="l">
              <a:lnSpc>
                <a:spcPct val="90000"/>
              </a:lnSpc>
              <a:spcBef>
                <a:spcPts val="400"/>
              </a:spcBef>
              <a:spcAft>
                <a:spcPts val="0"/>
              </a:spcAft>
              <a:buClr>
                <a:schemeClr val="dk1"/>
              </a:buClr>
              <a:buSzPts val="900"/>
              <a:buNone/>
              <a:defRPr sz="900"/>
            </a:lvl4pPr>
            <a:lvl5pPr marL="2286000" lvl="4" indent="-228600" algn="l">
              <a:lnSpc>
                <a:spcPct val="90000"/>
              </a:lnSpc>
              <a:spcBef>
                <a:spcPts val="400"/>
              </a:spcBef>
              <a:spcAft>
                <a:spcPts val="0"/>
              </a:spcAft>
              <a:buClr>
                <a:schemeClr val="dk1"/>
              </a:buClr>
              <a:buSzPts val="900"/>
              <a:buNone/>
              <a:defRPr sz="900"/>
            </a:lvl5pPr>
            <a:lvl6pPr marL="2743200" lvl="5" indent="-228600" algn="l">
              <a:lnSpc>
                <a:spcPct val="90000"/>
              </a:lnSpc>
              <a:spcBef>
                <a:spcPts val="400"/>
              </a:spcBef>
              <a:spcAft>
                <a:spcPts val="0"/>
              </a:spcAft>
              <a:buClr>
                <a:schemeClr val="dk1"/>
              </a:buClr>
              <a:buSzPts val="900"/>
              <a:buNone/>
              <a:defRPr sz="900"/>
            </a:lvl6pPr>
            <a:lvl7pPr marL="3200400" lvl="6" indent="-228600" algn="l">
              <a:lnSpc>
                <a:spcPct val="90000"/>
              </a:lnSpc>
              <a:spcBef>
                <a:spcPts val="400"/>
              </a:spcBef>
              <a:spcAft>
                <a:spcPts val="0"/>
              </a:spcAft>
              <a:buClr>
                <a:schemeClr val="dk1"/>
              </a:buClr>
              <a:buSzPts val="900"/>
              <a:buNone/>
              <a:defRPr sz="900"/>
            </a:lvl7pPr>
            <a:lvl8pPr marL="3657600" lvl="7" indent="-228600" algn="l">
              <a:lnSpc>
                <a:spcPct val="90000"/>
              </a:lnSpc>
              <a:spcBef>
                <a:spcPts val="400"/>
              </a:spcBef>
              <a:spcAft>
                <a:spcPts val="0"/>
              </a:spcAft>
              <a:buClr>
                <a:schemeClr val="dk1"/>
              </a:buClr>
              <a:buSzPts val="900"/>
              <a:buNone/>
              <a:defRPr sz="900"/>
            </a:lvl8pPr>
            <a:lvl9pPr marL="4114800" lvl="8" indent="-228600" algn="l">
              <a:lnSpc>
                <a:spcPct val="90000"/>
              </a:lnSpc>
              <a:spcBef>
                <a:spcPts val="400"/>
              </a:spcBef>
              <a:spcAft>
                <a:spcPts val="0"/>
              </a:spcAft>
              <a:buClr>
                <a:schemeClr val="dk1"/>
              </a:buClr>
              <a:buSzPts val="900"/>
              <a:buNone/>
              <a:defRPr sz="900"/>
            </a:lvl9pPr>
          </a:lstStyle>
          <a:p>
            <a:endParaRPr/>
          </a:p>
        </p:txBody>
      </p:sp>
      <p:sp>
        <p:nvSpPr>
          <p:cNvPr id="125" name="Google Shape;125;p24"/>
          <p:cNvSpPr txBox="1">
            <a:spLocks noGrp="1"/>
          </p:cNvSpPr>
          <p:nvPr>
            <p:ph type="dt" idx="10"/>
          </p:nvPr>
        </p:nvSpPr>
        <p:spPr>
          <a:xfrm>
            <a:off x="628650" y="4767264"/>
            <a:ext cx="2057400" cy="273844"/>
          </a:xfrm>
          <a:prstGeom prst="rect">
            <a:avLst/>
          </a:prstGeom>
          <a:noFill/>
          <a:ln>
            <a:noFill/>
          </a:ln>
        </p:spPr>
        <p:txBody>
          <a:bodyPr spcFirstLastPara="1" wrap="square" lIns="18625" tIns="9300" rIns="18625" bIns="9300" anchor="ctr" anchorCtr="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26" name="Google Shape;126;p24"/>
          <p:cNvSpPr txBox="1">
            <a:spLocks noGrp="1"/>
          </p:cNvSpPr>
          <p:nvPr>
            <p:ph type="ftr" idx="11"/>
          </p:nvPr>
        </p:nvSpPr>
        <p:spPr>
          <a:xfrm>
            <a:off x="3028950" y="4767264"/>
            <a:ext cx="3086100" cy="273844"/>
          </a:xfrm>
          <a:prstGeom prst="rect">
            <a:avLst/>
          </a:prstGeom>
          <a:noFill/>
          <a:ln>
            <a:noFill/>
          </a:ln>
        </p:spPr>
        <p:txBody>
          <a:bodyPr spcFirstLastPara="1" wrap="square" lIns="18625" tIns="9300" rIns="18625" bIns="9300"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27" name="Google Shape;127;p24"/>
          <p:cNvSpPr txBox="1">
            <a:spLocks noGrp="1"/>
          </p:cNvSpPr>
          <p:nvPr>
            <p:ph type="sldNum" idx="12"/>
          </p:nvPr>
        </p:nvSpPr>
        <p:spPr>
          <a:xfrm>
            <a:off x="6457950" y="4767264"/>
            <a:ext cx="2057400" cy="273844"/>
          </a:xfrm>
          <a:prstGeom prst="rect">
            <a:avLst/>
          </a:prstGeom>
          <a:noFill/>
          <a:ln>
            <a:noFill/>
          </a:ln>
        </p:spPr>
        <p:txBody>
          <a:bodyPr spcFirstLastPara="1" wrap="square" lIns="18625" tIns="9300" rIns="18625" bIns="93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29841" y="342900"/>
            <a:ext cx="2949178" cy="1200150"/>
          </a:xfrm>
          <a:prstGeom prst="rect">
            <a:avLst/>
          </a:prstGeom>
          <a:noFill/>
          <a:ln>
            <a:noFill/>
          </a:ln>
        </p:spPr>
        <p:txBody>
          <a:bodyPr spcFirstLastPara="1" wrap="square" lIns="18625" tIns="9300" rIns="18625" bIns="9300" anchor="b" anchorCtr="0">
            <a:normAutofit/>
          </a:bodyPr>
          <a:lstStyle>
            <a:lvl1pPr lvl="0" algn="l">
              <a:lnSpc>
                <a:spcPct val="90000"/>
              </a:lnSpc>
              <a:spcBef>
                <a:spcPts val="0"/>
              </a:spcBef>
              <a:spcAft>
                <a:spcPts val="0"/>
              </a:spcAft>
              <a:buClr>
                <a:schemeClr val="dk1"/>
              </a:buClr>
              <a:buSzPts val="2900"/>
              <a:buFont typeface="Calibri"/>
              <a:buNone/>
              <a:defRPr sz="2900"/>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130" name="Google Shape;130;p25"/>
          <p:cNvSpPr>
            <a:spLocks noGrp="1"/>
          </p:cNvSpPr>
          <p:nvPr>
            <p:ph type="pic" idx="2"/>
          </p:nvPr>
        </p:nvSpPr>
        <p:spPr>
          <a:xfrm>
            <a:off x="3887391" y="740571"/>
            <a:ext cx="4629150" cy="3655219"/>
          </a:xfrm>
          <a:prstGeom prst="rect">
            <a:avLst/>
          </a:prstGeom>
          <a:noFill/>
          <a:ln>
            <a:noFill/>
          </a:ln>
        </p:spPr>
      </p:sp>
      <p:sp>
        <p:nvSpPr>
          <p:cNvPr id="131" name="Google Shape;131;p25"/>
          <p:cNvSpPr txBox="1">
            <a:spLocks noGrp="1"/>
          </p:cNvSpPr>
          <p:nvPr>
            <p:ph type="body" idx="1"/>
          </p:nvPr>
        </p:nvSpPr>
        <p:spPr>
          <a:xfrm>
            <a:off x="629841" y="1543051"/>
            <a:ext cx="2949178" cy="2858691"/>
          </a:xfrm>
          <a:prstGeom prst="rect">
            <a:avLst/>
          </a:prstGeom>
          <a:noFill/>
          <a:ln>
            <a:noFill/>
          </a:ln>
        </p:spPr>
        <p:txBody>
          <a:bodyPr spcFirstLastPara="1" wrap="square" lIns="18625" tIns="9300" rIns="18625" bIns="9300" anchor="t" anchorCtr="0">
            <a:normAutofit/>
          </a:bodyPr>
          <a:lstStyle>
            <a:lvl1pPr marL="457200" lvl="0" indent="-228600" algn="l">
              <a:lnSpc>
                <a:spcPct val="90000"/>
              </a:lnSpc>
              <a:spcBef>
                <a:spcPts val="900"/>
              </a:spcBef>
              <a:spcAft>
                <a:spcPts val="0"/>
              </a:spcAft>
              <a:buClr>
                <a:schemeClr val="dk1"/>
              </a:buClr>
              <a:buSzPts val="1400"/>
              <a:buNone/>
              <a:defRPr sz="1400"/>
            </a:lvl1pPr>
            <a:lvl2pPr marL="914400" lvl="1" indent="-228600" algn="l">
              <a:lnSpc>
                <a:spcPct val="90000"/>
              </a:lnSpc>
              <a:spcBef>
                <a:spcPts val="400"/>
              </a:spcBef>
              <a:spcAft>
                <a:spcPts val="0"/>
              </a:spcAft>
              <a:buClr>
                <a:schemeClr val="dk1"/>
              </a:buClr>
              <a:buSzPts val="1300"/>
              <a:buNone/>
              <a:defRPr sz="1300"/>
            </a:lvl2pPr>
            <a:lvl3pPr marL="1371600" lvl="2" indent="-228600" algn="l">
              <a:lnSpc>
                <a:spcPct val="90000"/>
              </a:lnSpc>
              <a:spcBef>
                <a:spcPts val="400"/>
              </a:spcBef>
              <a:spcAft>
                <a:spcPts val="0"/>
              </a:spcAft>
              <a:buClr>
                <a:schemeClr val="dk1"/>
              </a:buClr>
              <a:buSzPts val="1100"/>
              <a:buNone/>
              <a:defRPr sz="1100"/>
            </a:lvl3pPr>
            <a:lvl4pPr marL="1828800" lvl="3" indent="-228600" algn="l">
              <a:lnSpc>
                <a:spcPct val="90000"/>
              </a:lnSpc>
              <a:spcBef>
                <a:spcPts val="400"/>
              </a:spcBef>
              <a:spcAft>
                <a:spcPts val="0"/>
              </a:spcAft>
              <a:buClr>
                <a:schemeClr val="dk1"/>
              </a:buClr>
              <a:buSzPts val="900"/>
              <a:buNone/>
              <a:defRPr sz="900"/>
            </a:lvl4pPr>
            <a:lvl5pPr marL="2286000" lvl="4" indent="-228600" algn="l">
              <a:lnSpc>
                <a:spcPct val="90000"/>
              </a:lnSpc>
              <a:spcBef>
                <a:spcPts val="400"/>
              </a:spcBef>
              <a:spcAft>
                <a:spcPts val="0"/>
              </a:spcAft>
              <a:buClr>
                <a:schemeClr val="dk1"/>
              </a:buClr>
              <a:buSzPts val="900"/>
              <a:buNone/>
              <a:defRPr sz="900"/>
            </a:lvl5pPr>
            <a:lvl6pPr marL="2743200" lvl="5" indent="-228600" algn="l">
              <a:lnSpc>
                <a:spcPct val="90000"/>
              </a:lnSpc>
              <a:spcBef>
                <a:spcPts val="400"/>
              </a:spcBef>
              <a:spcAft>
                <a:spcPts val="0"/>
              </a:spcAft>
              <a:buClr>
                <a:schemeClr val="dk1"/>
              </a:buClr>
              <a:buSzPts val="900"/>
              <a:buNone/>
              <a:defRPr sz="900"/>
            </a:lvl6pPr>
            <a:lvl7pPr marL="3200400" lvl="6" indent="-228600" algn="l">
              <a:lnSpc>
                <a:spcPct val="90000"/>
              </a:lnSpc>
              <a:spcBef>
                <a:spcPts val="400"/>
              </a:spcBef>
              <a:spcAft>
                <a:spcPts val="0"/>
              </a:spcAft>
              <a:buClr>
                <a:schemeClr val="dk1"/>
              </a:buClr>
              <a:buSzPts val="900"/>
              <a:buNone/>
              <a:defRPr sz="900"/>
            </a:lvl7pPr>
            <a:lvl8pPr marL="3657600" lvl="7" indent="-228600" algn="l">
              <a:lnSpc>
                <a:spcPct val="90000"/>
              </a:lnSpc>
              <a:spcBef>
                <a:spcPts val="400"/>
              </a:spcBef>
              <a:spcAft>
                <a:spcPts val="0"/>
              </a:spcAft>
              <a:buClr>
                <a:schemeClr val="dk1"/>
              </a:buClr>
              <a:buSzPts val="900"/>
              <a:buNone/>
              <a:defRPr sz="900"/>
            </a:lvl8pPr>
            <a:lvl9pPr marL="4114800" lvl="8" indent="-228600" algn="l">
              <a:lnSpc>
                <a:spcPct val="90000"/>
              </a:lnSpc>
              <a:spcBef>
                <a:spcPts val="400"/>
              </a:spcBef>
              <a:spcAft>
                <a:spcPts val="0"/>
              </a:spcAft>
              <a:buClr>
                <a:schemeClr val="dk1"/>
              </a:buClr>
              <a:buSzPts val="900"/>
              <a:buNone/>
              <a:defRPr sz="900"/>
            </a:lvl9pPr>
          </a:lstStyle>
          <a:p>
            <a:endParaRPr/>
          </a:p>
        </p:txBody>
      </p:sp>
      <p:sp>
        <p:nvSpPr>
          <p:cNvPr id="132" name="Google Shape;132;p25"/>
          <p:cNvSpPr txBox="1">
            <a:spLocks noGrp="1"/>
          </p:cNvSpPr>
          <p:nvPr>
            <p:ph type="dt" idx="10"/>
          </p:nvPr>
        </p:nvSpPr>
        <p:spPr>
          <a:xfrm>
            <a:off x="628650" y="4767264"/>
            <a:ext cx="2057400" cy="273844"/>
          </a:xfrm>
          <a:prstGeom prst="rect">
            <a:avLst/>
          </a:prstGeom>
          <a:noFill/>
          <a:ln>
            <a:noFill/>
          </a:ln>
        </p:spPr>
        <p:txBody>
          <a:bodyPr spcFirstLastPara="1" wrap="square" lIns="18625" tIns="9300" rIns="18625" bIns="9300" anchor="ctr" anchorCtr="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33" name="Google Shape;133;p25"/>
          <p:cNvSpPr txBox="1">
            <a:spLocks noGrp="1"/>
          </p:cNvSpPr>
          <p:nvPr>
            <p:ph type="ftr" idx="11"/>
          </p:nvPr>
        </p:nvSpPr>
        <p:spPr>
          <a:xfrm>
            <a:off x="3028950" y="4767264"/>
            <a:ext cx="3086100" cy="273844"/>
          </a:xfrm>
          <a:prstGeom prst="rect">
            <a:avLst/>
          </a:prstGeom>
          <a:noFill/>
          <a:ln>
            <a:noFill/>
          </a:ln>
        </p:spPr>
        <p:txBody>
          <a:bodyPr spcFirstLastPara="1" wrap="square" lIns="18625" tIns="9300" rIns="18625" bIns="9300"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34" name="Google Shape;134;p25"/>
          <p:cNvSpPr txBox="1">
            <a:spLocks noGrp="1"/>
          </p:cNvSpPr>
          <p:nvPr>
            <p:ph type="sldNum" idx="12"/>
          </p:nvPr>
        </p:nvSpPr>
        <p:spPr>
          <a:xfrm>
            <a:off x="6457950" y="4767264"/>
            <a:ext cx="2057400" cy="273844"/>
          </a:xfrm>
          <a:prstGeom prst="rect">
            <a:avLst/>
          </a:prstGeom>
          <a:noFill/>
          <a:ln>
            <a:noFill/>
          </a:ln>
        </p:spPr>
        <p:txBody>
          <a:bodyPr spcFirstLastPara="1" wrap="square" lIns="18625" tIns="9300" rIns="18625" bIns="93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628650" y="273845"/>
            <a:ext cx="7886700" cy="994172"/>
          </a:xfrm>
          <a:prstGeom prst="rect">
            <a:avLst/>
          </a:prstGeom>
          <a:noFill/>
          <a:ln>
            <a:noFill/>
          </a:ln>
        </p:spPr>
        <p:txBody>
          <a:bodyPr spcFirstLastPara="1" wrap="square" lIns="18625" tIns="9300" rIns="18625" bIns="9300" anchor="ctr" anchorCtr="0">
            <a:normAutofit/>
          </a:bodyPr>
          <a:lstStyle>
            <a:lvl1pPr lvl="0" algn="l">
              <a:lnSpc>
                <a:spcPct val="90000"/>
              </a:lnSpc>
              <a:spcBef>
                <a:spcPts val="0"/>
              </a:spcBef>
              <a:spcAft>
                <a:spcPts val="0"/>
              </a:spcAft>
              <a:buClr>
                <a:schemeClr val="dk1"/>
              </a:buClr>
              <a:buSzPts val="4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137" name="Google Shape;137;p26"/>
          <p:cNvSpPr txBox="1">
            <a:spLocks noGrp="1"/>
          </p:cNvSpPr>
          <p:nvPr>
            <p:ph type="body" idx="1"/>
          </p:nvPr>
        </p:nvSpPr>
        <p:spPr>
          <a:xfrm rot="5400000">
            <a:off x="2940249" y="-942380"/>
            <a:ext cx="3263503" cy="7886700"/>
          </a:xfrm>
          <a:prstGeom prst="rect">
            <a:avLst/>
          </a:prstGeom>
          <a:noFill/>
          <a:ln>
            <a:noFill/>
          </a:ln>
        </p:spPr>
        <p:txBody>
          <a:bodyPr spcFirstLastPara="1" wrap="square" lIns="18625" tIns="9300" rIns="18625" bIns="9300" anchor="t" anchorCtr="0">
            <a:normAutofit/>
          </a:bodyPr>
          <a:lstStyle>
            <a:lvl1pPr marL="457200" lvl="0" indent="-254000" algn="l">
              <a:lnSpc>
                <a:spcPct val="90000"/>
              </a:lnSpc>
              <a:spcBef>
                <a:spcPts val="900"/>
              </a:spcBef>
              <a:spcAft>
                <a:spcPts val="0"/>
              </a:spcAft>
              <a:buClr>
                <a:schemeClr val="dk1"/>
              </a:buClr>
              <a:buSzPts val="400"/>
              <a:buChar char="•"/>
              <a:defRPr/>
            </a:lvl1pPr>
            <a:lvl2pPr marL="914400" lvl="1" indent="-254000" algn="l">
              <a:lnSpc>
                <a:spcPct val="90000"/>
              </a:lnSpc>
              <a:spcBef>
                <a:spcPts val="400"/>
              </a:spcBef>
              <a:spcAft>
                <a:spcPts val="0"/>
              </a:spcAft>
              <a:buClr>
                <a:schemeClr val="dk1"/>
              </a:buClr>
              <a:buSzPts val="400"/>
              <a:buChar char="•"/>
              <a:defRPr/>
            </a:lvl2pPr>
            <a:lvl3pPr marL="1371600" lvl="2" indent="-254000" algn="l">
              <a:lnSpc>
                <a:spcPct val="90000"/>
              </a:lnSpc>
              <a:spcBef>
                <a:spcPts val="400"/>
              </a:spcBef>
              <a:spcAft>
                <a:spcPts val="0"/>
              </a:spcAft>
              <a:buClr>
                <a:schemeClr val="dk1"/>
              </a:buClr>
              <a:buSzPts val="400"/>
              <a:buChar char="•"/>
              <a:defRPr/>
            </a:lvl3pPr>
            <a:lvl4pPr marL="1828800" lvl="3" indent="-254000" algn="l">
              <a:lnSpc>
                <a:spcPct val="90000"/>
              </a:lnSpc>
              <a:spcBef>
                <a:spcPts val="400"/>
              </a:spcBef>
              <a:spcAft>
                <a:spcPts val="0"/>
              </a:spcAft>
              <a:buClr>
                <a:schemeClr val="dk1"/>
              </a:buClr>
              <a:buSzPts val="400"/>
              <a:buChar char="•"/>
              <a:defRPr/>
            </a:lvl4pPr>
            <a:lvl5pPr marL="2286000" lvl="4" indent="-254000" algn="l">
              <a:lnSpc>
                <a:spcPct val="90000"/>
              </a:lnSpc>
              <a:spcBef>
                <a:spcPts val="400"/>
              </a:spcBef>
              <a:spcAft>
                <a:spcPts val="0"/>
              </a:spcAft>
              <a:buClr>
                <a:schemeClr val="dk1"/>
              </a:buClr>
              <a:buSzPts val="400"/>
              <a:buChar char="•"/>
              <a:defRPr/>
            </a:lvl5pPr>
            <a:lvl6pPr marL="2743200" lvl="5" indent="-254000" algn="l">
              <a:lnSpc>
                <a:spcPct val="90000"/>
              </a:lnSpc>
              <a:spcBef>
                <a:spcPts val="4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138" name="Google Shape;138;p26"/>
          <p:cNvSpPr txBox="1">
            <a:spLocks noGrp="1"/>
          </p:cNvSpPr>
          <p:nvPr>
            <p:ph type="dt" idx="10"/>
          </p:nvPr>
        </p:nvSpPr>
        <p:spPr>
          <a:xfrm>
            <a:off x="628650" y="4767264"/>
            <a:ext cx="2057400" cy="273844"/>
          </a:xfrm>
          <a:prstGeom prst="rect">
            <a:avLst/>
          </a:prstGeom>
          <a:noFill/>
          <a:ln>
            <a:noFill/>
          </a:ln>
        </p:spPr>
        <p:txBody>
          <a:bodyPr spcFirstLastPara="1" wrap="square" lIns="18625" tIns="9300" rIns="18625" bIns="9300" anchor="ctr" anchorCtr="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39" name="Google Shape;139;p26"/>
          <p:cNvSpPr txBox="1">
            <a:spLocks noGrp="1"/>
          </p:cNvSpPr>
          <p:nvPr>
            <p:ph type="ftr" idx="11"/>
          </p:nvPr>
        </p:nvSpPr>
        <p:spPr>
          <a:xfrm>
            <a:off x="3028950" y="4767264"/>
            <a:ext cx="3086100" cy="273844"/>
          </a:xfrm>
          <a:prstGeom prst="rect">
            <a:avLst/>
          </a:prstGeom>
          <a:noFill/>
          <a:ln>
            <a:noFill/>
          </a:ln>
        </p:spPr>
        <p:txBody>
          <a:bodyPr spcFirstLastPara="1" wrap="square" lIns="18625" tIns="9300" rIns="18625" bIns="9300"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40" name="Google Shape;140;p26"/>
          <p:cNvSpPr txBox="1">
            <a:spLocks noGrp="1"/>
          </p:cNvSpPr>
          <p:nvPr>
            <p:ph type="sldNum" idx="12"/>
          </p:nvPr>
        </p:nvSpPr>
        <p:spPr>
          <a:xfrm>
            <a:off x="6457950" y="4767264"/>
            <a:ext cx="2057400" cy="273844"/>
          </a:xfrm>
          <a:prstGeom prst="rect">
            <a:avLst/>
          </a:prstGeom>
          <a:noFill/>
          <a:ln>
            <a:noFill/>
          </a:ln>
        </p:spPr>
        <p:txBody>
          <a:bodyPr spcFirstLastPara="1" wrap="square" lIns="18625" tIns="9300" rIns="18625" bIns="93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rot="5400000">
            <a:off x="5350074" y="1467446"/>
            <a:ext cx="4358878" cy="1971675"/>
          </a:xfrm>
          <a:prstGeom prst="rect">
            <a:avLst/>
          </a:prstGeom>
          <a:noFill/>
          <a:ln>
            <a:noFill/>
          </a:ln>
        </p:spPr>
        <p:txBody>
          <a:bodyPr spcFirstLastPara="1" wrap="square" lIns="18625" tIns="9300" rIns="18625" bIns="9300" anchor="ctr" anchorCtr="0">
            <a:normAutofit/>
          </a:bodyPr>
          <a:lstStyle>
            <a:lvl1pPr lvl="0" algn="l">
              <a:lnSpc>
                <a:spcPct val="90000"/>
              </a:lnSpc>
              <a:spcBef>
                <a:spcPts val="0"/>
              </a:spcBef>
              <a:spcAft>
                <a:spcPts val="0"/>
              </a:spcAft>
              <a:buClr>
                <a:schemeClr val="dk1"/>
              </a:buClr>
              <a:buSzPts val="4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a:endParaRPr/>
          </a:p>
        </p:txBody>
      </p:sp>
      <p:sp>
        <p:nvSpPr>
          <p:cNvPr id="143" name="Google Shape;143;p27"/>
          <p:cNvSpPr txBox="1">
            <a:spLocks noGrp="1"/>
          </p:cNvSpPr>
          <p:nvPr>
            <p:ph type="body" idx="1"/>
          </p:nvPr>
        </p:nvSpPr>
        <p:spPr>
          <a:xfrm rot="5400000">
            <a:off x="1349574" y="-447079"/>
            <a:ext cx="4358878" cy="5800725"/>
          </a:xfrm>
          <a:prstGeom prst="rect">
            <a:avLst/>
          </a:prstGeom>
          <a:noFill/>
          <a:ln>
            <a:noFill/>
          </a:ln>
        </p:spPr>
        <p:txBody>
          <a:bodyPr spcFirstLastPara="1" wrap="square" lIns="18625" tIns="9300" rIns="18625" bIns="9300" anchor="t" anchorCtr="0">
            <a:normAutofit/>
          </a:bodyPr>
          <a:lstStyle>
            <a:lvl1pPr marL="457200" lvl="0" indent="-254000" algn="l">
              <a:lnSpc>
                <a:spcPct val="90000"/>
              </a:lnSpc>
              <a:spcBef>
                <a:spcPts val="900"/>
              </a:spcBef>
              <a:spcAft>
                <a:spcPts val="0"/>
              </a:spcAft>
              <a:buClr>
                <a:schemeClr val="dk1"/>
              </a:buClr>
              <a:buSzPts val="400"/>
              <a:buChar char="•"/>
              <a:defRPr/>
            </a:lvl1pPr>
            <a:lvl2pPr marL="914400" lvl="1" indent="-254000" algn="l">
              <a:lnSpc>
                <a:spcPct val="90000"/>
              </a:lnSpc>
              <a:spcBef>
                <a:spcPts val="400"/>
              </a:spcBef>
              <a:spcAft>
                <a:spcPts val="0"/>
              </a:spcAft>
              <a:buClr>
                <a:schemeClr val="dk1"/>
              </a:buClr>
              <a:buSzPts val="400"/>
              <a:buChar char="•"/>
              <a:defRPr/>
            </a:lvl2pPr>
            <a:lvl3pPr marL="1371600" lvl="2" indent="-254000" algn="l">
              <a:lnSpc>
                <a:spcPct val="90000"/>
              </a:lnSpc>
              <a:spcBef>
                <a:spcPts val="400"/>
              </a:spcBef>
              <a:spcAft>
                <a:spcPts val="0"/>
              </a:spcAft>
              <a:buClr>
                <a:schemeClr val="dk1"/>
              </a:buClr>
              <a:buSzPts val="400"/>
              <a:buChar char="•"/>
              <a:defRPr/>
            </a:lvl3pPr>
            <a:lvl4pPr marL="1828800" lvl="3" indent="-254000" algn="l">
              <a:lnSpc>
                <a:spcPct val="90000"/>
              </a:lnSpc>
              <a:spcBef>
                <a:spcPts val="400"/>
              </a:spcBef>
              <a:spcAft>
                <a:spcPts val="0"/>
              </a:spcAft>
              <a:buClr>
                <a:schemeClr val="dk1"/>
              </a:buClr>
              <a:buSzPts val="400"/>
              <a:buChar char="•"/>
              <a:defRPr/>
            </a:lvl4pPr>
            <a:lvl5pPr marL="2286000" lvl="4" indent="-254000" algn="l">
              <a:lnSpc>
                <a:spcPct val="90000"/>
              </a:lnSpc>
              <a:spcBef>
                <a:spcPts val="400"/>
              </a:spcBef>
              <a:spcAft>
                <a:spcPts val="0"/>
              </a:spcAft>
              <a:buClr>
                <a:schemeClr val="dk1"/>
              </a:buClr>
              <a:buSzPts val="400"/>
              <a:buChar char="•"/>
              <a:defRPr/>
            </a:lvl5pPr>
            <a:lvl6pPr marL="2743200" lvl="5" indent="-254000" algn="l">
              <a:lnSpc>
                <a:spcPct val="90000"/>
              </a:lnSpc>
              <a:spcBef>
                <a:spcPts val="400"/>
              </a:spcBef>
              <a:spcAft>
                <a:spcPts val="0"/>
              </a:spcAft>
              <a:buClr>
                <a:schemeClr val="dk1"/>
              </a:buClr>
              <a:buSzPts val="400"/>
              <a:buChar char="•"/>
              <a:defRPr/>
            </a:lvl6pPr>
            <a:lvl7pPr marL="3200400" lvl="6" indent="-254000" algn="l">
              <a:lnSpc>
                <a:spcPct val="90000"/>
              </a:lnSpc>
              <a:spcBef>
                <a:spcPts val="400"/>
              </a:spcBef>
              <a:spcAft>
                <a:spcPts val="0"/>
              </a:spcAft>
              <a:buClr>
                <a:schemeClr val="dk1"/>
              </a:buClr>
              <a:buSzPts val="400"/>
              <a:buChar char="•"/>
              <a:defRPr/>
            </a:lvl7pPr>
            <a:lvl8pPr marL="3657600" lvl="7" indent="-254000" algn="l">
              <a:lnSpc>
                <a:spcPct val="90000"/>
              </a:lnSpc>
              <a:spcBef>
                <a:spcPts val="400"/>
              </a:spcBef>
              <a:spcAft>
                <a:spcPts val="0"/>
              </a:spcAft>
              <a:buClr>
                <a:schemeClr val="dk1"/>
              </a:buClr>
              <a:buSzPts val="400"/>
              <a:buChar char="•"/>
              <a:defRPr/>
            </a:lvl8pPr>
            <a:lvl9pPr marL="4114800" lvl="8" indent="-254000" algn="l">
              <a:lnSpc>
                <a:spcPct val="90000"/>
              </a:lnSpc>
              <a:spcBef>
                <a:spcPts val="400"/>
              </a:spcBef>
              <a:spcAft>
                <a:spcPts val="0"/>
              </a:spcAft>
              <a:buClr>
                <a:schemeClr val="dk1"/>
              </a:buClr>
              <a:buSzPts val="400"/>
              <a:buChar char="•"/>
              <a:defRPr/>
            </a:lvl9pPr>
          </a:lstStyle>
          <a:p>
            <a:endParaRPr/>
          </a:p>
        </p:txBody>
      </p:sp>
      <p:sp>
        <p:nvSpPr>
          <p:cNvPr id="144" name="Google Shape;144;p27"/>
          <p:cNvSpPr txBox="1">
            <a:spLocks noGrp="1"/>
          </p:cNvSpPr>
          <p:nvPr>
            <p:ph type="dt" idx="10"/>
          </p:nvPr>
        </p:nvSpPr>
        <p:spPr>
          <a:xfrm>
            <a:off x="628650" y="4767264"/>
            <a:ext cx="2057400" cy="273844"/>
          </a:xfrm>
          <a:prstGeom prst="rect">
            <a:avLst/>
          </a:prstGeom>
          <a:noFill/>
          <a:ln>
            <a:noFill/>
          </a:ln>
        </p:spPr>
        <p:txBody>
          <a:bodyPr spcFirstLastPara="1" wrap="square" lIns="18625" tIns="9300" rIns="18625" bIns="9300" anchor="ctr" anchorCtr="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45" name="Google Shape;145;p27"/>
          <p:cNvSpPr txBox="1">
            <a:spLocks noGrp="1"/>
          </p:cNvSpPr>
          <p:nvPr>
            <p:ph type="ftr" idx="11"/>
          </p:nvPr>
        </p:nvSpPr>
        <p:spPr>
          <a:xfrm>
            <a:off x="3028950" y="4767264"/>
            <a:ext cx="3086100" cy="273844"/>
          </a:xfrm>
          <a:prstGeom prst="rect">
            <a:avLst/>
          </a:prstGeom>
          <a:noFill/>
          <a:ln>
            <a:noFill/>
          </a:ln>
        </p:spPr>
        <p:txBody>
          <a:bodyPr spcFirstLastPara="1" wrap="square" lIns="18625" tIns="9300" rIns="18625" bIns="9300" anchor="ctr" anchorCtr="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a:endParaRPr/>
          </a:p>
        </p:txBody>
      </p:sp>
      <p:sp>
        <p:nvSpPr>
          <p:cNvPr id="146" name="Google Shape;146;p27"/>
          <p:cNvSpPr txBox="1">
            <a:spLocks noGrp="1"/>
          </p:cNvSpPr>
          <p:nvPr>
            <p:ph type="sldNum" idx="12"/>
          </p:nvPr>
        </p:nvSpPr>
        <p:spPr>
          <a:xfrm>
            <a:off x="6457950" y="4767264"/>
            <a:ext cx="2057400" cy="273844"/>
          </a:xfrm>
          <a:prstGeom prst="rect">
            <a:avLst/>
          </a:prstGeom>
          <a:noFill/>
          <a:ln>
            <a:noFill/>
          </a:ln>
        </p:spPr>
        <p:txBody>
          <a:bodyPr spcFirstLastPara="1" wrap="square" lIns="18625" tIns="9300" rIns="18625" bIns="93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376"/>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628650" y="273845"/>
            <a:ext cx="7886700" cy="994172"/>
          </a:xfrm>
          <a:prstGeom prst="rect">
            <a:avLst/>
          </a:prstGeom>
          <a:noFill/>
          <a:ln>
            <a:noFill/>
          </a:ln>
        </p:spPr>
        <p:txBody>
          <a:bodyPr spcFirstLastPara="1" wrap="square" lIns="18625" tIns="9300" rIns="18625" bIns="9300" anchor="ctr" anchorCtr="0">
            <a:normAutofit/>
          </a:bodyPr>
          <a:lstStyle>
            <a:lvl1pPr marR="0" lvl="0" algn="l" rtl="0">
              <a:lnSpc>
                <a:spcPct val="90000"/>
              </a:lnSpc>
              <a:spcBef>
                <a:spcPts val="0"/>
              </a:spcBef>
              <a:spcAft>
                <a:spcPts val="0"/>
              </a:spcAft>
              <a:buClr>
                <a:schemeClr val="dk1"/>
              </a:buClr>
              <a:buSzPts val="3900"/>
              <a:buFont typeface="Calibri"/>
              <a:buNone/>
              <a:defRPr sz="3900" b="0" i="0" u="none" strike="noStrike" cap="none">
                <a:solidFill>
                  <a:schemeClr val="dk1"/>
                </a:solidFill>
                <a:latin typeface="Calibri"/>
                <a:ea typeface="Calibri"/>
                <a:cs typeface="Calibri"/>
                <a:sym typeface="Calibri"/>
              </a:defRPr>
            </a:lvl1pPr>
            <a:lvl2pPr lvl="1">
              <a:spcBef>
                <a:spcPts val="0"/>
              </a:spcBef>
              <a:spcAft>
                <a:spcPts val="0"/>
              </a:spcAft>
              <a:buSzPts val="300"/>
              <a:buNone/>
              <a:defRPr sz="400"/>
            </a:lvl2pPr>
            <a:lvl3pPr lvl="2">
              <a:spcBef>
                <a:spcPts val="0"/>
              </a:spcBef>
              <a:spcAft>
                <a:spcPts val="0"/>
              </a:spcAft>
              <a:buSzPts val="300"/>
              <a:buNone/>
              <a:defRPr sz="400"/>
            </a:lvl3pPr>
            <a:lvl4pPr lvl="3">
              <a:spcBef>
                <a:spcPts val="0"/>
              </a:spcBef>
              <a:spcAft>
                <a:spcPts val="0"/>
              </a:spcAft>
              <a:buSzPts val="300"/>
              <a:buNone/>
              <a:defRPr sz="400"/>
            </a:lvl4pPr>
            <a:lvl5pPr lvl="4">
              <a:spcBef>
                <a:spcPts val="0"/>
              </a:spcBef>
              <a:spcAft>
                <a:spcPts val="0"/>
              </a:spcAft>
              <a:buSzPts val="300"/>
              <a:buNone/>
              <a:defRPr sz="400"/>
            </a:lvl5pPr>
            <a:lvl6pPr lvl="5">
              <a:spcBef>
                <a:spcPts val="0"/>
              </a:spcBef>
              <a:spcAft>
                <a:spcPts val="0"/>
              </a:spcAft>
              <a:buSzPts val="300"/>
              <a:buNone/>
              <a:defRPr sz="400"/>
            </a:lvl6pPr>
            <a:lvl7pPr lvl="6">
              <a:spcBef>
                <a:spcPts val="0"/>
              </a:spcBef>
              <a:spcAft>
                <a:spcPts val="0"/>
              </a:spcAft>
              <a:buSzPts val="300"/>
              <a:buNone/>
              <a:defRPr sz="400"/>
            </a:lvl7pPr>
            <a:lvl8pPr lvl="7">
              <a:spcBef>
                <a:spcPts val="0"/>
              </a:spcBef>
              <a:spcAft>
                <a:spcPts val="0"/>
              </a:spcAft>
              <a:buSzPts val="300"/>
              <a:buNone/>
              <a:defRPr sz="400"/>
            </a:lvl8pPr>
            <a:lvl9pPr lvl="8">
              <a:spcBef>
                <a:spcPts val="0"/>
              </a:spcBef>
              <a:spcAft>
                <a:spcPts val="0"/>
              </a:spcAft>
              <a:buSzPts val="300"/>
              <a:buNone/>
              <a:defRPr sz="400"/>
            </a:lvl9pPr>
          </a:lstStyle>
          <a:p>
            <a:endParaRPr/>
          </a:p>
        </p:txBody>
      </p:sp>
      <p:sp>
        <p:nvSpPr>
          <p:cNvPr id="74" name="Google Shape;74;p16"/>
          <p:cNvSpPr txBox="1">
            <a:spLocks noGrp="1"/>
          </p:cNvSpPr>
          <p:nvPr>
            <p:ph type="body" idx="1"/>
          </p:nvPr>
        </p:nvSpPr>
        <p:spPr>
          <a:xfrm>
            <a:off x="628650" y="1369220"/>
            <a:ext cx="7886700" cy="3263503"/>
          </a:xfrm>
          <a:prstGeom prst="rect">
            <a:avLst/>
          </a:prstGeom>
          <a:noFill/>
          <a:ln>
            <a:noFill/>
          </a:ln>
        </p:spPr>
        <p:txBody>
          <a:bodyPr spcFirstLastPara="1" wrap="square" lIns="18625" tIns="9300" rIns="18625" bIns="9300" anchor="t" anchorCtr="0">
            <a:normAutofit/>
          </a:bodyPr>
          <a:lstStyle>
            <a:lvl1pPr marL="457200" marR="0" lvl="0" indent="-387350" algn="l" rtl="0">
              <a:lnSpc>
                <a:spcPct val="90000"/>
              </a:lnSpc>
              <a:spcBef>
                <a:spcPts val="9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1pPr>
            <a:lvl2pPr marL="914400" marR="0" lvl="1" indent="-368300" algn="l" rtl="0">
              <a:lnSpc>
                <a:spcPct val="90000"/>
              </a:lnSpc>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75" name="Google Shape;75;p16"/>
          <p:cNvSpPr txBox="1">
            <a:spLocks noGrp="1"/>
          </p:cNvSpPr>
          <p:nvPr>
            <p:ph type="dt" idx="10"/>
          </p:nvPr>
        </p:nvSpPr>
        <p:spPr>
          <a:xfrm>
            <a:off x="628650" y="4767264"/>
            <a:ext cx="2057400" cy="273844"/>
          </a:xfrm>
          <a:prstGeom prst="rect">
            <a:avLst/>
          </a:prstGeom>
          <a:noFill/>
          <a:ln>
            <a:noFill/>
          </a:ln>
        </p:spPr>
        <p:txBody>
          <a:bodyPr spcFirstLastPara="1" wrap="square" lIns="18625" tIns="9300" rIns="18625" bIns="9300" anchor="ctr" anchorCtr="0">
            <a:noAutofit/>
          </a:bodyPr>
          <a:lstStyle>
            <a:lvl1pPr marR="0" lvl="0" algn="l" rtl="0">
              <a:spcBef>
                <a:spcPts val="0"/>
              </a:spcBef>
              <a:spcAft>
                <a:spcPts val="0"/>
              </a:spcAft>
              <a:buSzPts val="300"/>
              <a:buNone/>
              <a:defRPr sz="11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300"/>
              <a:buNone/>
              <a:defRPr sz="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300"/>
              <a:buNone/>
              <a:defRPr sz="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300"/>
              <a:buNone/>
              <a:defRPr sz="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300"/>
              <a:buNone/>
              <a:defRPr sz="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300"/>
              <a:buNone/>
              <a:defRPr sz="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300"/>
              <a:buNone/>
              <a:defRPr sz="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300"/>
              <a:buNone/>
              <a:defRPr sz="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300"/>
              <a:buNone/>
              <a:defRPr sz="400" b="0" i="0" u="none" strike="noStrike" cap="none">
                <a:solidFill>
                  <a:schemeClr val="dk1"/>
                </a:solidFill>
                <a:latin typeface="Calibri"/>
                <a:ea typeface="Calibri"/>
                <a:cs typeface="Calibri"/>
                <a:sym typeface="Calibri"/>
              </a:defRPr>
            </a:lvl9pPr>
          </a:lstStyle>
          <a:p>
            <a:endParaRPr/>
          </a:p>
        </p:txBody>
      </p:sp>
      <p:sp>
        <p:nvSpPr>
          <p:cNvPr id="76" name="Google Shape;76;p16"/>
          <p:cNvSpPr txBox="1">
            <a:spLocks noGrp="1"/>
          </p:cNvSpPr>
          <p:nvPr>
            <p:ph type="ftr" idx="11"/>
          </p:nvPr>
        </p:nvSpPr>
        <p:spPr>
          <a:xfrm>
            <a:off x="3028950" y="4767264"/>
            <a:ext cx="3086100" cy="273844"/>
          </a:xfrm>
          <a:prstGeom prst="rect">
            <a:avLst/>
          </a:prstGeom>
          <a:noFill/>
          <a:ln>
            <a:noFill/>
          </a:ln>
        </p:spPr>
        <p:txBody>
          <a:bodyPr spcFirstLastPara="1" wrap="square" lIns="18625" tIns="9300" rIns="18625" bIns="9300" anchor="ctr" anchorCtr="0">
            <a:noAutofit/>
          </a:bodyPr>
          <a:lstStyle>
            <a:lvl1pPr marR="0" lvl="0" algn="ctr" rtl="0">
              <a:spcBef>
                <a:spcPts val="0"/>
              </a:spcBef>
              <a:spcAft>
                <a:spcPts val="0"/>
              </a:spcAft>
              <a:buSzPts val="300"/>
              <a:buNone/>
              <a:defRPr sz="11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300"/>
              <a:buNone/>
              <a:defRPr sz="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300"/>
              <a:buNone/>
              <a:defRPr sz="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300"/>
              <a:buNone/>
              <a:defRPr sz="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300"/>
              <a:buNone/>
              <a:defRPr sz="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300"/>
              <a:buNone/>
              <a:defRPr sz="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300"/>
              <a:buNone/>
              <a:defRPr sz="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300"/>
              <a:buNone/>
              <a:defRPr sz="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300"/>
              <a:buNone/>
              <a:defRPr sz="400" b="0" i="0" u="none" strike="noStrike" cap="none">
                <a:solidFill>
                  <a:schemeClr val="dk1"/>
                </a:solidFill>
                <a:latin typeface="Calibri"/>
                <a:ea typeface="Calibri"/>
                <a:cs typeface="Calibri"/>
                <a:sym typeface="Calibri"/>
              </a:defRPr>
            </a:lvl9pPr>
          </a:lstStyle>
          <a:p>
            <a:endParaRPr/>
          </a:p>
        </p:txBody>
      </p:sp>
      <p:sp>
        <p:nvSpPr>
          <p:cNvPr id="77" name="Google Shape;77;p16"/>
          <p:cNvSpPr txBox="1">
            <a:spLocks noGrp="1"/>
          </p:cNvSpPr>
          <p:nvPr>
            <p:ph type="sldNum" idx="12"/>
          </p:nvPr>
        </p:nvSpPr>
        <p:spPr>
          <a:xfrm>
            <a:off x="6457950" y="4767264"/>
            <a:ext cx="2057400" cy="273844"/>
          </a:xfrm>
          <a:prstGeom prst="rect">
            <a:avLst/>
          </a:prstGeom>
          <a:noFill/>
          <a:ln>
            <a:noFill/>
          </a:ln>
        </p:spPr>
        <p:txBody>
          <a:bodyPr spcFirstLastPara="1" wrap="square" lIns="18625" tIns="9300" rIns="18625" bIns="93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p:nvPr/>
        </p:nvSpPr>
        <p:spPr>
          <a:xfrm>
            <a:off x="-71633" y="-115169"/>
            <a:ext cx="9276000" cy="5308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latin typeface="Calibri"/>
              <a:ea typeface="Calibri"/>
              <a:cs typeface="Calibri"/>
              <a:sym typeface="Calibri"/>
            </a:endParaRPr>
          </a:p>
        </p:txBody>
      </p:sp>
      <p:sp>
        <p:nvSpPr>
          <p:cNvPr id="153" name="Google Shape;153;p28"/>
          <p:cNvSpPr/>
          <p:nvPr/>
        </p:nvSpPr>
        <p:spPr>
          <a:xfrm>
            <a:off x="6491322" y="4570642"/>
            <a:ext cx="2613078" cy="519011"/>
          </a:xfrm>
          <a:prstGeom prst="roundRect">
            <a:avLst>
              <a:gd name="adj" fmla="val 7407"/>
            </a:avLst>
          </a:prstGeom>
          <a:noFill/>
          <a:ln w="12700" cap="flat" cmpd="sng">
            <a:solidFill>
              <a:srgbClr val="C00000"/>
            </a:solidFill>
            <a:prstDash val="solid"/>
            <a:miter lim="800000"/>
            <a:headEnd type="none" w="sm" len="sm"/>
            <a:tailEnd type="none" w="sm" len="sm"/>
          </a:ln>
        </p:spPr>
        <p:txBody>
          <a:bodyPr spcFirstLastPara="1" wrap="square" lIns="18625" tIns="9300" rIns="18625" bIns="9300" anchor="ctr" anchorCtr="0">
            <a:noAutofit/>
          </a:bodyPr>
          <a:lstStyle/>
          <a:p>
            <a:endParaRPr sz="700">
              <a:solidFill>
                <a:schemeClr val="dk1"/>
              </a:solidFill>
              <a:latin typeface="Calibri"/>
              <a:ea typeface="Calibri"/>
              <a:cs typeface="Calibri"/>
              <a:sym typeface="Calibri"/>
            </a:endParaRPr>
          </a:p>
        </p:txBody>
      </p:sp>
      <p:sp>
        <p:nvSpPr>
          <p:cNvPr id="154" name="Google Shape;154;p28"/>
          <p:cNvSpPr/>
          <p:nvPr/>
        </p:nvSpPr>
        <p:spPr>
          <a:xfrm>
            <a:off x="2620" y="-5641"/>
            <a:ext cx="9141383" cy="370532"/>
          </a:xfrm>
          <a:prstGeom prst="rect">
            <a:avLst/>
          </a:prstGeom>
          <a:solidFill>
            <a:srgbClr val="800000"/>
          </a:solidFill>
          <a:ln>
            <a:noFill/>
          </a:ln>
        </p:spPr>
        <p:txBody>
          <a:bodyPr spcFirstLastPara="1" wrap="square" lIns="37700" tIns="18850" rIns="37700" bIns="18850" anchor="ctr" anchorCtr="0">
            <a:noAutofit/>
          </a:bodyPr>
          <a:lstStyle/>
          <a:p>
            <a:pPr algn="ctr"/>
            <a:endParaRPr sz="1300" b="1">
              <a:solidFill>
                <a:srgbClr val="C00000"/>
              </a:solidFill>
              <a:latin typeface="Calibri"/>
              <a:ea typeface="Calibri"/>
              <a:cs typeface="Calibri"/>
              <a:sym typeface="Calibri"/>
            </a:endParaRPr>
          </a:p>
        </p:txBody>
      </p:sp>
      <p:sp>
        <p:nvSpPr>
          <p:cNvPr id="155" name="Google Shape;155;p28"/>
          <p:cNvSpPr/>
          <p:nvPr/>
        </p:nvSpPr>
        <p:spPr>
          <a:xfrm>
            <a:off x="2618" y="314710"/>
            <a:ext cx="9144000" cy="228608"/>
          </a:xfrm>
          <a:prstGeom prst="rect">
            <a:avLst/>
          </a:prstGeom>
          <a:gradFill>
            <a:gsLst>
              <a:gs pos="0">
                <a:srgbClr val="5E0000"/>
              </a:gs>
              <a:gs pos="50000">
                <a:srgbClr val="880000"/>
              </a:gs>
              <a:gs pos="100000">
                <a:srgbClr val="A40000"/>
              </a:gs>
            </a:gsLst>
            <a:lin ang="16200000" scaled="0"/>
          </a:gradFill>
          <a:ln>
            <a:noFill/>
          </a:ln>
        </p:spPr>
        <p:txBody>
          <a:bodyPr spcFirstLastPara="1" wrap="square" lIns="18625" tIns="9300" rIns="18625" bIns="9300" anchor="ctr" anchorCtr="0">
            <a:noAutofit/>
          </a:bodyPr>
          <a:lstStyle/>
          <a:p>
            <a:pPr algn="ctr">
              <a:lnSpc>
                <a:spcPct val="107000"/>
              </a:lnSpc>
            </a:pPr>
            <a:r>
              <a:rPr lang="en" sz="600">
                <a:solidFill>
                  <a:schemeClr val="lt1"/>
                </a:solidFill>
                <a:latin typeface="Helvetica Neue"/>
                <a:ea typeface="Helvetica Neue"/>
                <a:cs typeface="Helvetica Neue"/>
                <a:sym typeface="Helvetica Neue"/>
              </a:rPr>
              <a:t>Paul Okafor</a:t>
            </a:r>
            <a:r>
              <a:rPr lang="en" sz="600" baseline="30000">
                <a:solidFill>
                  <a:schemeClr val="lt1"/>
                </a:solidFill>
                <a:latin typeface="Helvetica Neue"/>
                <a:ea typeface="Helvetica Neue"/>
                <a:cs typeface="Helvetica Neue"/>
                <a:sym typeface="Helvetica Neue"/>
              </a:rPr>
              <a:t>1</a:t>
            </a:r>
            <a:r>
              <a:rPr lang="en" sz="600">
                <a:solidFill>
                  <a:schemeClr val="lt1"/>
                </a:solidFill>
                <a:latin typeface="Helvetica Neue"/>
                <a:ea typeface="Helvetica Neue"/>
                <a:cs typeface="Helvetica Neue"/>
                <a:sym typeface="Helvetica Neue"/>
              </a:rPr>
              <a:t>, Talayeh Razzaghi</a:t>
            </a:r>
            <a:r>
              <a:rPr lang="en" sz="600" baseline="30000">
                <a:solidFill>
                  <a:schemeClr val="lt1"/>
                </a:solidFill>
                <a:latin typeface="Helvetica Neue"/>
                <a:ea typeface="Helvetica Neue"/>
                <a:cs typeface="Helvetica Neue"/>
                <a:sym typeface="Helvetica Neue"/>
              </a:rPr>
              <a:t>1,2*</a:t>
            </a:r>
            <a:r>
              <a:rPr lang="en" sz="600">
                <a:solidFill>
                  <a:schemeClr val="lt1"/>
                </a:solidFill>
                <a:latin typeface="Helvetica Neue"/>
                <a:ea typeface="Helvetica Neue"/>
                <a:cs typeface="Helvetica Neue"/>
                <a:sym typeface="Helvetica Neue"/>
              </a:rPr>
              <a:t> </a:t>
            </a:r>
            <a:endParaRPr sz="600">
              <a:solidFill>
                <a:schemeClr val="lt1"/>
              </a:solidFill>
              <a:latin typeface="Helvetica Neue"/>
              <a:ea typeface="Helvetica Neue"/>
              <a:cs typeface="Helvetica Neue"/>
              <a:sym typeface="Helvetica Neue"/>
            </a:endParaRPr>
          </a:p>
          <a:p>
            <a:pPr algn="ctr">
              <a:spcBef>
                <a:spcPts val="200"/>
              </a:spcBef>
            </a:pPr>
            <a:r>
              <a:rPr lang="en" sz="600" baseline="30000">
                <a:solidFill>
                  <a:schemeClr val="lt1"/>
                </a:solidFill>
                <a:latin typeface="Helvetica Neue"/>
                <a:ea typeface="Helvetica Neue"/>
                <a:cs typeface="Helvetica Neue"/>
                <a:sym typeface="Helvetica Neue"/>
              </a:rPr>
              <a:t>1</a:t>
            </a:r>
            <a:r>
              <a:rPr lang="en" sz="600">
                <a:solidFill>
                  <a:schemeClr val="lt1"/>
                </a:solidFill>
                <a:latin typeface="Helvetica Neue"/>
                <a:ea typeface="Helvetica Neue"/>
                <a:cs typeface="Helvetica Neue"/>
                <a:sym typeface="Helvetica Neue"/>
              </a:rPr>
              <a:t>Data Science and Analytics Institute, </a:t>
            </a:r>
            <a:r>
              <a:rPr lang="en" sz="600" baseline="30000">
                <a:solidFill>
                  <a:schemeClr val="lt1"/>
                </a:solidFill>
                <a:latin typeface="Helvetica Neue"/>
                <a:ea typeface="Helvetica Neue"/>
                <a:cs typeface="Helvetica Neue"/>
                <a:sym typeface="Helvetica Neue"/>
              </a:rPr>
              <a:t>2</a:t>
            </a:r>
            <a:r>
              <a:rPr lang="en" sz="600">
                <a:solidFill>
                  <a:schemeClr val="lt1"/>
                </a:solidFill>
                <a:latin typeface="Helvetica Neue"/>
                <a:ea typeface="Helvetica Neue"/>
                <a:cs typeface="Helvetica Neue"/>
                <a:sym typeface="Helvetica Neue"/>
              </a:rPr>
              <a:t>School of Industrial and Systems Engineering, University of Oklahoma, Norman, Oklahoma</a:t>
            </a:r>
            <a:endParaRPr sz="300"/>
          </a:p>
        </p:txBody>
      </p:sp>
      <p:sp>
        <p:nvSpPr>
          <p:cNvPr id="156" name="Google Shape;156;p28"/>
          <p:cNvSpPr/>
          <p:nvPr/>
        </p:nvSpPr>
        <p:spPr>
          <a:xfrm>
            <a:off x="2707883" y="570824"/>
            <a:ext cx="3708300" cy="1805177"/>
          </a:xfrm>
          <a:prstGeom prst="roundRect">
            <a:avLst>
              <a:gd name="adj" fmla="val 3254"/>
            </a:avLst>
          </a:prstGeom>
          <a:noFill/>
          <a:ln w="12700" cap="flat" cmpd="sng">
            <a:solidFill>
              <a:srgbClr val="C00000"/>
            </a:solidFill>
            <a:prstDash val="solid"/>
            <a:miter lim="800000"/>
            <a:headEnd type="none" w="sm" len="sm"/>
            <a:tailEnd type="none" w="sm" len="sm"/>
          </a:ln>
        </p:spPr>
        <p:txBody>
          <a:bodyPr spcFirstLastPara="1" wrap="square" lIns="18625" tIns="9300" rIns="18625" bIns="9300" anchor="ctr" anchorCtr="0">
            <a:noAutofit/>
          </a:bodyPr>
          <a:lstStyle/>
          <a:p>
            <a:pPr algn="ctr"/>
            <a:endParaRPr sz="3600">
              <a:solidFill>
                <a:schemeClr val="lt1"/>
              </a:solidFill>
              <a:latin typeface="Calibri"/>
              <a:ea typeface="Calibri"/>
              <a:cs typeface="Calibri"/>
              <a:sym typeface="Calibri"/>
            </a:endParaRPr>
          </a:p>
        </p:txBody>
      </p:sp>
      <p:sp>
        <p:nvSpPr>
          <p:cNvPr id="157" name="Google Shape;157;p28"/>
          <p:cNvSpPr/>
          <p:nvPr/>
        </p:nvSpPr>
        <p:spPr>
          <a:xfrm>
            <a:off x="6500590" y="570823"/>
            <a:ext cx="2596698" cy="2617217"/>
          </a:xfrm>
          <a:prstGeom prst="roundRect">
            <a:avLst>
              <a:gd name="adj" fmla="val 3910"/>
            </a:avLst>
          </a:prstGeom>
          <a:noFill/>
          <a:ln w="12700" cap="flat" cmpd="sng">
            <a:solidFill>
              <a:srgbClr val="C00000"/>
            </a:solidFill>
            <a:prstDash val="solid"/>
            <a:miter lim="800000"/>
            <a:headEnd type="none" w="sm" len="sm"/>
            <a:tailEnd type="none" w="sm" len="sm"/>
          </a:ln>
        </p:spPr>
        <p:txBody>
          <a:bodyPr spcFirstLastPara="1" wrap="square" lIns="18625" tIns="9300" rIns="18625" bIns="9300" anchor="ctr" anchorCtr="0">
            <a:noAutofit/>
          </a:bodyPr>
          <a:lstStyle/>
          <a:p>
            <a:pPr algn="ctr"/>
            <a:endParaRPr sz="3600" dirty="0">
              <a:solidFill>
                <a:schemeClr val="lt1"/>
              </a:solidFill>
              <a:latin typeface="Calibri"/>
              <a:ea typeface="Calibri"/>
              <a:cs typeface="Calibri"/>
              <a:sym typeface="Calibri"/>
            </a:endParaRPr>
          </a:p>
        </p:txBody>
      </p:sp>
      <p:sp>
        <p:nvSpPr>
          <p:cNvPr id="158" name="Google Shape;158;p28"/>
          <p:cNvSpPr txBox="1"/>
          <p:nvPr/>
        </p:nvSpPr>
        <p:spPr>
          <a:xfrm>
            <a:off x="968525" y="70000"/>
            <a:ext cx="7306200" cy="188100"/>
          </a:xfrm>
          <a:prstGeom prst="rect">
            <a:avLst/>
          </a:prstGeom>
          <a:noFill/>
          <a:ln>
            <a:noFill/>
          </a:ln>
        </p:spPr>
        <p:txBody>
          <a:bodyPr spcFirstLastPara="1" wrap="square" lIns="18625" tIns="9300" rIns="18625" bIns="9300" anchor="t" anchorCtr="0">
            <a:spAutoFit/>
          </a:bodyPr>
          <a:lstStyle/>
          <a:p>
            <a:pPr>
              <a:buClr>
                <a:schemeClr val="dk1"/>
              </a:buClr>
            </a:pPr>
            <a:r>
              <a:rPr lang="en" sz="1100" b="1">
                <a:solidFill>
                  <a:srgbClr val="EAF1DD"/>
                </a:solidFill>
                <a:latin typeface="Calibri"/>
                <a:ea typeface="Calibri"/>
                <a:cs typeface="Calibri"/>
                <a:sym typeface="Calibri"/>
              </a:rPr>
              <a:t>Optimizing Recombinant Protein Titer Production in Escherichia Coli Fermentations Using Interpretable Machine Learning</a:t>
            </a:r>
            <a:endParaRPr sz="100"/>
          </a:p>
        </p:txBody>
      </p:sp>
      <p:sp>
        <p:nvSpPr>
          <p:cNvPr id="159" name="Google Shape;159;p28"/>
          <p:cNvSpPr/>
          <p:nvPr/>
        </p:nvSpPr>
        <p:spPr>
          <a:xfrm>
            <a:off x="38625" y="563959"/>
            <a:ext cx="2595000" cy="751200"/>
          </a:xfrm>
          <a:prstGeom prst="roundRect">
            <a:avLst>
              <a:gd name="adj" fmla="val 4644"/>
            </a:avLst>
          </a:prstGeom>
          <a:noFill/>
          <a:ln w="12700" cap="flat" cmpd="sng">
            <a:solidFill>
              <a:srgbClr val="C00000"/>
            </a:solidFill>
            <a:prstDash val="solid"/>
            <a:miter lim="800000"/>
            <a:headEnd type="none" w="sm" len="sm"/>
            <a:tailEnd type="none" w="sm" len="sm"/>
          </a:ln>
        </p:spPr>
        <p:txBody>
          <a:bodyPr spcFirstLastPara="1" wrap="square" lIns="18625" tIns="9300" rIns="18625" bIns="9300" anchor="t" anchorCtr="0">
            <a:noAutofit/>
          </a:bodyPr>
          <a:lstStyle/>
          <a:p>
            <a:endParaRPr sz="500" b="1">
              <a:solidFill>
                <a:schemeClr val="dk1"/>
              </a:solidFill>
              <a:latin typeface="Calibri"/>
              <a:ea typeface="Calibri"/>
              <a:cs typeface="Calibri"/>
              <a:sym typeface="Calibri"/>
            </a:endParaRPr>
          </a:p>
          <a:p>
            <a:endParaRPr sz="500">
              <a:solidFill>
                <a:schemeClr val="dk1"/>
              </a:solidFill>
              <a:latin typeface="Calibri"/>
              <a:ea typeface="Calibri"/>
              <a:cs typeface="Calibri"/>
              <a:sym typeface="Calibri"/>
            </a:endParaRPr>
          </a:p>
          <a:p>
            <a:endParaRPr sz="500">
              <a:solidFill>
                <a:schemeClr val="dk1"/>
              </a:solidFill>
              <a:latin typeface="Calibri"/>
              <a:ea typeface="Calibri"/>
              <a:cs typeface="Calibri"/>
              <a:sym typeface="Calibri"/>
            </a:endParaRPr>
          </a:p>
        </p:txBody>
      </p:sp>
      <p:sp>
        <p:nvSpPr>
          <p:cNvPr id="160" name="Google Shape;160;p28"/>
          <p:cNvSpPr txBox="1"/>
          <p:nvPr/>
        </p:nvSpPr>
        <p:spPr>
          <a:xfrm>
            <a:off x="162999" y="570823"/>
            <a:ext cx="2346300" cy="126600"/>
          </a:xfrm>
          <a:prstGeom prst="rect">
            <a:avLst/>
          </a:prstGeom>
          <a:noFill/>
          <a:ln>
            <a:noFill/>
          </a:ln>
        </p:spPr>
        <p:txBody>
          <a:bodyPr spcFirstLastPara="1" wrap="square" lIns="18625" tIns="9300" rIns="18625" bIns="9300" anchor="t" anchorCtr="0">
            <a:spAutoFit/>
          </a:bodyPr>
          <a:lstStyle/>
          <a:p>
            <a:pPr algn="ctr"/>
            <a:r>
              <a:rPr lang="en" sz="700" b="1">
                <a:solidFill>
                  <a:schemeClr val="dk1"/>
                </a:solidFill>
                <a:latin typeface="Calibri"/>
                <a:ea typeface="Calibri"/>
                <a:cs typeface="Calibri"/>
                <a:sym typeface="Calibri"/>
              </a:rPr>
              <a:t>Background</a:t>
            </a:r>
            <a:endParaRPr sz="300"/>
          </a:p>
        </p:txBody>
      </p:sp>
      <p:sp>
        <p:nvSpPr>
          <p:cNvPr id="161" name="Google Shape;161;p28"/>
          <p:cNvSpPr txBox="1"/>
          <p:nvPr/>
        </p:nvSpPr>
        <p:spPr>
          <a:xfrm>
            <a:off x="3223349" y="567363"/>
            <a:ext cx="2627400" cy="126600"/>
          </a:xfrm>
          <a:prstGeom prst="rect">
            <a:avLst/>
          </a:prstGeom>
          <a:noFill/>
          <a:ln>
            <a:noFill/>
          </a:ln>
        </p:spPr>
        <p:txBody>
          <a:bodyPr spcFirstLastPara="1" wrap="square" lIns="18625" tIns="9300" rIns="18625" bIns="9300" anchor="t" anchorCtr="0">
            <a:spAutoFit/>
          </a:bodyPr>
          <a:lstStyle/>
          <a:p>
            <a:pPr algn="ctr"/>
            <a:r>
              <a:rPr lang="en" sz="700" b="1">
                <a:solidFill>
                  <a:schemeClr val="dk1"/>
                </a:solidFill>
                <a:latin typeface="Calibri"/>
                <a:ea typeface="Calibri"/>
                <a:cs typeface="Calibri"/>
                <a:sym typeface="Calibri"/>
              </a:rPr>
              <a:t>Feature Analysis through Correlation Analysis and Ranking</a:t>
            </a:r>
            <a:endParaRPr sz="300"/>
          </a:p>
        </p:txBody>
      </p:sp>
      <p:sp>
        <p:nvSpPr>
          <p:cNvPr id="162" name="Google Shape;162;p28"/>
          <p:cNvSpPr txBox="1"/>
          <p:nvPr/>
        </p:nvSpPr>
        <p:spPr>
          <a:xfrm>
            <a:off x="106057" y="751738"/>
            <a:ext cx="2460300" cy="549696"/>
          </a:xfrm>
          <a:prstGeom prst="rect">
            <a:avLst/>
          </a:prstGeom>
          <a:noFill/>
          <a:ln>
            <a:noFill/>
          </a:ln>
        </p:spPr>
        <p:txBody>
          <a:bodyPr spcFirstLastPara="1" wrap="square" lIns="18625" tIns="9300" rIns="18625" bIns="9300" anchor="t" anchorCtr="0">
            <a:spAutoFit/>
          </a:bodyPr>
          <a:lstStyle/>
          <a:p>
            <a:pPr algn="just">
              <a:lnSpc>
                <a:spcPct val="115000"/>
              </a:lnSpc>
              <a:buClr>
                <a:schemeClr val="dk1"/>
              </a:buClr>
              <a:buSzPts val="1100"/>
            </a:pPr>
            <a:r>
              <a:rPr lang="en" sz="600" b="1" dirty="0">
                <a:solidFill>
                  <a:schemeClr val="dk1"/>
                </a:solidFill>
                <a:latin typeface="Calibri"/>
                <a:ea typeface="Calibri"/>
                <a:cs typeface="Calibri"/>
                <a:sym typeface="Calibri"/>
              </a:rPr>
              <a:t>Escherichia coli</a:t>
            </a:r>
            <a:r>
              <a:rPr lang="en" sz="600" dirty="0">
                <a:solidFill>
                  <a:schemeClr val="dk1"/>
                </a:solidFill>
                <a:latin typeface="Calibri"/>
                <a:ea typeface="Calibri"/>
                <a:cs typeface="Calibri"/>
                <a:sym typeface="Calibri"/>
              </a:rPr>
              <a:t> (</a:t>
            </a:r>
            <a:r>
              <a:rPr lang="en" sz="600" b="1" dirty="0">
                <a:solidFill>
                  <a:schemeClr val="dk1"/>
                </a:solidFill>
                <a:latin typeface="Calibri"/>
                <a:ea typeface="Calibri"/>
                <a:cs typeface="Calibri"/>
                <a:sym typeface="Calibri"/>
              </a:rPr>
              <a:t>E. coli) in Biotechnology</a:t>
            </a:r>
            <a:r>
              <a:rPr lang="en" sz="600" dirty="0">
                <a:solidFill>
                  <a:schemeClr val="dk1"/>
                </a:solidFill>
                <a:latin typeface="Calibri"/>
                <a:ea typeface="Calibri"/>
                <a:cs typeface="Calibri"/>
                <a:sym typeface="Calibri"/>
              </a:rPr>
              <a:t>: E. coli is a preferred host in biotechnological applications due to its rapid growth and simple nutritional requirements. Its use spans a wide range of applications, from pharmaceuticals to industrial enzymes, owing to its ease of genetic manipulation and cost-effective cultivation.</a:t>
            </a:r>
            <a:endParaRPr sz="600" dirty="0">
              <a:solidFill>
                <a:schemeClr val="dk1"/>
              </a:solidFill>
              <a:latin typeface="Calibri"/>
              <a:ea typeface="Calibri"/>
              <a:cs typeface="Calibri"/>
              <a:sym typeface="Calibri"/>
            </a:endParaRPr>
          </a:p>
        </p:txBody>
      </p:sp>
      <p:sp>
        <p:nvSpPr>
          <p:cNvPr id="163" name="Google Shape;163;p28"/>
          <p:cNvSpPr/>
          <p:nvPr/>
        </p:nvSpPr>
        <p:spPr>
          <a:xfrm>
            <a:off x="38625" y="3218917"/>
            <a:ext cx="2595000" cy="1870734"/>
          </a:xfrm>
          <a:prstGeom prst="roundRect">
            <a:avLst>
              <a:gd name="adj" fmla="val 5692"/>
            </a:avLst>
          </a:prstGeom>
          <a:noFill/>
          <a:ln w="12700" cap="flat" cmpd="sng">
            <a:solidFill>
              <a:srgbClr val="C00000"/>
            </a:solidFill>
            <a:prstDash val="solid"/>
            <a:miter lim="800000"/>
            <a:headEnd type="none" w="sm" len="sm"/>
            <a:tailEnd type="none" w="sm" len="sm"/>
          </a:ln>
        </p:spPr>
        <p:txBody>
          <a:bodyPr spcFirstLastPara="1" wrap="square" lIns="18625" tIns="9300" rIns="18625" bIns="9300" anchor="t" anchorCtr="0">
            <a:noAutofit/>
          </a:bodyPr>
          <a:lstStyle/>
          <a:p>
            <a:endParaRPr sz="500" b="1">
              <a:solidFill>
                <a:schemeClr val="dk1"/>
              </a:solidFill>
              <a:latin typeface="Calibri"/>
              <a:ea typeface="Calibri"/>
              <a:cs typeface="Calibri"/>
              <a:sym typeface="Calibri"/>
            </a:endParaRPr>
          </a:p>
          <a:p>
            <a:endParaRPr sz="500">
              <a:solidFill>
                <a:schemeClr val="dk1"/>
              </a:solidFill>
              <a:latin typeface="Calibri"/>
              <a:ea typeface="Calibri"/>
              <a:cs typeface="Calibri"/>
              <a:sym typeface="Calibri"/>
            </a:endParaRPr>
          </a:p>
          <a:p>
            <a:endParaRPr sz="500">
              <a:solidFill>
                <a:schemeClr val="dk1"/>
              </a:solidFill>
              <a:latin typeface="Calibri"/>
              <a:ea typeface="Calibri"/>
              <a:cs typeface="Calibri"/>
              <a:sym typeface="Calibri"/>
            </a:endParaRPr>
          </a:p>
        </p:txBody>
      </p:sp>
      <p:sp>
        <p:nvSpPr>
          <p:cNvPr id="164" name="Google Shape;164;p28"/>
          <p:cNvSpPr txBox="1"/>
          <p:nvPr/>
        </p:nvSpPr>
        <p:spPr>
          <a:xfrm>
            <a:off x="724860" y="3272341"/>
            <a:ext cx="1222500" cy="126600"/>
          </a:xfrm>
          <a:prstGeom prst="rect">
            <a:avLst/>
          </a:prstGeom>
          <a:noFill/>
          <a:ln>
            <a:noFill/>
          </a:ln>
        </p:spPr>
        <p:txBody>
          <a:bodyPr spcFirstLastPara="1" wrap="square" lIns="18625" tIns="9300" rIns="18625" bIns="9300" anchor="t" anchorCtr="0">
            <a:spAutoFit/>
          </a:bodyPr>
          <a:lstStyle/>
          <a:p>
            <a:pPr algn="ctr"/>
            <a:r>
              <a:rPr lang="en" sz="700" b="1">
                <a:solidFill>
                  <a:schemeClr val="dk1"/>
                </a:solidFill>
                <a:latin typeface="Calibri"/>
                <a:ea typeface="Calibri"/>
                <a:cs typeface="Calibri"/>
                <a:sym typeface="Calibri"/>
              </a:rPr>
              <a:t>Data</a:t>
            </a:r>
            <a:endParaRPr sz="300"/>
          </a:p>
        </p:txBody>
      </p:sp>
      <p:sp>
        <p:nvSpPr>
          <p:cNvPr id="165" name="Google Shape;165;p28"/>
          <p:cNvSpPr txBox="1"/>
          <p:nvPr/>
        </p:nvSpPr>
        <p:spPr>
          <a:xfrm>
            <a:off x="6506055" y="4709515"/>
            <a:ext cx="2574517" cy="326558"/>
          </a:xfrm>
          <a:prstGeom prst="rect">
            <a:avLst/>
          </a:prstGeom>
          <a:noFill/>
          <a:ln>
            <a:noFill/>
          </a:ln>
        </p:spPr>
        <p:txBody>
          <a:bodyPr spcFirstLastPara="1" wrap="square" lIns="18625" tIns="9300" rIns="18625" bIns="9300" anchor="t" anchorCtr="0">
            <a:spAutoFit/>
          </a:bodyPr>
          <a:lstStyle/>
          <a:p>
            <a:pPr algn="just"/>
            <a:r>
              <a:rPr lang="en" sz="500" dirty="0">
                <a:solidFill>
                  <a:schemeClr val="dk1"/>
                </a:solidFill>
                <a:latin typeface="Times New Roman"/>
                <a:ea typeface="Times New Roman"/>
                <a:cs typeface="Times New Roman"/>
                <a:sym typeface="Times New Roman"/>
              </a:rPr>
              <a:t>The authors would like to thank Cytovance Biologics for their generous contribution of biomanufacturing datasets and their close collaboration during the research project. The authors are further grateful for the support by “OKC ED Fd: OU Biotech Core Facility”, Oklahoma City Chamber of Commerce, U.S. Economic Development Administration (Award #: 08-79-05677). </a:t>
            </a:r>
            <a:endParaRPr sz="500" dirty="0">
              <a:solidFill>
                <a:schemeClr val="dk1"/>
              </a:solidFill>
              <a:latin typeface="Calibri"/>
              <a:ea typeface="Calibri"/>
              <a:cs typeface="Calibri"/>
              <a:sym typeface="Calibri"/>
            </a:endParaRPr>
          </a:p>
        </p:txBody>
      </p:sp>
      <p:sp>
        <p:nvSpPr>
          <p:cNvPr id="166" name="Google Shape;166;p28"/>
          <p:cNvSpPr txBox="1"/>
          <p:nvPr/>
        </p:nvSpPr>
        <p:spPr>
          <a:xfrm>
            <a:off x="6500589" y="734170"/>
            <a:ext cx="2556600" cy="265003"/>
          </a:xfrm>
          <a:prstGeom prst="rect">
            <a:avLst/>
          </a:prstGeom>
          <a:noFill/>
          <a:ln>
            <a:noFill/>
          </a:ln>
        </p:spPr>
        <p:txBody>
          <a:bodyPr spcFirstLastPara="1" wrap="square" lIns="18625" tIns="9300" rIns="18625" bIns="9300" anchor="t" anchorCtr="0">
            <a:spAutoFit/>
          </a:bodyPr>
          <a:lstStyle/>
          <a:p>
            <a:pPr marL="63500" indent="-38100" algn="just">
              <a:buClr>
                <a:schemeClr val="dk1"/>
              </a:buClr>
              <a:buSzPts val="400"/>
            </a:pPr>
            <a:endParaRPr sz="400">
              <a:latin typeface="Helvetica Neue"/>
              <a:ea typeface="Helvetica Neue"/>
              <a:cs typeface="Helvetica Neue"/>
              <a:sym typeface="Helvetica Neue"/>
            </a:endParaRPr>
          </a:p>
          <a:p>
            <a:pPr marL="63500" indent="-38100" algn="just">
              <a:buClr>
                <a:schemeClr val="dk1"/>
              </a:buClr>
              <a:buSzPts val="400"/>
            </a:pPr>
            <a:endParaRPr sz="400">
              <a:latin typeface="Helvetica Neue"/>
              <a:ea typeface="Helvetica Neue"/>
              <a:cs typeface="Helvetica Neue"/>
              <a:sym typeface="Helvetica Neue"/>
            </a:endParaRPr>
          </a:p>
          <a:p>
            <a:pPr marL="63500" indent="-38100" algn="just">
              <a:buClr>
                <a:schemeClr val="dk1"/>
              </a:buClr>
              <a:buSzPts val="400"/>
            </a:pPr>
            <a:endParaRPr sz="400">
              <a:latin typeface="Helvetica Neue"/>
              <a:ea typeface="Helvetica Neue"/>
              <a:cs typeface="Helvetica Neue"/>
              <a:sym typeface="Helvetica Neue"/>
            </a:endParaRPr>
          </a:p>
          <a:p>
            <a:pPr marL="63500" indent="-38100" algn="just">
              <a:buClr>
                <a:schemeClr val="dk1"/>
              </a:buClr>
              <a:buSzPts val="400"/>
            </a:pPr>
            <a:endParaRPr sz="400">
              <a:latin typeface="Helvetica Neue"/>
              <a:ea typeface="Helvetica Neue"/>
              <a:cs typeface="Helvetica Neue"/>
              <a:sym typeface="Helvetica Neue"/>
            </a:endParaRPr>
          </a:p>
        </p:txBody>
      </p:sp>
      <p:sp>
        <p:nvSpPr>
          <p:cNvPr id="167" name="Google Shape;167;p28"/>
          <p:cNvSpPr/>
          <p:nvPr/>
        </p:nvSpPr>
        <p:spPr>
          <a:xfrm>
            <a:off x="1549238" y="3146896"/>
            <a:ext cx="135416" cy="42683"/>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18625" tIns="9300" rIns="18625" bIns="9300" anchor="ctr" anchorCtr="0">
            <a:noAutofit/>
          </a:bodyPr>
          <a:lstStyle/>
          <a:p>
            <a:pPr algn="ctr"/>
            <a:endParaRPr sz="400">
              <a:solidFill>
                <a:schemeClr val="lt1"/>
              </a:solidFill>
              <a:latin typeface="Calibri"/>
              <a:ea typeface="Calibri"/>
              <a:cs typeface="Calibri"/>
              <a:sym typeface="Calibri"/>
            </a:endParaRPr>
          </a:p>
        </p:txBody>
      </p:sp>
      <p:sp>
        <p:nvSpPr>
          <p:cNvPr id="168" name="Google Shape;168;p28"/>
          <p:cNvSpPr txBox="1"/>
          <p:nvPr/>
        </p:nvSpPr>
        <p:spPr>
          <a:xfrm>
            <a:off x="7025720" y="568441"/>
            <a:ext cx="1499547" cy="126503"/>
          </a:xfrm>
          <a:prstGeom prst="rect">
            <a:avLst/>
          </a:prstGeom>
          <a:noFill/>
          <a:ln>
            <a:noFill/>
          </a:ln>
        </p:spPr>
        <p:txBody>
          <a:bodyPr spcFirstLastPara="1" wrap="square" lIns="18625" tIns="9300" rIns="18625" bIns="9300" anchor="t" anchorCtr="0">
            <a:spAutoFit/>
          </a:bodyPr>
          <a:lstStyle/>
          <a:p>
            <a:pPr algn="ctr"/>
            <a:r>
              <a:rPr lang="en" sz="700" b="1">
                <a:solidFill>
                  <a:schemeClr val="dk1"/>
                </a:solidFill>
                <a:latin typeface="Calibri"/>
                <a:ea typeface="Calibri"/>
                <a:cs typeface="Calibri"/>
                <a:sym typeface="Calibri"/>
              </a:rPr>
              <a:t>Results</a:t>
            </a:r>
            <a:endParaRPr sz="300"/>
          </a:p>
        </p:txBody>
      </p:sp>
      <p:pic>
        <p:nvPicPr>
          <p:cNvPr id="169" name="Google Shape;169;p28" descr="University of Oklahoma - Wikipedia"/>
          <p:cNvPicPr preferRelativeResize="0"/>
          <p:nvPr/>
        </p:nvPicPr>
        <p:blipFill rotWithShape="1">
          <a:blip r:embed="rId3">
            <a:alphaModFix/>
          </a:blip>
          <a:srcRect/>
          <a:stretch/>
        </p:blipFill>
        <p:spPr>
          <a:xfrm>
            <a:off x="8525267" y="15729"/>
            <a:ext cx="461229" cy="461229"/>
          </a:xfrm>
          <a:prstGeom prst="rect">
            <a:avLst/>
          </a:prstGeom>
          <a:noFill/>
          <a:ln>
            <a:noFill/>
          </a:ln>
        </p:spPr>
      </p:pic>
      <p:sp>
        <p:nvSpPr>
          <p:cNvPr id="170" name="Google Shape;170;p28"/>
          <p:cNvSpPr/>
          <p:nvPr/>
        </p:nvSpPr>
        <p:spPr>
          <a:xfrm>
            <a:off x="6491323" y="4138962"/>
            <a:ext cx="2609703" cy="373500"/>
          </a:xfrm>
          <a:prstGeom prst="roundRect">
            <a:avLst>
              <a:gd name="adj" fmla="val 7407"/>
            </a:avLst>
          </a:prstGeom>
          <a:noFill/>
          <a:ln w="12700" cap="flat" cmpd="sng">
            <a:solidFill>
              <a:srgbClr val="C00000"/>
            </a:solidFill>
            <a:prstDash val="solid"/>
            <a:miter lim="800000"/>
            <a:headEnd type="none" w="sm" len="sm"/>
            <a:tailEnd type="none" w="sm" len="sm"/>
          </a:ln>
        </p:spPr>
        <p:txBody>
          <a:bodyPr spcFirstLastPara="1" wrap="square" lIns="18625" tIns="9300" rIns="18625" bIns="9300" anchor="ctr" anchorCtr="0">
            <a:noAutofit/>
          </a:bodyPr>
          <a:lstStyle/>
          <a:p>
            <a:endParaRPr sz="350" dirty="0">
              <a:solidFill>
                <a:schemeClr val="dk1"/>
              </a:solidFill>
              <a:latin typeface="Calibri"/>
              <a:ea typeface="Calibri"/>
              <a:cs typeface="Calibri"/>
              <a:sym typeface="Calibri"/>
            </a:endParaRPr>
          </a:p>
        </p:txBody>
      </p:sp>
      <p:sp>
        <p:nvSpPr>
          <p:cNvPr id="171" name="Google Shape;171;p28"/>
          <p:cNvSpPr txBox="1"/>
          <p:nvPr/>
        </p:nvSpPr>
        <p:spPr>
          <a:xfrm>
            <a:off x="7457141" y="4161496"/>
            <a:ext cx="553800" cy="126600"/>
          </a:xfrm>
          <a:prstGeom prst="rect">
            <a:avLst/>
          </a:prstGeom>
          <a:noFill/>
          <a:ln>
            <a:noFill/>
          </a:ln>
        </p:spPr>
        <p:txBody>
          <a:bodyPr spcFirstLastPara="1" wrap="square" lIns="18625" tIns="9300" rIns="18625" bIns="9300" anchor="t" anchorCtr="0">
            <a:spAutoFit/>
          </a:bodyPr>
          <a:lstStyle/>
          <a:p>
            <a:r>
              <a:rPr lang="en" sz="700" b="1" dirty="0">
                <a:solidFill>
                  <a:schemeClr val="dk1"/>
                </a:solidFill>
                <a:latin typeface="Helvetica Neue"/>
                <a:ea typeface="Helvetica Neue"/>
                <a:cs typeface="Helvetica Neue"/>
                <a:sym typeface="Helvetica Neue"/>
              </a:rPr>
              <a:t>References</a:t>
            </a:r>
            <a:endParaRPr sz="300" dirty="0"/>
          </a:p>
        </p:txBody>
      </p:sp>
      <p:sp>
        <p:nvSpPr>
          <p:cNvPr id="172" name="Google Shape;172;p28"/>
          <p:cNvSpPr txBox="1"/>
          <p:nvPr/>
        </p:nvSpPr>
        <p:spPr>
          <a:xfrm>
            <a:off x="6491321" y="4118487"/>
            <a:ext cx="2556900" cy="80337"/>
          </a:xfrm>
          <a:prstGeom prst="rect">
            <a:avLst/>
          </a:prstGeom>
          <a:noFill/>
          <a:ln>
            <a:noFill/>
          </a:ln>
        </p:spPr>
        <p:txBody>
          <a:bodyPr spcFirstLastPara="1" wrap="square" lIns="18625" tIns="9300" rIns="18625" bIns="9300" anchor="t" anchorCtr="0">
            <a:spAutoFit/>
          </a:bodyPr>
          <a:lstStyle/>
          <a:p>
            <a:pPr algn="just"/>
            <a:r>
              <a:rPr lang="en" sz="400">
                <a:solidFill>
                  <a:schemeClr val="dk1"/>
                </a:solidFill>
                <a:latin typeface="Helvetica Neue"/>
                <a:ea typeface="Helvetica Neue"/>
                <a:cs typeface="Helvetica Neue"/>
                <a:sym typeface="Helvetica Neue"/>
              </a:rPr>
              <a:t> </a:t>
            </a:r>
            <a:endParaRPr sz="400">
              <a:solidFill>
                <a:schemeClr val="dk1"/>
              </a:solidFill>
              <a:latin typeface="Helvetica Neue"/>
              <a:ea typeface="Helvetica Neue"/>
              <a:cs typeface="Helvetica Neue"/>
              <a:sym typeface="Helvetica Neue"/>
            </a:endParaRPr>
          </a:p>
        </p:txBody>
      </p:sp>
      <p:pic>
        <p:nvPicPr>
          <p:cNvPr id="173" name="Google Shape;173;p28"/>
          <p:cNvPicPr preferRelativeResize="0"/>
          <p:nvPr/>
        </p:nvPicPr>
        <p:blipFill rotWithShape="1">
          <a:blip r:embed="rId4">
            <a:alphaModFix/>
          </a:blip>
          <a:srcRect/>
          <a:stretch/>
        </p:blipFill>
        <p:spPr>
          <a:xfrm>
            <a:off x="216110" y="15727"/>
            <a:ext cx="339456" cy="461225"/>
          </a:xfrm>
          <a:prstGeom prst="rect">
            <a:avLst/>
          </a:prstGeom>
          <a:noFill/>
          <a:ln>
            <a:noFill/>
          </a:ln>
        </p:spPr>
      </p:pic>
      <p:sp>
        <p:nvSpPr>
          <p:cNvPr id="174" name="Google Shape;174;p28"/>
          <p:cNvSpPr txBox="1"/>
          <p:nvPr/>
        </p:nvSpPr>
        <p:spPr>
          <a:xfrm>
            <a:off x="7284833" y="4601973"/>
            <a:ext cx="1026600" cy="126600"/>
          </a:xfrm>
          <a:prstGeom prst="rect">
            <a:avLst/>
          </a:prstGeom>
          <a:noFill/>
          <a:ln>
            <a:noFill/>
          </a:ln>
        </p:spPr>
        <p:txBody>
          <a:bodyPr spcFirstLastPara="1" wrap="square" lIns="18625" tIns="9300" rIns="18625" bIns="9300" anchor="t" anchorCtr="0">
            <a:spAutoFit/>
          </a:bodyPr>
          <a:lstStyle/>
          <a:p>
            <a:r>
              <a:rPr lang="en" sz="700" b="1" dirty="0">
                <a:solidFill>
                  <a:schemeClr val="dk1"/>
                </a:solidFill>
                <a:latin typeface="Helvetica Neue"/>
                <a:ea typeface="Helvetica Neue"/>
                <a:cs typeface="Helvetica Neue"/>
                <a:sym typeface="Helvetica Neue"/>
              </a:rPr>
              <a:t>Acknowledgement</a:t>
            </a:r>
            <a:endParaRPr sz="300" dirty="0"/>
          </a:p>
        </p:txBody>
      </p:sp>
      <p:sp>
        <p:nvSpPr>
          <p:cNvPr id="175" name="Google Shape;175;p28"/>
          <p:cNvSpPr/>
          <p:nvPr/>
        </p:nvSpPr>
        <p:spPr>
          <a:xfrm>
            <a:off x="38625" y="1389226"/>
            <a:ext cx="2595000" cy="1757712"/>
          </a:xfrm>
          <a:prstGeom prst="roundRect">
            <a:avLst>
              <a:gd name="adj" fmla="val 4644"/>
            </a:avLst>
          </a:prstGeom>
          <a:noFill/>
          <a:ln w="12700" cap="flat" cmpd="sng">
            <a:solidFill>
              <a:srgbClr val="C00000"/>
            </a:solidFill>
            <a:prstDash val="solid"/>
            <a:miter lim="800000"/>
            <a:headEnd type="none" w="sm" len="sm"/>
            <a:tailEnd type="none" w="sm" len="sm"/>
          </a:ln>
        </p:spPr>
        <p:txBody>
          <a:bodyPr spcFirstLastPara="1" wrap="square" lIns="18625" tIns="9300" rIns="18625" bIns="9300" anchor="t" anchorCtr="0">
            <a:noAutofit/>
          </a:bodyPr>
          <a:lstStyle/>
          <a:p>
            <a:endParaRPr sz="500" b="1">
              <a:solidFill>
                <a:schemeClr val="dk1"/>
              </a:solidFill>
              <a:latin typeface="Calibri"/>
              <a:ea typeface="Calibri"/>
              <a:cs typeface="Calibri"/>
              <a:sym typeface="Calibri"/>
            </a:endParaRPr>
          </a:p>
          <a:p>
            <a:endParaRPr sz="500">
              <a:solidFill>
                <a:schemeClr val="dk1"/>
              </a:solidFill>
              <a:latin typeface="Calibri"/>
              <a:ea typeface="Calibri"/>
              <a:cs typeface="Calibri"/>
              <a:sym typeface="Calibri"/>
            </a:endParaRPr>
          </a:p>
          <a:p>
            <a:endParaRPr sz="500">
              <a:solidFill>
                <a:schemeClr val="dk1"/>
              </a:solidFill>
              <a:latin typeface="Calibri"/>
              <a:ea typeface="Calibri"/>
              <a:cs typeface="Calibri"/>
              <a:sym typeface="Calibri"/>
            </a:endParaRPr>
          </a:p>
        </p:txBody>
      </p:sp>
      <p:sp>
        <p:nvSpPr>
          <p:cNvPr id="176" name="Google Shape;176;p28"/>
          <p:cNvSpPr txBox="1"/>
          <p:nvPr/>
        </p:nvSpPr>
        <p:spPr>
          <a:xfrm>
            <a:off x="162999" y="1409023"/>
            <a:ext cx="2346300" cy="126600"/>
          </a:xfrm>
          <a:prstGeom prst="rect">
            <a:avLst/>
          </a:prstGeom>
          <a:noFill/>
          <a:ln>
            <a:noFill/>
          </a:ln>
        </p:spPr>
        <p:txBody>
          <a:bodyPr spcFirstLastPara="1" wrap="square" lIns="18625" tIns="9300" rIns="18625" bIns="9300" anchor="t" anchorCtr="0">
            <a:spAutoFit/>
          </a:bodyPr>
          <a:lstStyle/>
          <a:p>
            <a:pPr algn="ctr"/>
            <a:r>
              <a:rPr lang="en" sz="700" b="1">
                <a:solidFill>
                  <a:schemeClr val="dk1"/>
                </a:solidFill>
                <a:latin typeface="Calibri"/>
                <a:ea typeface="Calibri"/>
                <a:cs typeface="Calibri"/>
                <a:sym typeface="Calibri"/>
              </a:rPr>
              <a:t>Problem Definition</a:t>
            </a:r>
            <a:endParaRPr sz="300"/>
          </a:p>
        </p:txBody>
      </p:sp>
      <p:sp>
        <p:nvSpPr>
          <p:cNvPr id="177" name="Google Shape;177;p28"/>
          <p:cNvSpPr txBox="1"/>
          <p:nvPr/>
        </p:nvSpPr>
        <p:spPr>
          <a:xfrm>
            <a:off x="106057" y="1589938"/>
            <a:ext cx="2460300" cy="1598100"/>
          </a:xfrm>
          <a:prstGeom prst="rect">
            <a:avLst/>
          </a:prstGeom>
          <a:noFill/>
          <a:ln>
            <a:noFill/>
          </a:ln>
        </p:spPr>
        <p:txBody>
          <a:bodyPr spcFirstLastPara="1" wrap="square" lIns="18625" tIns="9300" rIns="18625" bIns="9300" anchor="t" anchorCtr="0">
            <a:spAutoFit/>
          </a:bodyPr>
          <a:lstStyle/>
          <a:p>
            <a:pPr algn="just">
              <a:lnSpc>
                <a:spcPct val="115000"/>
              </a:lnSpc>
            </a:pPr>
            <a:r>
              <a:rPr lang="en" sz="600" b="1" dirty="0">
                <a:solidFill>
                  <a:schemeClr val="dk1"/>
                </a:solidFill>
                <a:latin typeface="Calibri"/>
                <a:ea typeface="Calibri"/>
                <a:cs typeface="Calibri"/>
                <a:sym typeface="Calibri"/>
              </a:rPr>
              <a:t>Optimization Challenges</a:t>
            </a:r>
            <a:r>
              <a:rPr lang="en" sz="600" dirty="0">
                <a:solidFill>
                  <a:schemeClr val="dk1"/>
                </a:solidFill>
                <a:latin typeface="Calibri"/>
                <a:ea typeface="Calibri"/>
                <a:cs typeface="Calibri"/>
                <a:sym typeface="Calibri"/>
              </a:rPr>
              <a:t>: Achieving optimal protein expression in E. coli is complex, especially for proteins requiring specific conditions or prone to aggregation, presenting significant challenges.</a:t>
            </a:r>
            <a:endParaRPr sz="600" dirty="0">
              <a:solidFill>
                <a:schemeClr val="dk1"/>
              </a:solidFill>
              <a:latin typeface="Calibri"/>
              <a:ea typeface="Calibri"/>
              <a:cs typeface="Calibri"/>
              <a:sym typeface="Calibri"/>
            </a:endParaRPr>
          </a:p>
          <a:p>
            <a:pPr algn="just">
              <a:lnSpc>
                <a:spcPct val="115000"/>
              </a:lnSpc>
            </a:pPr>
            <a:endParaRPr sz="600" dirty="0">
              <a:solidFill>
                <a:schemeClr val="dk1"/>
              </a:solidFill>
              <a:latin typeface="Calibri"/>
              <a:ea typeface="Calibri"/>
              <a:cs typeface="Calibri"/>
              <a:sym typeface="Calibri"/>
            </a:endParaRPr>
          </a:p>
          <a:p>
            <a:pPr algn="just">
              <a:lnSpc>
                <a:spcPct val="115000"/>
              </a:lnSpc>
            </a:pPr>
            <a:r>
              <a:rPr lang="en" sz="600" b="1" dirty="0">
                <a:solidFill>
                  <a:schemeClr val="dk1"/>
                </a:solidFill>
                <a:latin typeface="Calibri"/>
                <a:ea typeface="Calibri"/>
                <a:cs typeface="Calibri"/>
                <a:sym typeface="Calibri"/>
              </a:rPr>
              <a:t>Limitations of Traditional Approaches</a:t>
            </a:r>
            <a:r>
              <a:rPr lang="en" sz="600" dirty="0">
                <a:solidFill>
                  <a:schemeClr val="dk1"/>
                </a:solidFill>
                <a:latin typeface="Calibri"/>
                <a:ea typeface="Calibri"/>
                <a:cs typeface="Calibri"/>
                <a:sym typeface="Calibri"/>
              </a:rPr>
              <a:t>: Traditional optimization strategies, which are largely based on human expert opinion, struggle to efficiently manage the myriad of fermentation variables, such as temperature, pH, and nutrient levels, leading to suboptimal yields and inefficiencies.</a:t>
            </a:r>
            <a:endParaRPr sz="600" dirty="0">
              <a:solidFill>
                <a:schemeClr val="dk1"/>
              </a:solidFill>
              <a:latin typeface="Calibri"/>
              <a:ea typeface="Calibri"/>
              <a:cs typeface="Calibri"/>
              <a:sym typeface="Calibri"/>
            </a:endParaRPr>
          </a:p>
          <a:p>
            <a:pPr algn="just">
              <a:lnSpc>
                <a:spcPct val="115000"/>
              </a:lnSpc>
            </a:pPr>
            <a:endParaRPr sz="600" dirty="0">
              <a:solidFill>
                <a:schemeClr val="dk1"/>
              </a:solidFill>
              <a:latin typeface="Calibri"/>
              <a:ea typeface="Calibri"/>
              <a:cs typeface="Calibri"/>
              <a:sym typeface="Calibri"/>
            </a:endParaRPr>
          </a:p>
          <a:p>
            <a:pPr algn="just">
              <a:lnSpc>
                <a:spcPct val="115000"/>
              </a:lnSpc>
            </a:pPr>
            <a:r>
              <a:rPr lang="en" sz="600" b="1" dirty="0">
                <a:solidFill>
                  <a:schemeClr val="dk1"/>
                </a:solidFill>
                <a:latin typeface="Calibri"/>
                <a:ea typeface="Calibri"/>
                <a:cs typeface="Calibri"/>
                <a:sym typeface="Calibri"/>
              </a:rPr>
              <a:t>Innovative Approach with ML</a:t>
            </a:r>
            <a:r>
              <a:rPr lang="en" sz="600" dirty="0">
                <a:solidFill>
                  <a:schemeClr val="dk1"/>
                </a:solidFill>
                <a:latin typeface="Calibri"/>
                <a:ea typeface="Calibri"/>
                <a:cs typeface="Calibri"/>
                <a:sym typeface="Calibri"/>
              </a:rPr>
              <a:t>: This research aims at the integration of interpretable machine learning models into decision support system, specifically designed to unravel the complexities of fermentation dynamics, enabling more precise and efficient optimization.</a:t>
            </a:r>
            <a:endParaRPr sz="600" dirty="0">
              <a:solidFill>
                <a:schemeClr val="dk1"/>
              </a:solidFill>
              <a:latin typeface="Calibri"/>
              <a:ea typeface="Calibri"/>
              <a:cs typeface="Calibri"/>
              <a:sym typeface="Calibri"/>
            </a:endParaRPr>
          </a:p>
          <a:p>
            <a:pPr algn="just">
              <a:lnSpc>
                <a:spcPct val="115000"/>
              </a:lnSpc>
            </a:pPr>
            <a:endParaRPr sz="600" dirty="0">
              <a:solidFill>
                <a:schemeClr val="dk1"/>
              </a:solidFill>
              <a:latin typeface="Calibri"/>
              <a:ea typeface="Calibri"/>
              <a:cs typeface="Calibri"/>
              <a:sym typeface="Calibri"/>
            </a:endParaRPr>
          </a:p>
          <a:p>
            <a:pPr algn="just">
              <a:lnSpc>
                <a:spcPct val="115000"/>
              </a:lnSpc>
            </a:pPr>
            <a:endParaRPr sz="600" dirty="0">
              <a:solidFill>
                <a:schemeClr val="dk1"/>
              </a:solidFill>
              <a:latin typeface="Calibri"/>
              <a:ea typeface="Calibri"/>
              <a:cs typeface="Calibri"/>
              <a:sym typeface="Calibri"/>
            </a:endParaRPr>
          </a:p>
        </p:txBody>
      </p:sp>
      <p:sp>
        <p:nvSpPr>
          <p:cNvPr id="178" name="Google Shape;178;p28"/>
          <p:cNvSpPr txBox="1"/>
          <p:nvPr/>
        </p:nvSpPr>
        <p:spPr>
          <a:xfrm>
            <a:off x="106057" y="3418738"/>
            <a:ext cx="2460300" cy="549696"/>
          </a:xfrm>
          <a:prstGeom prst="rect">
            <a:avLst/>
          </a:prstGeom>
          <a:noFill/>
          <a:ln>
            <a:noFill/>
          </a:ln>
        </p:spPr>
        <p:txBody>
          <a:bodyPr spcFirstLastPara="1" wrap="square" lIns="18625" tIns="9300" rIns="18625" bIns="9300" anchor="t" anchorCtr="0">
            <a:spAutoFit/>
          </a:bodyPr>
          <a:lstStyle/>
          <a:p>
            <a:pPr algn="just">
              <a:lnSpc>
                <a:spcPct val="115000"/>
              </a:lnSpc>
            </a:pPr>
            <a:r>
              <a:rPr lang="en" sz="600" dirty="0">
                <a:solidFill>
                  <a:schemeClr val="dk1"/>
                </a:solidFill>
                <a:latin typeface="Calibri"/>
                <a:ea typeface="Calibri"/>
                <a:cs typeface="Calibri"/>
                <a:sym typeface="Calibri"/>
              </a:rPr>
              <a:t>The dataset includes various experiments conducted by </a:t>
            </a:r>
            <a:r>
              <a:rPr lang="en" sz="600" b="1" dirty="0">
                <a:solidFill>
                  <a:schemeClr val="dk1"/>
                </a:solidFill>
                <a:latin typeface="Calibri"/>
                <a:ea typeface="Calibri"/>
                <a:cs typeface="Calibri"/>
                <a:sym typeface="Calibri"/>
              </a:rPr>
              <a:t>Cytovance Biologics</a:t>
            </a:r>
            <a:r>
              <a:rPr lang="en" sz="600" dirty="0">
                <a:solidFill>
                  <a:schemeClr val="dk1"/>
                </a:solidFill>
                <a:latin typeface="Calibri"/>
                <a:ea typeface="Calibri"/>
                <a:cs typeface="Calibri"/>
                <a:sym typeface="Calibri"/>
              </a:rPr>
              <a:t>, eencompasses a wide array of variables critical to the fermentation process, within the bioreactor environment (n=</a:t>
            </a:r>
            <a:r>
              <a:rPr lang="en" sz="600" dirty="0">
                <a:solidFill>
                  <a:schemeClr val="tx1"/>
                </a:solidFill>
                <a:latin typeface="Calibri"/>
                <a:ea typeface="Calibri"/>
                <a:cs typeface="Calibri"/>
                <a:sym typeface="Calibri"/>
              </a:rPr>
              <a:t>684</a:t>
            </a:r>
            <a:r>
              <a:rPr lang="en" sz="600" dirty="0">
                <a:solidFill>
                  <a:schemeClr val="dk1"/>
                </a:solidFill>
                <a:latin typeface="Calibri"/>
                <a:ea typeface="Calibri"/>
                <a:cs typeface="Calibri"/>
                <a:sym typeface="Calibri"/>
              </a:rPr>
              <a:t>). All experiment spans 48 production hours, starting data collection from day 3 onwards. OD600 is the primary outcome of interest.</a:t>
            </a:r>
            <a:endParaRPr sz="600" dirty="0">
              <a:solidFill>
                <a:schemeClr val="dk1"/>
              </a:solidFill>
              <a:latin typeface="Calibri"/>
              <a:ea typeface="Calibri"/>
              <a:cs typeface="Calibri"/>
              <a:sym typeface="Calibri"/>
            </a:endParaRPr>
          </a:p>
        </p:txBody>
      </p:sp>
      <p:sp>
        <p:nvSpPr>
          <p:cNvPr id="180" name="Google Shape;180;p28"/>
          <p:cNvSpPr/>
          <p:nvPr/>
        </p:nvSpPr>
        <p:spPr>
          <a:xfrm>
            <a:off x="2707884" y="2448325"/>
            <a:ext cx="3702798" cy="2641326"/>
          </a:xfrm>
          <a:prstGeom prst="roundRect">
            <a:avLst>
              <a:gd name="adj" fmla="val 3254"/>
            </a:avLst>
          </a:prstGeom>
          <a:noFill/>
          <a:ln w="12700" cap="flat" cmpd="sng">
            <a:solidFill>
              <a:srgbClr val="C00000"/>
            </a:solidFill>
            <a:prstDash val="solid"/>
            <a:miter lim="800000"/>
            <a:headEnd type="none" w="sm" len="sm"/>
            <a:tailEnd type="none" w="sm" len="sm"/>
          </a:ln>
        </p:spPr>
        <p:txBody>
          <a:bodyPr spcFirstLastPara="1" wrap="square" lIns="18625" tIns="9300" rIns="18625" bIns="9300" anchor="ctr" anchorCtr="0">
            <a:noAutofit/>
          </a:bodyPr>
          <a:lstStyle/>
          <a:p>
            <a:pPr algn="ctr"/>
            <a:endParaRPr sz="3600">
              <a:solidFill>
                <a:schemeClr val="lt1"/>
              </a:solidFill>
              <a:latin typeface="Calibri"/>
              <a:ea typeface="Calibri"/>
              <a:cs typeface="Calibri"/>
              <a:sym typeface="Calibri"/>
            </a:endParaRPr>
          </a:p>
        </p:txBody>
      </p:sp>
      <p:sp>
        <p:nvSpPr>
          <p:cNvPr id="181" name="Google Shape;181;p28"/>
          <p:cNvSpPr txBox="1"/>
          <p:nvPr/>
        </p:nvSpPr>
        <p:spPr>
          <a:xfrm>
            <a:off x="3431708" y="2460658"/>
            <a:ext cx="2251200" cy="126600"/>
          </a:xfrm>
          <a:prstGeom prst="rect">
            <a:avLst/>
          </a:prstGeom>
          <a:noFill/>
          <a:ln>
            <a:noFill/>
          </a:ln>
        </p:spPr>
        <p:txBody>
          <a:bodyPr spcFirstLastPara="1" wrap="square" lIns="18625" tIns="9300" rIns="18625" bIns="9300" anchor="t" anchorCtr="0">
            <a:spAutoFit/>
          </a:bodyPr>
          <a:lstStyle/>
          <a:p>
            <a:pPr algn="ctr"/>
            <a:r>
              <a:rPr lang="en" sz="700" b="1">
                <a:solidFill>
                  <a:schemeClr val="dk1"/>
                </a:solidFill>
                <a:latin typeface="Calibri"/>
                <a:ea typeface="Calibri"/>
                <a:cs typeface="Calibri"/>
                <a:sym typeface="Calibri"/>
              </a:rPr>
              <a:t>Fermentation Process Time-Series Analysis</a:t>
            </a:r>
            <a:endParaRPr sz="300"/>
          </a:p>
        </p:txBody>
      </p:sp>
      <p:grpSp>
        <p:nvGrpSpPr>
          <p:cNvPr id="186" name="Google Shape;186;p28"/>
          <p:cNvGrpSpPr/>
          <p:nvPr/>
        </p:nvGrpSpPr>
        <p:grpSpPr>
          <a:xfrm>
            <a:off x="6465214" y="3258813"/>
            <a:ext cx="2645973" cy="831826"/>
            <a:chOff x="6443111" y="3281237"/>
            <a:chExt cx="2686203" cy="947734"/>
          </a:xfrm>
        </p:grpSpPr>
        <p:sp>
          <p:nvSpPr>
            <p:cNvPr id="187" name="Google Shape;187;p28"/>
            <p:cNvSpPr/>
            <p:nvPr/>
          </p:nvSpPr>
          <p:spPr>
            <a:xfrm>
              <a:off x="6469617" y="3281237"/>
              <a:ext cx="2659697" cy="927300"/>
            </a:xfrm>
            <a:prstGeom prst="roundRect">
              <a:avLst>
                <a:gd name="adj" fmla="val 7407"/>
              </a:avLst>
            </a:prstGeom>
            <a:noFill/>
            <a:ln w="12700" cap="flat" cmpd="sng">
              <a:solidFill>
                <a:srgbClr val="C00000"/>
              </a:solidFill>
              <a:prstDash val="solid"/>
              <a:miter lim="800000"/>
              <a:headEnd type="none" w="sm" len="sm"/>
              <a:tailEnd type="none" w="sm" len="sm"/>
            </a:ln>
          </p:spPr>
          <p:txBody>
            <a:bodyPr spcFirstLastPara="1" wrap="square" lIns="18625" tIns="9300" rIns="18625" bIns="9300" anchor="ctr" anchorCtr="0">
              <a:noAutofit/>
            </a:bodyPr>
            <a:lstStyle/>
            <a:p>
              <a:endParaRPr sz="700">
                <a:solidFill>
                  <a:schemeClr val="dk1"/>
                </a:solidFill>
                <a:latin typeface="Calibri"/>
                <a:ea typeface="Calibri"/>
                <a:cs typeface="Calibri"/>
                <a:sym typeface="Calibri"/>
              </a:endParaRPr>
            </a:p>
          </p:txBody>
        </p:sp>
        <p:sp>
          <p:nvSpPr>
            <p:cNvPr id="188" name="Google Shape;188;p28"/>
            <p:cNvSpPr txBox="1"/>
            <p:nvPr/>
          </p:nvSpPr>
          <p:spPr>
            <a:xfrm>
              <a:off x="7430060" y="3310181"/>
              <a:ext cx="699600" cy="205496"/>
            </a:xfrm>
            <a:prstGeom prst="rect">
              <a:avLst/>
            </a:prstGeom>
            <a:noFill/>
            <a:ln>
              <a:noFill/>
            </a:ln>
          </p:spPr>
          <p:txBody>
            <a:bodyPr spcFirstLastPara="1" wrap="square" lIns="18625" tIns="9300" rIns="18625" bIns="9300" anchor="t" anchorCtr="0">
              <a:spAutoFit/>
            </a:bodyPr>
            <a:lstStyle/>
            <a:p>
              <a:pPr algn="ctr">
                <a:lnSpc>
                  <a:spcPct val="150000"/>
                </a:lnSpc>
              </a:pPr>
              <a:r>
                <a:rPr lang="en" sz="700" b="1">
                  <a:solidFill>
                    <a:schemeClr val="dk1"/>
                  </a:solidFill>
                  <a:latin typeface="Helvetica Neue"/>
                  <a:ea typeface="Helvetica Neue"/>
                  <a:cs typeface="Helvetica Neue"/>
                  <a:sym typeface="Helvetica Neue"/>
                </a:rPr>
                <a:t>Conclusion</a:t>
              </a:r>
              <a:endParaRPr sz="300"/>
            </a:p>
          </p:txBody>
        </p:sp>
        <p:sp>
          <p:nvSpPr>
            <p:cNvPr id="189" name="Google Shape;189;p28"/>
            <p:cNvSpPr txBox="1"/>
            <p:nvPr/>
          </p:nvSpPr>
          <p:spPr>
            <a:xfrm>
              <a:off x="6443111" y="3481701"/>
              <a:ext cx="2667348" cy="747270"/>
            </a:xfrm>
            <a:prstGeom prst="rect">
              <a:avLst/>
            </a:prstGeom>
            <a:noFill/>
            <a:ln>
              <a:noFill/>
            </a:ln>
          </p:spPr>
          <p:txBody>
            <a:bodyPr spcFirstLastPara="1" wrap="square" lIns="18625" tIns="9300" rIns="18625" bIns="9300" anchor="t" anchorCtr="0">
              <a:spAutoFit/>
            </a:bodyPr>
            <a:lstStyle/>
            <a:p>
              <a:pPr marL="270510" indent="-171450" algn="just">
                <a:lnSpc>
                  <a:spcPct val="115000"/>
                </a:lnSpc>
                <a:buClr>
                  <a:schemeClr val="dk1"/>
                </a:buClr>
                <a:buSzPts val="600"/>
                <a:buFont typeface="Wingdings" panose="05000000000000000000" pitchFamily="2" charset="2"/>
                <a:buChar char="Ø"/>
              </a:pPr>
              <a:r>
                <a:rPr lang="en-US" sz="600" dirty="0">
                  <a:solidFill>
                    <a:schemeClr val="dk1"/>
                  </a:solidFill>
                  <a:latin typeface="Calibri"/>
                  <a:ea typeface="Calibri"/>
                  <a:cs typeface="Calibri"/>
                  <a:sym typeface="Calibri"/>
                </a:rPr>
                <a:t>Our ongoing research into E. coli fermentation has yielded promising strategies for enhancing recombinant protein titer production. </a:t>
              </a:r>
            </a:p>
            <a:p>
              <a:pPr marL="270510" indent="-171450" algn="just">
                <a:lnSpc>
                  <a:spcPct val="115000"/>
                </a:lnSpc>
                <a:buClr>
                  <a:schemeClr val="dk1"/>
                </a:buClr>
                <a:buSzPts val="600"/>
                <a:buFont typeface="Wingdings" panose="05000000000000000000" pitchFamily="2" charset="2"/>
                <a:buChar char="Ø"/>
              </a:pPr>
              <a:r>
                <a:rPr lang="en-US" sz="600" dirty="0">
                  <a:solidFill>
                    <a:schemeClr val="dk1"/>
                  </a:solidFill>
                  <a:latin typeface="Calibri"/>
                  <a:ea typeface="Calibri"/>
                  <a:cs typeface="Calibri"/>
                  <a:sym typeface="Calibri"/>
                </a:rPr>
                <a:t>By optimizing fermentation conditions, we have achieved significant improvements in protein yield, underlining the efficacy of our approach. These preliminary results show promise for advancing biotechnological methods.</a:t>
              </a:r>
            </a:p>
          </p:txBody>
        </p:sp>
      </p:grpSp>
      <p:sp>
        <p:nvSpPr>
          <p:cNvPr id="190" name="Google Shape;190;p28"/>
          <p:cNvSpPr txBox="1"/>
          <p:nvPr/>
        </p:nvSpPr>
        <p:spPr>
          <a:xfrm>
            <a:off x="6353069" y="2225152"/>
            <a:ext cx="2704826" cy="868245"/>
          </a:xfrm>
          <a:prstGeom prst="rect">
            <a:avLst/>
          </a:prstGeom>
          <a:noFill/>
          <a:ln>
            <a:noFill/>
          </a:ln>
        </p:spPr>
        <p:txBody>
          <a:bodyPr spcFirstLastPara="1" wrap="square" lIns="18625" tIns="9300" rIns="18625" bIns="9300" anchor="t" anchorCtr="0">
            <a:spAutoFit/>
          </a:bodyPr>
          <a:lstStyle/>
          <a:p>
            <a:pPr marL="361950" indent="-171450" algn="just">
              <a:lnSpc>
                <a:spcPct val="115000"/>
              </a:lnSpc>
              <a:buClr>
                <a:schemeClr val="dk1"/>
              </a:buClr>
              <a:buSzPts val="600"/>
              <a:buFont typeface="Wingdings" panose="05000000000000000000" pitchFamily="2" charset="2"/>
              <a:buChar char="Ø"/>
            </a:pPr>
            <a:r>
              <a:rPr lang="en-US" sz="600" b="1" dirty="0" err="1">
                <a:solidFill>
                  <a:schemeClr val="dk1"/>
                </a:solidFill>
                <a:latin typeface="Calibri"/>
                <a:ea typeface="Calibri"/>
                <a:cs typeface="Calibri"/>
                <a:sym typeface="Calibri"/>
              </a:rPr>
              <a:t>XGBoost</a:t>
            </a:r>
            <a:r>
              <a:rPr lang="en-US" sz="600" dirty="0">
                <a:solidFill>
                  <a:schemeClr val="dk1"/>
                </a:solidFill>
                <a:latin typeface="Calibri"/>
                <a:ea typeface="Calibri"/>
                <a:cs typeface="Calibri"/>
                <a:sym typeface="Calibri"/>
              </a:rPr>
              <a:t> excels in Data 1 with the lowest RMSE and highest R², showcasing its superior predictive accuracy.</a:t>
            </a:r>
          </a:p>
          <a:p>
            <a:pPr marL="361950" indent="-171450" algn="just">
              <a:lnSpc>
                <a:spcPct val="115000"/>
              </a:lnSpc>
              <a:buClr>
                <a:schemeClr val="dk1"/>
              </a:buClr>
              <a:buSzPts val="600"/>
              <a:buFont typeface="Wingdings" panose="05000000000000000000" pitchFamily="2" charset="2"/>
              <a:buChar char="Ø"/>
            </a:pPr>
            <a:r>
              <a:rPr lang="en-US" sz="600" b="1" dirty="0">
                <a:solidFill>
                  <a:schemeClr val="dk1"/>
                </a:solidFill>
                <a:latin typeface="Calibri"/>
                <a:ea typeface="Calibri"/>
                <a:cs typeface="Calibri"/>
                <a:sym typeface="Calibri"/>
              </a:rPr>
              <a:t>Linear Regression</a:t>
            </a:r>
            <a:r>
              <a:rPr lang="en-US" sz="600" dirty="0">
                <a:solidFill>
                  <a:schemeClr val="dk1"/>
                </a:solidFill>
                <a:latin typeface="Calibri"/>
                <a:ea typeface="Calibri"/>
                <a:cs typeface="Calibri"/>
                <a:sym typeface="Calibri"/>
              </a:rPr>
              <a:t> demonstrates strong performance in Data 2 and Data 3, achieving the lowest RMSE and high R² scores, indicating its effectiveness in these datasets.</a:t>
            </a:r>
          </a:p>
          <a:p>
            <a:pPr marL="361950" indent="-171450" algn="just">
              <a:lnSpc>
                <a:spcPct val="115000"/>
              </a:lnSpc>
              <a:buClr>
                <a:schemeClr val="dk1"/>
              </a:buClr>
              <a:buSzPts val="600"/>
              <a:buFont typeface="Wingdings" panose="05000000000000000000" pitchFamily="2" charset="2"/>
              <a:buChar char="Ø"/>
            </a:pPr>
            <a:r>
              <a:rPr lang="en-US" sz="600" b="1" dirty="0">
                <a:solidFill>
                  <a:schemeClr val="dk1"/>
                </a:solidFill>
                <a:latin typeface="Calibri"/>
                <a:ea typeface="Calibri"/>
                <a:cs typeface="Calibri"/>
                <a:sym typeface="Calibri"/>
              </a:rPr>
              <a:t>SARIMAX</a:t>
            </a:r>
            <a:r>
              <a:rPr lang="en-US" sz="600" dirty="0">
                <a:solidFill>
                  <a:schemeClr val="dk1"/>
                </a:solidFill>
                <a:latin typeface="Calibri"/>
                <a:ea typeface="Calibri"/>
                <a:cs typeface="Calibri"/>
                <a:sym typeface="Calibri"/>
              </a:rPr>
              <a:t> shows consistent performance across all datasets but does not lead in RMSE or R² for any, suggesting it has room for improvement compared to the other models.</a:t>
            </a:r>
          </a:p>
        </p:txBody>
      </p:sp>
      <p:pic>
        <p:nvPicPr>
          <p:cNvPr id="3" name="Picture 2">
            <a:extLst>
              <a:ext uri="{FF2B5EF4-FFF2-40B4-BE49-F238E27FC236}">
                <a16:creationId xmlns:a16="http://schemas.microsoft.com/office/drawing/2014/main" id="{234D7EF3-627B-9126-2910-297EE32F479E}"/>
              </a:ext>
            </a:extLst>
          </p:cNvPr>
          <p:cNvPicPr>
            <a:picLocks noChangeAspect="1"/>
          </p:cNvPicPr>
          <p:nvPr/>
        </p:nvPicPr>
        <p:blipFill rotWithShape="1">
          <a:blip r:embed="rId5"/>
          <a:srcRect l="289" r="1832"/>
          <a:stretch/>
        </p:blipFill>
        <p:spPr>
          <a:xfrm>
            <a:off x="66259" y="3953568"/>
            <a:ext cx="2514967" cy="1103233"/>
          </a:xfrm>
          <a:prstGeom prst="rect">
            <a:avLst/>
          </a:prstGeom>
        </p:spPr>
      </p:pic>
      <p:pic>
        <p:nvPicPr>
          <p:cNvPr id="5" name="Picture 4">
            <a:extLst>
              <a:ext uri="{FF2B5EF4-FFF2-40B4-BE49-F238E27FC236}">
                <a16:creationId xmlns:a16="http://schemas.microsoft.com/office/drawing/2014/main" id="{812DCC15-11F2-CFA7-DFB2-F7198DDBE8E1}"/>
              </a:ext>
            </a:extLst>
          </p:cNvPr>
          <p:cNvPicPr>
            <a:picLocks noChangeAspect="1"/>
          </p:cNvPicPr>
          <p:nvPr/>
        </p:nvPicPr>
        <p:blipFill>
          <a:blip r:embed="rId6"/>
          <a:stretch>
            <a:fillRect/>
          </a:stretch>
        </p:blipFill>
        <p:spPr>
          <a:xfrm>
            <a:off x="2752543" y="723378"/>
            <a:ext cx="1885336" cy="1582672"/>
          </a:xfrm>
          <a:prstGeom prst="rect">
            <a:avLst/>
          </a:prstGeom>
        </p:spPr>
      </p:pic>
      <p:pic>
        <p:nvPicPr>
          <p:cNvPr id="9" name="Picture 8">
            <a:extLst>
              <a:ext uri="{FF2B5EF4-FFF2-40B4-BE49-F238E27FC236}">
                <a16:creationId xmlns:a16="http://schemas.microsoft.com/office/drawing/2014/main" id="{E12771DC-283E-DFB9-7707-105436FE9B7C}"/>
              </a:ext>
            </a:extLst>
          </p:cNvPr>
          <p:cNvPicPr>
            <a:picLocks noChangeAspect="1"/>
          </p:cNvPicPr>
          <p:nvPr/>
        </p:nvPicPr>
        <p:blipFill rotWithShape="1">
          <a:blip r:embed="rId7"/>
          <a:srcRect l="841" r="1816"/>
          <a:stretch/>
        </p:blipFill>
        <p:spPr>
          <a:xfrm>
            <a:off x="4640366" y="914626"/>
            <a:ext cx="1762974" cy="1233562"/>
          </a:xfrm>
          <a:prstGeom prst="rect">
            <a:avLst/>
          </a:prstGeom>
        </p:spPr>
      </p:pic>
      <p:grpSp>
        <p:nvGrpSpPr>
          <p:cNvPr id="10" name="Group 9">
            <a:extLst>
              <a:ext uri="{FF2B5EF4-FFF2-40B4-BE49-F238E27FC236}">
                <a16:creationId xmlns:a16="http://schemas.microsoft.com/office/drawing/2014/main" id="{8D4D70A7-5DA8-1CC1-1033-970031A8079F}"/>
              </a:ext>
            </a:extLst>
          </p:cNvPr>
          <p:cNvGrpSpPr/>
          <p:nvPr/>
        </p:nvGrpSpPr>
        <p:grpSpPr>
          <a:xfrm>
            <a:off x="3078029" y="2636699"/>
            <a:ext cx="2956130" cy="2414696"/>
            <a:chOff x="0" y="0"/>
            <a:chExt cx="5227320" cy="5128260"/>
          </a:xfrm>
        </p:grpSpPr>
        <p:pic>
          <p:nvPicPr>
            <p:cNvPr id="11" name="Picture 10" descr="A graph with red lines and dots&#10;&#10;Description automatically generated">
              <a:extLst>
                <a:ext uri="{FF2B5EF4-FFF2-40B4-BE49-F238E27FC236}">
                  <a16:creationId xmlns:a16="http://schemas.microsoft.com/office/drawing/2014/main" id="{BA50EDC4-D0F9-8A42-CA0D-D3EA2FF769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560320"/>
              <a:ext cx="2667000" cy="2567940"/>
            </a:xfrm>
            <a:prstGeom prst="rect">
              <a:avLst/>
            </a:prstGeom>
          </p:spPr>
        </p:pic>
        <p:pic>
          <p:nvPicPr>
            <p:cNvPr id="12" name="Picture 11" descr="A graph of a number of different colored lines&#10;&#10;Description automatically generated">
              <a:extLst>
                <a:ext uri="{FF2B5EF4-FFF2-40B4-BE49-F238E27FC236}">
                  <a16:creationId xmlns:a16="http://schemas.microsoft.com/office/drawing/2014/main" id="{DD878532-E544-5BBE-7F02-D85251126EF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 y="0"/>
              <a:ext cx="2606040" cy="2560320"/>
            </a:xfrm>
            <a:prstGeom prst="rect">
              <a:avLst/>
            </a:prstGeom>
          </p:spPr>
        </p:pic>
        <p:pic>
          <p:nvPicPr>
            <p:cNvPr id="13" name="Picture 12" descr="A graph of a number of cell weight&#10;&#10;Description automatically generated">
              <a:extLst>
                <a:ext uri="{FF2B5EF4-FFF2-40B4-BE49-F238E27FC236}">
                  <a16:creationId xmlns:a16="http://schemas.microsoft.com/office/drawing/2014/main" id="{5D50D901-6D65-3ECA-45B8-408DB1F9BC5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98420" y="7620"/>
              <a:ext cx="2628900" cy="2552700"/>
            </a:xfrm>
            <a:prstGeom prst="rect">
              <a:avLst/>
            </a:prstGeom>
          </p:spPr>
        </p:pic>
        <p:pic>
          <p:nvPicPr>
            <p:cNvPr id="14" name="Picture 13" descr="A graph of acetate&#10;&#10;Description automatically generated">
              <a:extLst>
                <a:ext uri="{FF2B5EF4-FFF2-40B4-BE49-F238E27FC236}">
                  <a16:creationId xmlns:a16="http://schemas.microsoft.com/office/drawing/2014/main" id="{2EC1856B-81B5-B378-5B1B-56B2A35EE8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21280" y="2567940"/>
              <a:ext cx="2606040" cy="2560320"/>
            </a:xfrm>
            <a:prstGeom prst="rect">
              <a:avLst/>
            </a:prstGeom>
          </p:spPr>
        </p:pic>
      </p:grpSp>
      <p:sp>
        <p:nvSpPr>
          <p:cNvPr id="19" name="Google Shape;189;p28">
            <a:extLst>
              <a:ext uri="{FF2B5EF4-FFF2-40B4-BE49-F238E27FC236}">
                <a16:creationId xmlns:a16="http://schemas.microsoft.com/office/drawing/2014/main" id="{5671F0AA-21E5-B3CC-FDD5-1A0DE9CD10F2}"/>
              </a:ext>
            </a:extLst>
          </p:cNvPr>
          <p:cNvSpPr txBox="1"/>
          <p:nvPr/>
        </p:nvSpPr>
        <p:spPr>
          <a:xfrm>
            <a:off x="6513673" y="4262318"/>
            <a:ext cx="2564070" cy="261156"/>
          </a:xfrm>
          <a:prstGeom prst="rect">
            <a:avLst/>
          </a:prstGeom>
          <a:noFill/>
          <a:ln>
            <a:noFill/>
          </a:ln>
        </p:spPr>
        <p:txBody>
          <a:bodyPr spcFirstLastPara="1" wrap="square" lIns="18625" tIns="9300" rIns="18625" bIns="9300" anchor="t" anchorCtr="0">
            <a:spAutoFit/>
          </a:bodyPr>
          <a:lstStyle/>
          <a:p>
            <a:pPr lvl="2">
              <a:lnSpc>
                <a:spcPct val="150000"/>
              </a:lnSpc>
            </a:pPr>
            <a:r>
              <a:rPr lang="en-US" sz="350" dirty="0" err="1">
                <a:solidFill>
                  <a:srgbClr val="222222"/>
                </a:solidFill>
                <a:highlight>
                  <a:srgbClr val="FFFFFF"/>
                </a:highlight>
              </a:rPr>
              <a:t>Bonanni</a:t>
            </a:r>
            <a:r>
              <a:rPr lang="en-US" sz="350" dirty="0">
                <a:solidFill>
                  <a:srgbClr val="222222"/>
                </a:solidFill>
                <a:highlight>
                  <a:srgbClr val="FFFFFF"/>
                </a:highlight>
              </a:rPr>
              <a:t>, D., </a:t>
            </a:r>
            <a:r>
              <a:rPr lang="en-US" sz="350" dirty="0" err="1">
                <a:solidFill>
                  <a:srgbClr val="222222"/>
                </a:solidFill>
                <a:highlight>
                  <a:srgbClr val="FFFFFF"/>
                </a:highlight>
              </a:rPr>
              <a:t>Litrico</a:t>
            </a:r>
            <a:r>
              <a:rPr lang="en-US" sz="350" dirty="0">
                <a:solidFill>
                  <a:srgbClr val="222222"/>
                </a:solidFill>
                <a:highlight>
                  <a:srgbClr val="FFFFFF"/>
                </a:highlight>
              </a:rPr>
              <a:t>, M., Ahmed, W., </a:t>
            </a:r>
            <a:r>
              <a:rPr lang="en-US" sz="350" dirty="0" err="1">
                <a:solidFill>
                  <a:srgbClr val="222222"/>
                </a:solidFill>
                <a:highlight>
                  <a:srgbClr val="FFFFFF"/>
                </a:highlight>
              </a:rPr>
              <a:t>Morerio</a:t>
            </a:r>
            <a:r>
              <a:rPr lang="en-US" sz="350" dirty="0">
                <a:solidFill>
                  <a:srgbClr val="222222"/>
                </a:solidFill>
                <a:highlight>
                  <a:srgbClr val="FFFFFF"/>
                </a:highlight>
              </a:rPr>
              <a:t>, P., </a:t>
            </a:r>
            <a:r>
              <a:rPr lang="en-US" sz="350" dirty="0" err="1">
                <a:solidFill>
                  <a:srgbClr val="222222"/>
                </a:solidFill>
                <a:highlight>
                  <a:srgbClr val="FFFFFF"/>
                </a:highlight>
              </a:rPr>
              <a:t>Cazzorla</a:t>
            </a:r>
            <a:r>
              <a:rPr lang="en-US" sz="350" dirty="0">
                <a:solidFill>
                  <a:srgbClr val="222222"/>
                </a:solidFill>
                <a:highlight>
                  <a:srgbClr val="FFFFFF"/>
                </a:highlight>
              </a:rPr>
              <a:t>, T., </a:t>
            </a:r>
            <a:r>
              <a:rPr lang="en-US" sz="350" dirty="0" err="1">
                <a:solidFill>
                  <a:srgbClr val="222222"/>
                </a:solidFill>
                <a:highlight>
                  <a:srgbClr val="FFFFFF"/>
                </a:highlight>
              </a:rPr>
              <a:t>Spaccapaniccia</a:t>
            </a:r>
            <a:r>
              <a:rPr lang="en-US" sz="350" dirty="0">
                <a:solidFill>
                  <a:srgbClr val="222222"/>
                </a:solidFill>
                <a:highlight>
                  <a:srgbClr val="FFFFFF"/>
                </a:highlight>
              </a:rPr>
              <a:t>, E., </a:t>
            </a:r>
            <a:r>
              <a:rPr lang="en-US" sz="350" dirty="0" err="1">
                <a:solidFill>
                  <a:srgbClr val="222222"/>
                </a:solidFill>
                <a:highlight>
                  <a:srgbClr val="FFFFFF"/>
                </a:highlight>
              </a:rPr>
              <a:t>Cattani</a:t>
            </a:r>
            <a:r>
              <a:rPr lang="en-US" sz="350" dirty="0">
                <a:solidFill>
                  <a:srgbClr val="222222"/>
                </a:solidFill>
                <a:highlight>
                  <a:srgbClr val="FFFFFF"/>
                </a:highlight>
              </a:rPr>
              <a:t>, F., </a:t>
            </a:r>
            <a:r>
              <a:rPr lang="en-US" sz="350" dirty="0" err="1">
                <a:solidFill>
                  <a:srgbClr val="222222"/>
                </a:solidFill>
                <a:highlight>
                  <a:srgbClr val="FFFFFF"/>
                </a:highlight>
              </a:rPr>
              <a:t>Allegretti</a:t>
            </a:r>
            <a:r>
              <a:rPr lang="en-US" sz="350" dirty="0">
                <a:solidFill>
                  <a:srgbClr val="222222"/>
                </a:solidFill>
                <a:highlight>
                  <a:srgbClr val="FFFFFF"/>
                </a:highlight>
              </a:rPr>
              <a:t>, M., </a:t>
            </a:r>
            <a:r>
              <a:rPr lang="en-US" sz="350" dirty="0" err="1">
                <a:solidFill>
                  <a:srgbClr val="222222"/>
                </a:solidFill>
                <a:highlight>
                  <a:srgbClr val="FFFFFF"/>
                </a:highlight>
              </a:rPr>
              <a:t>Beccari</a:t>
            </a:r>
            <a:r>
              <a:rPr lang="en-US" sz="350" dirty="0">
                <a:solidFill>
                  <a:srgbClr val="222222"/>
                </a:solidFill>
                <a:highlight>
                  <a:srgbClr val="FFFFFF"/>
                </a:highlight>
              </a:rPr>
              <a:t>, A.R., Del </a:t>
            </a:r>
            <a:r>
              <a:rPr lang="en-US" sz="350" dirty="0" err="1">
                <a:solidFill>
                  <a:srgbClr val="222222"/>
                </a:solidFill>
                <a:highlight>
                  <a:srgbClr val="FFFFFF"/>
                </a:highlight>
              </a:rPr>
              <a:t>Bue</a:t>
            </a:r>
            <a:r>
              <a:rPr lang="en-US" sz="350" dirty="0">
                <a:solidFill>
                  <a:srgbClr val="222222"/>
                </a:solidFill>
                <a:highlight>
                  <a:srgbClr val="FFFFFF"/>
                </a:highlight>
              </a:rPr>
              <a:t>, A. and Martin, F., 2023. A Deep Learning Approach to Optimize Recombinant Protein Production in Escherichia coli Fermentations. </a:t>
            </a:r>
            <a:r>
              <a:rPr lang="en-US" sz="350" i="1" dirty="0">
                <a:solidFill>
                  <a:srgbClr val="222222"/>
                </a:solidFill>
                <a:highlight>
                  <a:srgbClr val="FFFFFF"/>
                </a:highlight>
              </a:rPr>
              <a:t>Fermentation</a:t>
            </a:r>
            <a:r>
              <a:rPr lang="en-US" sz="350" dirty="0">
                <a:solidFill>
                  <a:srgbClr val="222222"/>
                </a:solidFill>
                <a:highlight>
                  <a:srgbClr val="FFFFFF"/>
                </a:highlight>
              </a:rPr>
              <a:t>, </a:t>
            </a:r>
            <a:r>
              <a:rPr lang="en-US" sz="350" i="1" dirty="0">
                <a:solidFill>
                  <a:srgbClr val="222222"/>
                </a:solidFill>
                <a:highlight>
                  <a:srgbClr val="FFFFFF"/>
                </a:highlight>
              </a:rPr>
              <a:t>9</a:t>
            </a:r>
            <a:r>
              <a:rPr lang="en-US" sz="350" dirty="0">
                <a:solidFill>
                  <a:srgbClr val="222222"/>
                </a:solidFill>
                <a:highlight>
                  <a:srgbClr val="FFFFFF"/>
                </a:highlight>
              </a:rPr>
              <a:t>(6), p.503.</a:t>
            </a:r>
            <a:endParaRPr lang="en-US" sz="350" dirty="0">
              <a:solidFill>
                <a:schemeClr val="dk1"/>
              </a:solidFill>
              <a:latin typeface="Calibri"/>
              <a:ea typeface="Calibri"/>
              <a:cs typeface="Calibri"/>
              <a:sym typeface="Calibri"/>
            </a:endParaRPr>
          </a:p>
        </p:txBody>
      </p:sp>
      <p:sp>
        <p:nvSpPr>
          <p:cNvPr id="22" name="Google Shape;190;p28">
            <a:extLst>
              <a:ext uri="{FF2B5EF4-FFF2-40B4-BE49-F238E27FC236}">
                <a16:creationId xmlns:a16="http://schemas.microsoft.com/office/drawing/2014/main" id="{791DF15A-9FC6-6700-FE59-6B7954BE2848}"/>
              </a:ext>
            </a:extLst>
          </p:cNvPr>
          <p:cNvSpPr txBox="1"/>
          <p:nvPr/>
        </p:nvSpPr>
        <p:spPr>
          <a:xfrm>
            <a:off x="6528915" y="1995078"/>
            <a:ext cx="1996351" cy="124965"/>
          </a:xfrm>
          <a:prstGeom prst="rect">
            <a:avLst/>
          </a:prstGeom>
          <a:noFill/>
          <a:ln>
            <a:noFill/>
          </a:ln>
        </p:spPr>
        <p:txBody>
          <a:bodyPr spcFirstLastPara="1" wrap="square" lIns="18625" tIns="9300" rIns="18625" bIns="9300" anchor="t" anchorCtr="0">
            <a:spAutoFit/>
          </a:bodyPr>
          <a:lstStyle/>
          <a:p>
            <a:pPr marL="190500" algn="just">
              <a:lnSpc>
                <a:spcPct val="115000"/>
              </a:lnSpc>
              <a:buClr>
                <a:schemeClr val="dk1"/>
              </a:buClr>
              <a:buSzPts val="600"/>
            </a:pPr>
            <a:r>
              <a:rPr lang="en-US" sz="200" b="1" dirty="0">
                <a:solidFill>
                  <a:schemeClr val="dk1"/>
                </a:solidFill>
                <a:latin typeface="Calibri"/>
                <a:ea typeface="Calibri"/>
                <a:cs typeface="Calibri"/>
                <a:sym typeface="Calibri"/>
              </a:rPr>
              <a:t>Data 1</a:t>
            </a:r>
            <a:r>
              <a:rPr lang="en-US" sz="200" dirty="0">
                <a:solidFill>
                  <a:schemeClr val="dk1"/>
                </a:solidFill>
                <a:latin typeface="Calibri"/>
                <a:ea typeface="Calibri"/>
                <a:cs typeface="Calibri"/>
                <a:sym typeface="Calibri"/>
              </a:rPr>
              <a:t>: The complete dataset; </a:t>
            </a:r>
          </a:p>
          <a:p>
            <a:pPr marL="190500" algn="just">
              <a:lnSpc>
                <a:spcPct val="115000"/>
              </a:lnSpc>
              <a:buClr>
                <a:schemeClr val="dk1"/>
              </a:buClr>
              <a:buSzPts val="600"/>
            </a:pPr>
            <a:r>
              <a:rPr lang="en-US" sz="200" b="1" dirty="0">
                <a:solidFill>
                  <a:schemeClr val="dk1"/>
                </a:solidFill>
                <a:latin typeface="Calibri"/>
                <a:ea typeface="Calibri"/>
                <a:cs typeface="Calibri"/>
                <a:sym typeface="Calibri"/>
              </a:rPr>
              <a:t>Data 2:</a:t>
            </a:r>
            <a:r>
              <a:rPr lang="en-US" sz="200" dirty="0">
                <a:solidFill>
                  <a:schemeClr val="dk1"/>
                </a:solidFill>
                <a:latin typeface="Calibri"/>
                <a:ea typeface="Calibri"/>
                <a:cs typeface="Calibri"/>
                <a:sym typeface="Calibri"/>
              </a:rPr>
              <a:t> Excludes high-agitation batches and those with excessive missing values. </a:t>
            </a:r>
          </a:p>
          <a:p>
            <a:pPr marL="190500" algn="just">
              <a:lnSpc>
                <a:spcPct val="115000"/>
              </a:lnSpc>
              <a:buClr>
                <a:schemeClr val="dk1"/>
              </a:buClr>
              <a:buSzPts val="600"/>
            </a:pPr>
            <a:r>
              <a:rPr lang="en-US" sz="200" b="1" dirty="0">
                <a:solidFill>
                  <a:schemeClr val="dk1"/>
                </a:solidFill>
                <a:latin typeface="Calibri"/>
                <a:ea typeface="Calibri"/>
                <a:cs typeface="Calibri"/>
                <a:sym typeface="Calibri"/>
              </a:rPr>
              <a:t>Data 3</a:t>
            </a:r>
            <a:r>
              <a:rPr lang="en-US" sz="200" dirty="0">
                <a:solidFill>
                  <a:schemeClr val="dk1"/>
                </a:solidFill>
                <a:latin typeface="Calibri"/>
                <a:ea typeface="Calibri"/>
                <a:cs typeface="Calibri"/>
                <a:sym typeface="Calibri"/>
              </a:rPr>
              <a:t>: Removes all batches from 220329_C2 due to missing data.</a:t>
            </a:r>
          </a:p>
        </p:txBody>
      </p:sp>
      <p:sp>
        <p:nvSpPr>
          <p:cNvPr id="23" name="Google Shape;190;p28">
            <a:extLst>
              <a:ext uri="{FF2B5EF4-FFF2-40B4-BE49-F238E27FC236}">
                <a16:creationId xmlns:a16="http://schemas.microsoft.com/office/drawing/2014/main" id="{8F87212A-BDEA-F971-0188-6F5B1E9E8D0C}"/>
              </a:ext>
            </a:extLst>
          </p:cNvPr>
          <p:cNvSpPr txBox="1"/>
          <p:nvPr/>
        </p:nvSpPr>
        <p:spPr>
          <a:xfrm>
            <a:off x="4933837" y="2141232"/>
            <a:ext cx="1874613" cy="89570"/>
          </a:xfrm>
          <a:prstGeom prst="rect">
            <a:avLst/>
          </a:prstGeom>
          <a:noFill/>
          <a:ln>
            <a:noFill/>
          </a:ln>
        </p:spPr>
        <p:txBody>
          <a:bodyPr spcFirstLastPara="1" wrap="square" lIns="18625" tIns="9300" rIns="18625" bIns="9300" anchor="t" anchorCtr="0">
            <a:spAutoFit/>
          </a:bodyPr>
          <a:lstStyle/>
          <a:p>
            <a:pPr marL="190500" algn="just">
              <a:lnSpc>
                <a:spcPct val="115000"/>
              </a:lnSpc>
              <a:buClr>
                <a:schemeClr val="dk1"/>
              </a:buClr>
              <a:buSzPts val="600"/>
            </a:pPr>
            <a:r>
              <a:rPr lang="en-US" sz="400" dirty="0">
                <a:solidFill>
                  <a:schemeClr val="dk1"/>
                </a:solidFill>
                <a:latin typeface="Calibri"/>
                <a:ea typeface="Calibri"/>
                <a:cs typeface="Calibri"/>
                <a:sym typeface="Calibri"/>
              </a:rPr>
              <a:t>Feature Importance using Random Forest Regressor</a:t>
            </a:r>
          </a:p>
        </p:txBody>
      </p:sp>
      <p:pic>
        <p:nvPicPr>
          <p:cNvPr id="25" name="Picture 24">
            <a:extLst>
              <a:ext uri="{FF2B5EF4-FFF2-40B4-BE49-F238E27FC236}">
                <a16:creationId xmlns:a16="http://schemas.microsoft.com/office/drawing/2014/main" id="{5A9436E4-3ADA-7754-45F1-CBBF4E34AC10}"/>
              </a:ext>
            </a:extLst>
          </p:cNvPr>
          <p:cNvPicPr>
            <a:picLocks noChangeAspect="1"/>
          </p:cNvPicPr>
          <p:nvPr/>
        </p:nvPicPr>
        <p:blipFill rotWithShape="1">
          <a:blip r:embed="rId12"/>
          <a:srcRect l="34039"/>
          <a:stretch/>
        </p:blipFill>
        <p:spPr>
          <a:xfrm>
            <a:off x="6520385" y="742502"/>
            <a:ext cx="2560320" cy="126765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583</Words>
  <Application>Microsoft Office PowerPoint</Application>
  <PresentationFormat>On-screen Show (16:9)</PresentationFormat>
  <Paragraphs>37</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Calibri</vt:lpstr>
      <vt:lpstr>Times New Roman</vt:lpstr>
      <vt:lpstr>Wingdings</vt:lpstr>
      <vt:lpstr>Helvetica Neue</vt:lpstr>
      <vt:lpstr>Arial</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OKAFOR</dc:creator>
  <cp:lastModifiedBy>Okafor, Paul O.</cp:lastModifiedBy>
  <cp:revision>10</cp:revision>
  <dcterms:modified xsi:type="dcterms:W3CDTF">2024-02-29T21:16:14Z</dcterms:modified>
</cp:coreProperties>
</file>