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9"/>
  </p:notesMasterIdLst>
  <p:sldIdLst>
    <p:sldId id="256" r:id="rId2"/>
    <p:sldId id="354" r:id="rId3"/>
    <p:sldId id="315" r:id="rId4"/>
    <p:sldId id="344" r:id="rId5"/>
    <p:sldId id="345" r:id="rId6"/>
    <p:sldId id="346" r:id="rId7"/>
    <p:sldId id="347" r:id="rId8"/>
    <p:sldId id="291" r:id="rId9"/>
    <p:sldId id="348" r:id="rId10"/>
    <p:sldId id="350" r:id="rId11"/>
    <p:sldId id="293" r:id="rId12"/>
    <p:sldId id="349" r:id="rId13"/>
    <p:sldId id="351" r:id="rId14"/>
    <p:sldId id="352" r:id="rId15"/>
    <p:sldId id="353" r:id="rId16"/>
    <p:sldId id="355" r:id="rId17"/>
    <p:sldId id="34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449800-2A34-4F3F-A574-1A1A750452A2}">
          <p14:sldIdLst>
            <p14:sldId id="256"/>
            <p14:sldId id="354"/>
            <p14:sldId id="315"/>
            <p14:sldId id="344"/>
            <p14:sldId id="345"/>
            <p14:sldId id="346"/>
            <p14:sldId id="347"/>
            <p14:sldId id="291"/>
            <p14:sldId id="348"/>
            <p14:sldId id="350"/>
            <p14:sldId id="293"/>
            <p14:sldId id="349"/>
            <p14:sldId id="351"/>
            <p14:sldId id="352"/>
            <p14:sldId id="353"/>
            <p14:sldId id="355"/>
            <p14:sldId id="34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46100F-C28E-4D61-E796-FB5AF380B64C}" name="Jackson E Polk" initials="JEP" userId="S::polkjack@usc.edu::229f3658-2692-4531-a628-d43287312a1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82637" autoAdjust="0"/>
  </p:normalViewPr>
  <p:slideViewPr>
    <p:cSldViewPr snapToGrid="0">
      <p:cViewPr varScale="1">
        <p:scale>
          <a:sx n="68" d="100"/>
          <a:sy n="68" d="100"/>
        </p:scale>
        <p:origin x="10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son E Polk" userId="229f3658-2692-4531-a628-d43287312a17" providerId="ADAL" clId="{E5B5108A-E364-4A17-BCC9-833AE86B749B}"/>
    <pc:docChg chg="modSld">
      <pc:chgData name="Jackson E Polk" userId="229f3658-2692-4531-a628-d43287312a17" providerId="ADAL" clId="{E5B5108A-E364-4A17-BCC9-833AE86B749B}" dt="2023-07-06T20:55:33.599" v="200" actId="404"/>
      <pc:docMkLst>
        <pc:docMk/>
      </pc:docMkLst>
      <pc:sldChg chg="modSp mod">
        <pc:chgData name="Jackson E Polk" userId="229f3658-2692-4531-a628-d43287312a17" providerId="ADAL" clId="{E5B5108A-E364-4A17-BCC9-833AE86B749B}" dt="2023-07-06T20:55:33.599" v="200" actId="404"/>
        <pc:sldMkLst>
          <pc:docMk/>
          <pc:sldMk cId="2681641383" sldId="315"/>
        </pc:sldMkLst>
        <pc:spChg chg="mod">
          <ac:chgData name="Jackson E Polk" userId="229f3658-2692-4531-a628-d43287312a17" providerId="ADAL" clId="{E5B5108A-E364-4A17-BCC9-833AE86B749B}" dt="2023-07-06T20:55:33.599" v="200" actId="404"/>
          <ac:spMkLst>
            <pc:docMk/>
            <pc:sldMk cId="2681641383" sldId="315"/>
            <ac:spMk id="2" creationId="{90216A59-BC63-8B51-0768-F31F18B773D8}"/>
          </ac:spMkLst>
        </pc:spChg>
      </pc:sldChg>
    </pc:docChg>
  </pc:docChgLst>
  <pc:docChgLst>
    <pc:chgData name="Okafor, Paul O." userId="2be5de73-97a2-4cb4-b567-382a67b6055d" providerId="ADAL" clId="{06556C56-04A7-42C9-B7EA-B1F85CFE43B2}"/>
    <pc:docChg chg="undo custSel modSld">
      <pc:chgData name="Okafor, Paul O." userId="2be5de73-97a2-4cb4-b567-382a67b6055d" providerId="ADAL" clId="{06556C56-04A7-42C9-B7EA-B1F85CFE43B2}" dt="2024-01-23T13:43:23.028" v="6" actId="478"/>
      <pc:docMkLst>
        <pc:docMk/>
      </pc:docMkLst>
      <pc:sldChg chg="modSp mod">
        <pc:chgData name="Okafor, Paul O." userId="2be5de73-97a2-4cb4-b567-382a67b6055d" providerId="ADAL" clId="{06556C56-04A7-42C9-B7EA-B1F85CFE43B2}" dt="2024-01-22T18:55:59.295" v="3"/>
        <pc:sldMkLst>
          <pc:docMk/>
          <pc:sldMk cId="3190322668" sldId="293"/>
        </pc:sldMkLst>
        <pc:spChg chg="mod">
          <ac:chgData name="Okafor, Paul O." userId="2be5de73-97a2-4cb4-b567-382a67b6055d" providerId="ADAL" clId="{06556C56-04A7-42C9-B7EA-B1F85CFE43B2}" dt="2024-01-22T18:55:59.295" v="3"/>
          <ac:spMkLst>
            <pc:docMk/>
            <pc:sldMk cId="3190322668" sldId="293"/>
            <ac:spMk id="5" creationId="{DE0FC636-0F37-1C33-29FA-2B9E55877332}"/>
          </ac:spMkLst>
        </pc:spChg>
      </pc:sldChg>
      <pc:sldChg chg="modNotesTx">
        <pc:chgData name="Okafor, Paul O." userId="2be5de73-97a2-4cb4-b567-382a67b6055d" providerId="ADAL" clId="{06556C56-04A7-42C9-B7EA-B1F85CFE43B2}" dt="2024-01-22T18:37:06.018" v="1"/>
        <pc:sldMkLst>
          <pc:docMk/>
          <pc:sldMk cId="2083304436" sldId="347"/>
        </pc:sldMkLst>
      </pc:sldChg>
      <pc:sldChg chg="delSp modSp mod">
        <pc:chgData name="Okafor, Paul O." userId="2be5de73-97a2-4cb4-b567-382a67b6055d" providerId="ADAL" clId="{06556C56-04A7-42C9-B7EA-B1F85CFE43B2}" dt="2024-01-23T13:43:23.028" v="6" actId="478"/>
        <pc:sldMkLst>
          <pc:docMk/>
          <pc:sldMk cId="871258576" sldId="353"/>
        </pc:sldMkLst>
        <pc:picChg chg="del mod">
          <ac:chgData name="Okafor, Paul O." userId="2be5de73-97a2-4cb4-b567-382a67b6055d" providerId="ADAL" clId="{06556C56-04A7-42C9-B7EA-B1F85CFE43B2}" dt="2024-01-23T13:43:23.028" v="6" actId="478"/>
          <ac:picMkLst>
            <pc:docMk/>
            <pc:sldMk cId="871258576" sldId="353"/>
            <ac:picMk id="5" creationId="{0892D4BE-4937-F648-EE22-01FBA3814FB2}"/>
          </ac:picMkLst>
        </pc:picChg>
      </pc:sldChg>
    </pc:docChg>
  </pc:docChgLst>
  <pc:docChgLst>
    <pc:chgData name="Jackson E Polk" userId="229f3658-2692-4531-a628-d43287312a17" providerId="ADAL" clId="{DC2EBF02-68FB-4095-BD49-408A8A420BFA}"/>
    <pc:docChg chg="undo redo custSel addSld delSld modSld sldOrd addSection delSection modSection modShowInfo">
      <pc:chgData name="Jackson E Polk" userId="229f3658-2692-4531-a628-d43287312a17" providerId="ADAL" clId="{DC2EBF02-68FB-4095-BD49-408A8A420BFA}" dt="2023-07-24T20:58:53.386" v="13747" actId="14826"/>
      <pc:docMkLst>
        <pc:docMk/>
      </pc:docMkLst>
      <pc:sldChg chg="addSp delSp modSp mod modTransition delAnim modAnim modNotesTx">
        <pc:chgData name="Jackson E Polk" userId="229f3658-2692-4531-a628-d43287312a17" providerId="ADAL" clId="{DC2EBF02-68FB-4095-BD49-408A8A420BFA}" dt="2023-07-24T17:56:12.502" v="13716" actId="478"/>
        <pc:sldMkLst>
          <pc:docMk/>
          <pc:sldMk cId="3208744133" sldId="256"/>
        </pc:sldMkLst>
        <pc:spChg chg="mod">
          <ac:chgData name="Jackson E Polk" userId="229f3658-2692-4531-a628-d43287312a17" providerId="ADAL" clId="{DC2EBF02-68FB-4095-BD49-408A8A420BFA}" dt="2023-07-22T04:40:51.743" v="11624" actId="20577"/>
          <ac:spMkLst>
            <pc:docMk/>
            <pc:sldMk cId="3208744133" sldId="256"/>
            <ac:spMk id="2" creationId="{02F0C67C-AED7-4161-9FCA-CF36592E0BCC}"/>
          </ac:spMkLst>
        </pc:spChg>
        <pc:spChg chg="mod">
          <ac:chgData name="Jackson E Polk" userId="229f3658-2692-4531-a628-d43287312a17" providerId="ADAL" clId="{DC2EBF02-68FB-4095-BD49-408A8A420BFA}" dt="2023-07-22T04:41:14.770" v="11694" actId="1076"/>
          <ac:spMkLst>
            <pc:docMk/>
            <pc:sldMk cId="3208744133" sldId="256"/>
            <ac:spMk id="3" creationId="{EA32D73A-A897-4632-B581-3B0F4513C20D}"/>
          </ac:spMkLst>
        </pc:spChg>
        <pc:spChg chg="add mod">
          <ac:chgData name="Jackson E Polk" userId="229f3658-2692-4531-a628-d43287312a17" providerId="ADAL" clId="{DC2EBF02-68FB-4095-BD49-408A8A420BFA}" dt="2023-07-22T04:41:49.567" v="11737" actId="1076"/>
          <ac:spMkLst>
            <pc:docMk/>
            <pc:sldMk cId="3208744133" sldId="256"/>
            <ac:spMk id="4" creationId="{124E3ECF-C41A-8386-7ECC-7558E30D01AF}"/>
          </ac:spMkLst>
        </pc:spChg>
        <pc:picChg chg="add del mod ord">
          <ac:chgData name="Jackson E Polk" userId="229f3658-2692-4531-a628-d43287312a17" providerId="ADAL" clId="{DC2EBF02-68FB-4095-BD49-408A8A420BFA}" dt="2023-07-24T16:47:17.179" v="13451"/>
          <ac:picMkLst>
            <pc:docMk/>
            <pc:sldMk cId="3208744133" sldId="256"/>
            <ac:picMk id="6" creationId="{90DE468F-3AFF-DC4C-299B-4DF10F999870}"/>
          </ac:picMkLst>
        </pc:picChg>
        <pc:picChg chg="add del mod">
          <ac:chgData name="Jackson E Polk" userId="229f3658-2692-4531-a628-d43287312a17" providerId="ADAL" clId="{DC2EBF02-68FB-4095-BD49-408A8A420BFA}" dt="2023-07-24T16:49:15.172" v="13473"/>
          <ac:picMkLst>
            <pc:docMk/>
            <pc:sldMk cId="3208744133" sldId="256"/>
            <ac:picMk id="7" creationId="{BF81F73C-91F7-F4FD-DEAE-7E3FE634A899}"/>
          </ac:picMkLst>
        </pc:picChg>
        <pc:picChg chg="add del mod">
          <ac:chgData name="Jackson E Polk" userId="229f3658-2692-4531-a628-d43287312a17" providerId="ADAL" clId="{DC2EBF02-68FB-4095-BD49-408A8A420BFA}" dt="2023-07-24T01:47:11.563" v="12730" actId="478"/>
          <ac:picMkLst>
            <pc:docMk/>
            <pc:sldMk cId="3208744133" sldId="256"/>
            <ac:picMk id="8" creationId="{53768465-2B20-7C0F-C7E7-F47F95665DAF}"/>
          </ac:picMkLst>
        </pc:picChg>
        <pc:picChg chg="add del mod ord">
          <ac:chgData name="Jackson E Polk" userId="229f3658-2692-4531-a628-d43287312a17" providerId="ADAL" clId="{DC2EBF02-68FB-4095-BD49-408A8A420BFA}" dt="2023-07-24T16:49:50.277" v="13474"/>
          <ac:picMkLst>
            <pc:docMk/>
            <pc:sldMk cId="3208744133" sldId="256"/>
            <ac:picMk id="11" creationId="{A263A99B-249C-E742-7416-BA18E9ED4810}"/>
          </ac:picMkLst>
        </pc:picChg>
        <pc:picChg chg="add del mod">
          <ac:chgData name="Jackson E Polk" userId="229f3658-2692-4531-a628-d43287312a17" providerId="ADAL" clId="{DC2EBF02-68FB-4095-BD49-408A8A420BFA}" dt="2023-07-24T16:50:26.929" v="13476"/>
          <ac:picMkLst>
            <pc:docMk/>
            <pc:sldMk cId="3208744133" sldId="256"/>
            <ac:picMk id="12" creationId="{6D3E9A9B-459E-D8DB-B9A7-F83D91013D0F}"/>
          </ac:picMkLst>
        </pc:picChg>
        <pc:picChg chg="add del mod">
          <ac:chgData name="Jackson E Polk" userId="229f3658-2692-4531-a628-d43287312a17" providerId="ADAL" clId="{DC2EBF02-68FB-4095-BD49-408A8A420BFA}" dt="2023-07-24T04:36:47.484" v="12735"/>
          <ac:picMkLst>
            <pc:docMk/>
            <pc:sldMk cId="3208744133" sldId="256"/>
            <ac:picMk id="13" creationId="{B2BF3A33-EDBE-E6E6-C3D0-4AFAA62376D2}"/>
          </ac:picMkLst>
        </pc:picChg>
        <pc:picChg chg="add del mod">
          <ac:chgData name="Jackson E Polk" userId="229f3658-2692-4531-a628-d43287312a17" providerId="ADAL" clId="{DC2EBF02-68FB-4095-BD49-408A8A420BFA}" dt="2023-07-24T04:37:31.894" v="12737"/>
          <ac:picMkLst>
            <pc:docMk/>
            <pc:sldMk cId="3208744133" sldId="256"/>
            <ac:picMk id="14" creationId="{1F6FB861-F30B-72B9-BD35-9A1BCA80E6BD}"/>
          </ac:picMkLst>
        </pc:picChg>
        <pc:picChg chg="add del mod ord">
          <ac:chgData name="Jackson E Polk" userId="229f3658-2692-4531-a628-d43287312a17" providerId="ADAL" clId="{DC2EBF02-68FB-4095-BD49-408A8A420BFA}" dt="2023-07-24T16:50:56.864" v="13477"/>
          <ac:picMkLst>
            <pc:docMk/>
            <pc:sldMk cId="3208744133" sldId="256"/>
            <ac:picMk id="16" creationId="{260F35CF-A5A1-DD00-B629-25D3334D983E}"/>
          </ac:picMkLst>
        </pc:picChg>
        <pc:picChg chg="add del mod">
          <ac:chgData name="Jackson E Polk" userId="229f3658-2692-4531-a628-d43287312a17" providerId="ADAL" clId="{DC2EBF02-68FB-4095-BD49-408A8A420BFA}" dt="2023-07-24T17:03:22.178" v="13708" actId="478"/>
          <ac:picMkLst>
            <pc:docMk/>
            <pc:sldMk cId="3208744133" sldId="256"/>
            <ac:picMk id="17" creationId="{8D515EF5-B6F6-34A7-2350-3C3D1D43F65D}"/>
          </ac:picMkLst>
        </pc:picChg>
        <pc:picChg chg="add del mod ord">
          <ac:chgData name="Jackson E Polk" userId="229f3658-2692-4531-a628-d43287312a17" providerId="ADAL" clId="{DC2EBF02-68FB-4095-BD49-408A8A420BFA}" dt="2023-07-24T04:37:54.956" v="12738"/>
          <ac:picMkLst>
            <pc:docMk/>
            <pc:sldMk cId="3208744133" sldId="256"/>
            <ac:picMk id="19" creationId="{15A3849A-49BD-FB9B-5EB6-47B00A101608}"/>
          </ac:picMkLst>
        </pc:picChg>
        <pc:picChg chg="add del mod">
          <ac:chgData name="Jackson E Polk" userId="229f3658-2692-4531-a628-d43287312a17" providerId="ADAL" clId="{DC2EBF02-68FB-4095-BD49-408A8A420BFA}" dt="2023-07-24T04:37:59.825" v="12740"/>
          <ac:picMkLst>
            <pc:docMk/>
            <pc:sldMk cId="3208744133" sldId="256"/>
            <ac:picMk id="20" creationId="{7A2A0DCB-868B-A267-9D12-90B4C9A0364B}"/>
          </ac:picMkLst>
        </pc:picChg>
        <pc:picChg chg="add del mod ord">
          <ac:chgData name="Jackson E Polk" userId="229f3658-2692-4531-a628-d43287312a17" providerId="ADAL" clId="{DC2EBF02-68FB-4095-BD49-408A8A420BFA}" dt="2023-07-24T04:38:30.493" v="12741"/>
          <ac:picMkLst>
            <pc:docMk/>
            <pc:sldMk cId="3208744133" sldId="256"/>
            <ac:picMk id="23" creationId="{32C03B4C-867D-3890-D596-1481180F282A}"/>
          </ac:picMkLst>
        </pc:picChg>
        <pc:picChg chg="add del mod">
          <ac:chgData name="Jackson E Polk" userId="229f3658-2692-4531-a628-d43287312a17" providerId="ADAL" clId="{DC2EBF02-68FB-4095-BD49-408A8A420BFA}" dt="2023-07-24T04:38:44.182" v="12744"/>
          <ac:picMkLst>
            <pc:docMk/>
            <pc:sldMk cId="3208744133" sldId="256"/>
            <ac:picMk id="24" creationId="{62F29D35-CB21-3B15-24DA-AA5130A82BA4}"/>
          </ac:picMkLst>
        </pc:picChg>
        <pc:picChg chg="add del mod">
          <ac:chgData name="Jackson E Polk" userId="229f3658-2692-4531-a628-d43287312a17" providerId="ADAL" clId="{DC2EBF02-68FB-4095-BD49-408A8A420BFA}" dt="2023-07-24T17:31:25.716" v="13715"/>
          <ac:picMkLst>
            <pc:docMk/>
            <pc:sldMk cId="3208744133" sldId="256"/>
            <ac:picMk id="25" creationId="{A8FA3978-3E05-815C-0A3A-2073F9B0D841}"/>
          </ac:picMkLst>
        </pc:picChg>
        <pc:picChg chg="add del mod">
          <ac:chgData name="Jackson E Polk" userId="229f3658-2692-4531-a628-d43287312a17" providerId="ADAL" clId="{DC2EBF02-68FB-4095-BD49-408A8A420BFA}" dt="2023-07-24T17:56:12.502" v="13716" actId="478"/>
          <ac:picMkLst>
            <pc:docMk/>
            <pc:sldMk cId="3208744133" sldId="256"/>
            <ac:picMk id="26" creationId="{265B8F81-1E32-2309-5A96-214E5DE9667C}"/>
          </ac:picMkLst>
        </pc:picChg>
        <pc:picChg chg="add del mod ord">
          <ac:chgData name="Jackson E Polk" userId="229f3658-2692-4531-a628-d43287312a17" providerId="ADAL" clId="{DC2EBF02-68FB-4095-BD49-408A8A420BFA}" dt="2023-07-24T05:06:43.959" v="12745"/>
          <ac:picMkLst>
            <pc:docMk/>
            <pc:sldMk cId="3208744133" sldId="256"/>
            <ac:picMk id="28" creationId="{B980DF91-5BF1-C47D-BC8E-E6FE6976A04B}"/>
          </ac:picMkLst>
        </pc:picChg>
        <pc:picChg chg="add del mod">
          <ac:chgData name="Jackson E Polk" userId="229f3658-2692-4531-a628-d43287312a17" providerId="ADAL" clId="{DC2EBF02-68FB-4095-BD49-408A8A420BFA}" dt="2023-07-24T16:44:52.998" v="13450"/>
          <ac:picMkLst>
            <pc:docMk/>
            <pc:sldMk cId="3208744133" sldId="256"/>
            <ac:picMk id="29" creationId="{CB32567E-8428-02FD-0072-802AE980AAD6}"/>
          </ac:picMkLst>
        </pc:picChg>
      </pc:sldChg>
      <pc:sldChg chg="del">
        <pc:chgData name="Jackson E Polk" userId="229f3658-2692-4531-a628-d43287312a17" providerId="ADAL" clId="{DC2EBF02-68FB-4095-BD49-408A8A420BFA}" dt="2023-07-22T03:12:58.864" v="2190" actId="2696"/>
        <pc:sldMkLst>
          <pc:docMk/>
          <pc:sldMk cId="2547582519" sldId="272"/>
        </pc:sldMkLst>
      </pc:sldChg>
      <pc:sldChg chg="del">
        <pc:chgData name="Jackson E Polk" userId="229f3658-2692-4531-a628-d43287312a17" providerId="ADAL" clId="{DC2EBF02-68FB-4095-BD49-408A8A420BFA}" dt="2023-07-22T03:12:58.864" v="2190" actId="2696"/>
        <pc:sldMkLst>
          <pc:docMk/>
          <pc:sldMk cId="884850767" sldId="288"/>
        </pc:sldMkLst>
      </pc:sldChg>
      <pc:sldChg chg="del">
        <pc:chgData name="Jackson E Polk" userId="229f3658-2692-4531-a628-d43287312a17" providerId="ADAL" clId="{DC2EBF02-68FB-4095-BD49-408A8A420BFA}" dt="2023-07-22T03:12:58.864" v="2190" actId="2696"/>
        <pc:sldMkLst>
          <pc:docMk/>
          <pc:sldMk cId="2770357820" sldId="289"/>
        </pc:sldMkLst>
      </pc:sldChg>
      <pc:sldChg chg="del">
        <pc:chgData name="Jackson E Polk" userId="229f3658-2692-4531-a628-d43287312a17" providerId="ADAL" clId="{DC2EBF02-68FB-4095-BD49-408A8A420BFA}" dt="2023-07-22T03:12:58.864" v="2190" actId="2696"/>
        <pc:sldMkLst>
          <pc:docMk/>
          <pc:sldMk cId="3513914208" sldId="290"/>
        </pc:sldMkLst>
      </pc:sldChg>
      <pc:sldChg chg="addSp delSp modSp add del mod modTransition delAnim modAnim">
        <pc:chgData name="Jackson E Polk" userId="229f3658-2692-4531-a628-d43287312a17" providerId="ADAL" clId="{DC2EBF02-68FB-4095-BD49-408A8A420BFA}" dt="2023-07-24T17:56:18.200" v="13720" actId="478"/>
        <pc:sldMkLst>
          <pc:docMk/>
          <pc:sldMk cId="1836441798" sldId="291"/>
        </pc:sldMkLst>
        <pc:spChg chg="mod">
          <ac:chgData name="Jackson E Polk" userId="229f3658-2692-4531-a628-d43287312a17" providerId="ADAL" clId="{DC2EBF02-68FB-4095-BD49-408A8A420BFA}" dt="2023-07-24T14:35:26.828" v="12906" actId="20577"/>
          <ac:spMkLst>
            <pc:docMk/>
            <pc:sldMk cId="1836441798" sldId="291"/>
            <ac:spMk id="2" creationId="{56AFCD1D-C7A7-A00E-6A21-2019A5A0D306}"/>
          </ac:spMkLst>
        </pc:spChg>
        <pc:spChg chg="add mod">
          <ac:chgData name="Jackson E Polk" userId="229f3658-2692-4531-a628-d43287312a17" providerId="ADAL" clId="{DC2EBF02-68FB-4095-BD49-408A8A420BFA}" dt="2023-07-22T04:26:49.507" v="9345" actId="1076"/>
          <ac:spMkLst>
            <pc:docMk/>
            <pc:sldMk cId="1836441798" sldId="291"/>
            <ac:spMk id="4" creationId="{9EC115B7-41A0-BAFD-45E4-0DCF2AD7121F}"/>
          </ac:spMkLst>
        </pc:spChg>
        <pc:picChg chg="add del mod ord">
          <ac:chgData name="Jackson E Polk" userId="229f3658-2692-4531-a628-d43287312a17" providerId="ADAL" clId="{DC2EBF02-68FB-4095-BD49-408A8A420BFA}" dt="2023-07-24T16:47:46.544" v="13453" actId="478"/>
          <ac:picMkLst>
            <pc:docMk/>
            <pc:sldMk cId="1836441798" sldId="291"/>
            <ac:picMk id="6" creationId="{CB1BEE55-87FF-B39A-9F4E-17F67A593C23}"/>
          </ac:picMkLst>
        </pc:picChg>
        <pc:picChg chg="add del mod">
          <ac:chgData name="Jackson E Polk" userId="229f3658-2692-4531-a628-d43287312a17" providerId="ADAL" clId="{DC2EBF02-68FB-4095-BD49-408A8A420BFA}" dt="2023-07-24T16:44:52.998" v="13450"/>
          <ac:picMkLst>
            <pc:docMk/>
            <pc:sldMk cId="1836441798" sldId="291"/>
            <ac:picMk id="7" creationId="{91E02B11-9062-9044-DCA5-552E97A77F09}"/>
          </ac:picMkLst>
        </pc:picChg>
        <pc:picChg chg="add del mod">
          <ac:chgData name="Jackson E Polk" userId="229f3658-2692-4531-a628-d43287312a17" providerId="ADAL" clId="{DC2EBF02-68FB-4095-BD49-408A8A420BFA}" dt="2023-07-24T17:56:18.200" v="13720" actId="478"/>
          <ac:picMkLst>
            <pc:docMk/>
            <pc:sldMk cId="1836441798" sldId="291"/>
            <ac:picMk id="9" creationId="{72C70649-1F6F-04EE-9B13-E12ABB4550DF}"/>
          </ac:picMkLst>
        </pc:picChg>
      </pc:sldChg>
      <pc:sldChg chg="del addCm">
        <pc:chgData name="Jackson E Polk" userId="229f3658-2692-4531-a628-d43287312a17" providerId="ADAL" clId="{DC2EBF02-68FB-4095-BD49-408A8A420BFA}" dt="2023-07-09T23:13:28.933" v="206" actId="47"/>
        <pc:sldMkLst>
          <pc:docMk/>
          <pc:sldMk cId="1352155629" sldId="292"/>
        </pc:sldMkLst>
        <pc:extLst>
          <p:ext xmlns:p="http://schemas.openxmlformats.org/presentationml/2006/main" uri="{D6D511B9-2390-475A-947B-AFAB55BFBCF1}">
            <pc226:cmChg xmlns:pc226="http://schemas.microsoft.com/office/powerpoint/2022/06/main/command" chg="add">
              <pc226:chgData name="Jackson E Polk" userId="229f3658-2692-4531-a628-d43287312a17" providerId="ADAL" clId="{DC2EBF02-68FB-4095-BD49-408A8A420BFA}" dt="2023-07-09T21:43:39.477" v="0"/>
              <pc2:cmMkLst xmlns:pc2="http://schemas.microsoft.com/office/powerpoint/2019/9/main/command">
                <pc:docMk/>
                <pc:sldMk cId="1352155629" sldId="292"/>
                <pc2:cmMk id="{03A62D1F-B42F-4EF4-A3AC-079253A6D5DF}"/>
              </pc2:cmMkLst>
            </pc226:cmChg>
          </p:ext>
        </pc:extLst>
      </pc:sldChg>
      <pc:sldChg chg="addSp delSp modSp add del mod modTransition delAnim modAnim">
        <pc:chgData name="Jackson E Polk" userId="229f3658-2692-4531-a628-d43287312a17" providerId="ADAL" clId="{DC2EBF02-68FB-4095-BD49-408A8A420BFA}" dt="2023-07-24T17:56:19.474" v="13721" actId="478"/>
        <pc:sldMkLst>
          <pc:docMk/>
          <pc:sldMk cId="3190322668" sldId="293"/>
        </pc:sldMkLst>
        <pc:spChg chg="mod">
          <ac:chgData name="Jackson E Polk" userId="229f3658-2692-4531-a628-d43287312a17" providerId="ADAL" clId="{DC2EBF02-68FB-4095-BD49-408A8A420BFA}" dt="2023-07-22T03:35:49.888" v="4498" actId="27636"/>
          <ac:spMkLst>
            <pc:docMk/>
            <pc:sldMk cId="3190322668" sldId="293"/>
            <ac:spMk id="3" creationId="{D2330574-6171-777E-E9F6-52DD11014133}"/>
          </ac:spMkLst>
        </pc:spChg>
        <pc:spChg chg="mod">
          <ac:chgData name="Jackson E Polk" userId="229f3658-2692-4531-a628-d43287312a17" providerId="ADAL" clId="{DC2EBF02-68FB-4095-BD49-408A8A420BFA}" dt="2023-07-24T14:35:33.003" v="12907" actId="20577"/>
          <ac:spMkLst>
            <pc:docMk/>
            <pc:sldMk cId="3190322668" sldId="293"/>
            <ac:spMk id="16" creationId="{239D3366-969B-7D65-E90E-8430CBBD84F7}"/>
          </ac:spMkLst>
        </pc:spChg>
        <pc:graphicFrameChg chg="add del mod">
          <ac:chgData name="Jackson E Polk" userId="229f3658-2692-4531-a628-d43287312a17" providerId="ADAL" clId="{DC2EBF02-68FB-4095-BD49-408A8A420BFA}" dt="2023-07-16T15:08:58.263" v="1650"/>
          <ac:graphicFrameMkLst>
            <pc:docMk/>
            <pc:sldMk cId="3190322668" sldId="293"/>
            <ac:graphicFrameMk id="2" creationId="{988A86E6-C9FE-19E2-BC98-B6AA489BCF78}"/>
          </ac:graphicFrameMkLst>
        </pc:graphicFrameChg>
        <pc:picChg chg="add del mod ord">
          <ac:chgData name="Jackson E Polk" userId="229f3658-2692-4531-a628-d43287312a17" providerId="ADAL" clId="{DC2EBF02-68FB-4095-BD49-408A8A420BFA}" dt="2023-07-24T16:47:48.226" v="13454" actId="478"/>
          <ac:picMkLst>
            <pc:docMk/>
            <pc:sldMk cId="3190322668" sldId="293"/>
            <ac:picMk id="2" creationId="{C3C9E74A-42F9-CA64-5F99-D0A0B657F30D}"/>
          </ac:picMkLst>
        </pc:picChg>
        <pc:picChg chg="add del mod">
          <ac:chgData name="Jackson E Polk" userId="229f3658-2692-4531-a628-d43287312a17" providerId="ADAL" clId="{DC2EBF02-68FB-4095-BD49-408A8A420BFA}" dt="2023-07-24T16:44:52.998" v="13450"/>
          <ac:picMkLst>
            <pc:docMk/>
            <pc:sldMk cId="3190322668" sldId="293"/>
            <ac:picMk id="4" creationId="{BC5A793F-D71A-4ABB-8AC6-7E661A937D74}"/>
          </ac:picMkLst>
        </pc:picChg>
        <pc:picChg chg="add del mod">
          <ac:chgData name="Jackson E Polk" userId="229f3658-2692-4531-a628-d43287312a17" providerId="ADAL" clId="{DC2EBF02-68FB-4095-BD49-408A8A420BFA}" dt="2023-07-24T17:56:19.474" v="13721" actId="478"/>
          <ac:picMkLst>
            <pc:docMk/>
            <pc:sldMk cId="3190322668" sldId="293"/>
            <ac:picMk id="6" creationId="{5D8A6546-D13A-4721-409B-978FB5014BC7}"/>
          </ac:picMkLst>
        </pc:picChg>
        <pc:picChg chg="mod">
          <ac:chgData name="Jackson E Polk" userId="229f3658-2692-4531-a628-d43287312a17" providerId="ADAL" clId="{DC2EBF02-68FB-4095-BD49-408A8A420BFA}" dt="2023-07-09T22:09:49.600" v="18" actId="14826"/>
          <ac:picMkLst>
            <pc:docMk/>
            <pc:sldMk cId="3190322668" sldId="293"/>
            <ac:picMk id="17" creationId="{BC40E75A-25AE-984F-BD12-2BEC310B383C}"/>
          </ac:picMkLst>
        </pc:picChg>
      </pc:sldChg>
      <pc:sldChg chg="addSp delSp modSp add del mod modTransition delAnim modAnim">
        <pc:chgData name="Jackson E Polk" userId="229f3658-2692-4531-a628-d43287312a17" providerId="ADAL" clId="{DC2EBF02-68FB-4095-BD49-408A8A420BFA}" dt="2023-07-24T17:56:23.231" v="13723" actId="478"/>
        <pc:sldMkLst>
          <pc:docMk/>
          <pc:sldMk cId="1835804795" sldId="294"/>
        </pc:sldMkLst>
        <pc:spChg chg="add del mod">
          <ac:chgData name="Jackson E Polk" userId="229f3658-2692-4531-a628-d43287312a17" providerId="ADAL" clId="{DC2EBF02-68FB-4095-BD49-408A8A420BFA}" dt="2023-07-09T22:00:45.686" v="4" actId="478"/>
          <ac:spMkLst>
            <pc:docMk/>
            <pc:sldMk cId="1835804795" sldId="294"/>
            <ac:spMk id="3" creationId="{9A2DC11B-A861-C5C0-B89C-541AEE8E6E25}"/>
          </ac:spMkLst>
        </pc:spChg>
        <pc:spChg chg="add del mod">
          <ac:chgData name="Jackson E Polk" userId="229f3658-2692-4531-a628-d43287312a17" providerId="ADAL" clId="{DC2EBF02-68FB-4095-BD49-408A8A420BFA}" dt="2023-07-22T03:35:08.966" v="4458" actId="478"/>
          <ac:spMkLst>
            <pc:docMk/>
            <pc:sldMk cId="1835804795" sldId="294"/>
            <ac:spMk id="3" creationId="{EFA75A90-CE94-8B3B-D7CB-A098FFE724C2}"/>
          </ac:spMkLst>
        </pc:spChg>
        <pc:spChg chg="add mod">
          <ac:chgData name="Jackson E Polk" userId="229f3658-2692-4531-a628-d43287312a17" providerId="ADAL" clId="{DC2EBF02-68FB-4095-BD49-408A8A420BFA}" dt="2023-07-22T04:26:24.089" v="9316" actId="1076"/>
          <ac:spMkLst>
            <pc:docMk/>
            <pc:sldMk cId="1835804795" sldId="294"/>
            <ac:spMk id="5" creationId="{5D72D101-44A5-3D37-9CC7-3B8A1D425610}"/>
          </ac:spMkLst>
        </pc:spChg>
        <pc:spChg chg="mod">
          <ac:chgData name="Jackson E Polk" userId="229f3658-2692-4531-a628-d43287312a17" providerId="ADAL" clId="{DC2EBF02-68FB-4095-BD49-408A8A420BFA}" dt="2023-07-22T03:36:21.023" v="4526" actId="20577"/>
          <ac:spMkLst>
            <pc:docMk/>
            <pc:sldMk cId="1835804795" sldId="294"/>
            <ac:spMk id="6" creationId="{07A11A53-B874-3F58-3941-3F51C6CE23F4}"/>
          </ac:spMkLst>
        </pc:spChg>
        <pc:spChg chg="mod">
          <ac:chgData name="Jackson E Polk" userId="229f3658-2692-4531-a628-d43287312a17" providerId="ADAL" clId="{DC2EBF02-68FB-4095-BD49-408A8A420BFA}" dt="2023-07-24T14:36:02.861" v="12908" actId="2711"/>
          <ac:spMkLst>
            <pc:docMk/>
            <pc:sldMk cId="1835804795" sldId="294"/>
            <ac:spMk id="11" creationId="{FD98F52B-B211-E974-1948-0D50458D86A2}"/>
          </ac:spMkLst>
        </pc:spChg>
        <pc:spChg chg="mod">
          <ac:chgData name="Jackson E Polk" userId="229f3658-2692-4531-a628-d43287312a17" providerId="ADAL" clId="{DC2EBF02-68FB-4095-BD49-408A8A420BFA}" dt="2023-07-24T14:36:08.852" v="12909" actId="2711"/>
          <ac:spMkLst>
            <pc:docMk/>
            <pc:sldMk cId="1835804795" sldId="294"/>
            <ac:spMk id="12" creationId="{B3DB2E5F-74C3-398B-D0FB-BF7FC8DFAF31}"/>
          </ac:spMkLst>
        </pc:spChg>
        <pc:picChg chg="add del mod ord">
          <ac:chgData name="Jackson E Polk" userId="229f3658-2692-4531-a628-d43287312a17" providerId="ADAL" clId="{DC2EBF02-68FB-4095-BD49-408A8A420BFA}" dt="2023-07-24T16:47:51.693" v="13456" actId="478"/>
          <ac:picMkLst>
            <pc:docMk/>
            <pc:sldMk cId="1835804795" sldId="294"/>
            <ac:picMk id="2" creationId="{4271D6D1-14CC-D153-B397-DD547AFF106E}"/>
          </ac:picMkLst>
        </pc:picChg>
        <pc:picChg chg="add del mod">
          <ac:chgData name="Jackson E Polk" userId="229f3658-2692-4531-a628-d43287312a17" providerId="ADAL" clId="{DC2EBF02-68FB-4095-BD49-408A8A420BFA}" dt="2023-07-24T16:44:52.998" v="13450"/>
          <ac:picMkLst>
            <pc:docMk/>
            <pc:sldMk cId="1835804795" sldId="294"/>
            <ac:picMk id="3" creationId="{9EA9EBD7-39F7-A52C-8955-70EE631ED652}"/>
          </ac:picMkLst>
        </pc:picChg>
        <pc:picChg chg="add mod">
          <ac:chgData name="Jackson E Polk" userId="229f3658-2692-4531-a628-d43287312a17" providerId="ADAL" clId="{DC2EBF02-68FB-4095-BD49-408A8A420BFA}" dt="2023-07-22T03:35:12.267" v="4460" actId="1076"/>
          <ac:picMkLst>
            <pc:docMk/>
            <pc:sldMk cId="1835804795" sldId="294"/>
            <ac:picMk id="4" creationId="{399D9673-0540-70D4-062A-B994D1DC5FD6}"/>
          </ac:picMkLst>
        </pc:picChg>
        <pc:picChg chg="add del mod">
          <ac:chgData name="Jackson E Polk" userId="229f3658-2692-4531-a628-d43287312a17" providerId="ADAL" clId="{DC2EBF02-68FB-4095-BD49-408A8A420BFA}" dt="2023-07-24T17:56:23.231" v="13723" actId="478"/>
          <ac:picMkLst>
            <pc:docMk/>
            <pc:sldMk cId="1835804795" sldId="294"/>
            <ac:picMk id="8" creationId="{88AD282F-7B52-FEBA-543A-C85D69C9EAB5}"/>
          </ac:picMkLst>
        </pc:picChg>
        <pc:picChg chg="mod">
          <ac:chgData name="Jackson E Polk" userId="229f3658-2692-4531-a628-d43287312a17" providerId="ADAL" clId="{DC2EBF02-68FB-4095-BD49-408A8A420BFA}" dt="2023-07-09T22:07:03.536" v="8" actId="14826"/>
          <ac:picMkLst>
            <pc:docMk/>
            <pc:sldMk cId="1835804795" sldId="294"/>
            <ac:picMk id="9" creationId="{9B322478-021D-CFB8-C83E-9D590B04CD91}"/>
          </ac:picMkLst>
        </pc:picChg>
        <pc:picChg chg="add del mod">
          <ac:chgData name="Jackson E Polk" userId="229f3658-2692-4531-a628-d43287312a17" providerId="ADAL" clId="{DC2EBF02-68FB-4095-BD49-408A8A420BFA}" dt="2023-07-22T03:34:50.110" v="4451" actId="478"/>
          <ac:picMkLst>
            <pc:docMk/>
            <pc:sldMk cId="1835804795" sldId="294"/>
            <ac:picMk id="10" creationId="{A2AF52A2-6B73-52FD-40C5-5D16A97757BA}"/>
          </ac:picMkLst>
        </pc:picChg>
      </pc:sldChg>
      <pc:sldChg chg="del">
        <pc:chgData name="Jackson E Polk" userId="229f3658-2692-4531-a628-d43287312a17" providerId="ADAL" clId="{DC2EBF02-68FB-4095-BD49-408A8A420BFA}" dt="2023-07-22T03:12:58.864" v="2190" actId="2696"/>
        <pc:sldMkLst>
          <pc:docMk/>
          <pc:sldMk cId="2443595952" sldId="295"/>
        </pc:sldMkLst>
      </pc:sldChg>
      <pc:sldChg chg="del">
        <pc:chgData name="Jackson E Polk" userId="229f3658-2692-4531-a628-d43287312a17" providerId="ADAL" clId="{DC2EBF02-68FB-4095-BD49-408A8A420BFA}" dt="2023-07-22T03:12:58.864" v="2190" actId="2696"/>
        <pc:sldMkLst>
          <pc:docMk/>
          <pc:sldMk cId="539420950" sldId="296"/>
        </pc:sldMkLst>
      </pc:sldChg>
      <pc:sldChg chg="del">
        <pc:chgData name="Jackson E Polk" userId="229f3658-2692-4531-a628-d43287312a17" providerId="ADAL" clId="{DC2EBF02-68FB-4095-BD49-408A8A420BFA}" dt="2023-07-22T03:12:58.864" v="2190" actId="2696"/>
        <pc:sldMkLst>
          <pc:docMk/>
          <pc:sldMk cId="1888415405" sldId="297"/>
        </pc:sldMkLst>
      </pc:sldChg>
      <pc:sldChg chg="del">
        <pc:chgData name="Jackson E Polk" userId="229f3658-2692-4531-a628-d43287312a17" providerId="ADAL" clId="{DC2EBF02-68FB-4095-BD49-408A8A420BFA}" dt="2023-07-22T03:12:58.864" v="2190" actId="2696"/>
        <pc:sldMkLst>
          <pc:docMk/>
          <pc:sldMk cId="2931822324" sldId="298"/>
        </pc:sldMkLst>
      </pc:sldChg>
      <pc:sldChg chg="del">
        <pc:chgData name="Jackson E Polk" userId="229f3658-2692-4531-a628-d43287312a17" providerId="ADAL" clId="{DC2EBF02-68FB-4095-BD49-408A8A420BFA}" dt="2023-07-22T03:12:58.864" v="2190" actId="2696"/>
        <pc:sldMkLst>
          <pc:docMk/>
          <pc:sldMk cId="1505914771" sldId="299"/>
        </pc:sldMkLst>
      </pc:sldChg>
      <pc:sldChg chg="del">
        <pc:chgData name="Jackson E Polk" userId="229f3658-2692-4531-a628-d43287312a17" providerId="ADAL" clId="{DC2EBF02-68FB-4095-BD49-408A8A420BFA}" dt="2023-07-22T03:12:58.864" v="2190" actId="2696"/>
        <pc:sldMkLst>
          <pc:docMk/>
          <pc:sldMk cId="1205263834" sldId="300"/>
        </pc:sldMkLst>
      </pc:sldChg>
      <pc:sldChg chg="del">
        <pc:chgData name="Jackson E Polk" userId="229f3658-2692-4531-a628-d43287312a17" providerId="ADAL" clId="{DC2EBF02-68FB-4095-BD49-408A8A420BFA}" dt="2023-07-22T03:12:58.864" v="2190" actId="2696"/>
        <pc:sldMkLst>
          <pc:docMk/>
          <pc:sldMk cId="4059101167" sldId="301"/>
        </pc:sldMkLst>
      </pc:sldChg>
      <pc:sldChg chg="del">
        <pc:chgData name="Jackson E Polk" userId="229f3658-2692-4531-a628-d43287312a17" providerId="ADAL" clId="{DC2EBF02-68FB-4095-BD49-408A8A420BFA}" dt="2023-07-22T03:12:58.864" v="2190" actId="2696"/>
        <pc:sldMkLst>
          <pc:docMk/>
          <pc:sldMk cId="763918030" sldId="302"/>
        </pc:sldMkLst>
      </pc:sldChg>
      <pc:sldChg chg="del">
        <pc:chgData name="Jackson E Polk" userId="229f3658-2692-4531-a628-d43287312a17" providerId="ADAL" clId="{DC2EBF02-68FB-4095-BD49-408A8A420BFA}" dt="2023-07-22T03:12:58.864" v="2190" actId="2696"/>
        <pc:sldMkLst>
          <pc:docMk/>
          <pc:sldMk cId="3227182635" sldId="303"/>
        </pc:sldMkLst>
      </pc:sldChg>
      <pc:sldChg chg="del">
        <pc:chgData name="Jackson E Polk" userId="229f3658-2692-4531-a628-d43287312a17" providerId="ADAL" clId="{DC2EBF02-68FB-4095-BD49-408A8A420BFA}" dt="2023-07-22T03:12:58.864" v="2190" actId="2696"/>
        <pc:sldMkLst>
          <pc:docMk/>
          <pc:sldMk cId="1681079350" sldId="304"/>
        </pc:sldMkLst>
      </pc:sldChg>
      <pc:sldChg chg="del">
        <pc:chgData name="Jackson E Polk" userId="229f3658-2692-4531-a628-d43287312a17" providerId="ADAL" clId="{DC2EBF02-68FB-4095-BD49-408A8A420BFA}" dt="2023-07-22T03:12:58.864" v="2190" actId="2696"/>
        <pc:sldMkLst>
          <pc:docMk/>
          <pc:sldMk cId="3171401628" sldId="305"/>
        </pc:sldMkLst>
      </pc:sldChg>
      <pc:sldChg chg="del">
        <pc:chgData name="Jackson E Polk" userId="229f3658-2692-4531-a628-d43287312a17" providerId="ADAL" clId="{DC2EBF02-68FB-4095-BD49-408A8A420BFA}" dt="2023-07-22T03:12:58.864" v="2190" actId="2696"/>
        <pc:sldMkLst>
          <pc:docMk/>
          <pc:sldMk cId="4189021652" sldId="306"/>
        </pc:sldMkLst>
      </pc:sldChg>
      <pc:sldChg chg="del">
        <pc:chgData name="Jackson E Polk" userId="229f3658-2692-4531-a628-d43287312a17" providerId="ADAL" clId="{DC2EBF02-68FB-4095-BD49-408A8A420BFA}" dt="2023-07-22T03:12:58.864" v="2190" actId="2696"/>
        <pc:sldMkLst>
          <pc:docMk/>
          <pc:sldMk cId="267869167" sldId="307"/>
        </pc:sldMkLst>
      </pc:sldChg>
      <pc:sldChg chg="del">
        <pc:chgData name="Jackson E Polk" userId="229f3658-2692-4531-a628-d43287312a17" providerId="ADAL" clId="{DC2EBF02-68FB-4095-BD49-408A8A420BFA}" dt="2023-07-22T03:12:58.864" v="2190" actId="2696"/>
        <pc:sldMkLst>
          <pc:docMk/>
          <pc:sldMk cId="1415002547" sldId="308"/>
        </pc:sldMkLst>
      </pc:sldChg>
      <pc:sldChg chg="del">
        <pc:chgData name="Jackson E Polk" userId="229f3658-2692-4531-a628-d43287312a17" providerId="ADAL" clId="{DC2EBF02-68FB-4095-BD49-408A8A420BFA}" dt="2023-07-22T03:12:58.864" v="2190" actId="2696"/>
        <pc:sldMkLst>
          <pc:docMk/>
          <pc:sldMk cId="1062320060" sldId="309"/>
        </pc:sldMkLst>
      </pc:sldChg>
      <pc:sldChg chg="del">
        <pc:chgData name="Jackson E Polk" userId="229f3658-2692-4531-a628-d43287312a17" providerId="ADAL" clId="{DC2EBF02-68FB-4095-BD49-408A8A420BFA}" dt="2023-07-22T03:12:58.864" v="2190" actId="2696"/>
        <pc:sldMkLst>
          <pc:docMk/>
          <pc:sldMk cId="2285608788" sldId="310"/>
        </pc:sldMkLst>
      </pc:sldChg>
      <pc:sldChg chg="del">
        <pc:chgData name="Jackson E Polk" userId="229f3658-2692-4531-a628-d43287312a17" providerId="ADAL" clId="{DC2EBF02-68FB-4095-BD49-408A8A420BFA}" dt="2023-07-22T03:12:58.864" v="2190" actId="2696"/>
        <pc:sldMkLst>
          <pc:docMk/>
          <pc:sldMk cId="2812660792" sldId="311"/>
        </pc:sldMkLst>
      </pc:sldChg>
      <pc:sldChg chg="del">
        <pc:chgData name="Jackson E Polk" userId="229f3658-2692-4531-a628-d43287312a17" providerId="ADAL" clId="{DC2EBF02-68FB-4095-BD49-408A8A420BFA}" dt="2023-07-22T03:12:58.864" v="2190" actId="2696"/>
        <pc:sldMkLst>
          <pc:docMk/>
          <pc:sldMk cId="509888375" sldId="312"/>
        </pc:sldMkLst>
      </pc:sldChg>
      <pc:sldChg chg="del">
        <pc:chgData name="Jackson E Polk" userId="229f3658-2692-4531-a628-d43287312a17" providerId="ADAL" clId="{DC2EBF02-68FB-4095-BD49-408A8A420BFA}" dt="2023-07-22T03:12:58.864" v="2190" actId="2696"/>
        <pc:sldMkLst>
          <pc:docMk/>
          <pc:sldMk cId="1886627538" sldId="313"/>
        </pc:sldMkLst>
      </pc:sldChg>
      <pc:sldChg chg="del">
        <pc:chgData name="Jackson E Polk" userId="229f3658-2692-4531-a628-d43287312a17" providerId="ADAL" clId="{DC2EBF02-68FB-4095-BD49-408A8A420BFA}" dt="2023-07-22T03:12:58.864" v="2190" actId="2696"/>
        <pc:sldMkLst>
          <pc:docMk/>
          <pc:sldMk cId="3223310550" sldId="314"/>
        </pc:sldMkLst>
      </pc:sldChg>
      <pc:sldChg chg="addSp delSp modSp mod modTransition delAnim modAnim modNotesTx">
        <pc:chgData name="Jackson E Polk" userId="229f3658-2692-4531-a628-d43287312a17" providerId="ADAL" clId="{DC2EBF02-68FB-4095-BD49-408A8A420BFA}" dt="2023-07-24T17:56:13.810" v="13717" actId="478"/>
        <pc:sldMkLst>
          <pc:docMk/>
          <pc:sldMk cId="2681641383" sldId="315"/>
        </pc:sldMkLst>
        <pc:spChg chg="mod">
          <ac:chgData name="Jackson E Polk" userId="229f3658-2692-4531-a628-d43287312a17" providerId="ADAL" clId="{DC2EBF02-68FB-4095-BD49-408A8A420BFA}" dt="2023-07-24T14:32:52.088" v="12879" actId="20577"/>
          <ac:spMkLst>
            <pc:docMk/>
            <pc:sldMk cId="2681641383" sldId="315"/>
            <ac:spMk id="2" creationId="{90216A59-BC63-8B51-0768-F31F18B773D8}"/>
          </ac:spMkLst>
        </pc:spChg>
        <pc:spChg chg="mod">
          <ac:chgData name="Jackson E Polk" userId="229f3658-2692-4531-a628-d43287312a17" providerId="ADAL" clId="{DC2EBF02-68FB-4095-BD49-408A8A420BFA}" dt="2023-07-21T23:35:26.924" v="1679" actId="20577"/>
          <ac:spMkLst>
            <pc:docMk/>
            <pc:sldMk cId="2681641383" sldId="315"/>
            <ac:spMk id="3" creationId="{A2231923-0857-DF8D-1D10-18CE722E72A6}"/>
          </ac:spMkLst>
        </pc:spChg>
        <pc:picChg chg="add mod">
          <ac:chgData name="Jackson E Polk" userId="229f3658-2692-4531-a628-d43287312a17" providerId="ADAL" clId="{DC2EBF02-68FB-4095-BD49-408A8A420BFA}" dt="2023-07-22T03:23:05.144" v="3640" actId="1076"/>
          <ac:picMkLst>
            <pc:docMk/>
            <pc:sldMk cId="2681641383" sldId="315"/>
            <ac:picMk id="4" creationId="{EEA7D756-D29A-F518-F488-F63058A433D5}"/>
          </ac:picMkLst>
        </pc:picChg>
        <pc:picChg chg="add del mod ord">
          <ac:chgData name="Jackson E Polk" userId="229f3658-2692-4531-a628-d43287312a17" providerId="ADAL" clId="{DC2EBF02-68FB-4095-BD49-408A8A420BFA}" dt="2023-07-24T16:47:17.179" v="13451"/>
          <ac:picMkLst>
            <pc:docMk/>
            <pc:sldMk cId="2681641383" sldId="315"/>
            <ac:picMk id="5" creationId="{E94E0522-79ED-0A88-9B80-0419148D884C}"/>
          </ac:picMkLst>
        </pc:picChg>
        <pc:picChg chg="add del mod">
          <ac:chgData name="Jackson E Polk" userId="229f3658-2692-4531-a628-d43287312a17" providerId="ADAL" clId="{DC2EBF02-68FB-4095-BD49-408A8A420BFA}" dt="2023-07-24T01:47:07.453" v="12729" actId="478"/>
          <ac:picMkLst>
            <pc:docMk/>
            <pc:sldMk cId="2681641383" sldId="315"/>
            <ac:picMk id="6" creationId="{607A7C07-FB38-DFD3-2EBC-F20E2F129117}"/>
          </ac:picMkLst>
        </pc:picChg>
        <pc:picChg chg="add del mod">
          <ac:chgData name="Jackson E Polk" userId="229f3658-2692-4531-a628-d43287312a17" providerId="ADAL" clId="{DC2EBF02-68FB-4095-BD49-408A8A420BFA}" dt="2023-07-24T16:51:35.421" v="13478" actId="478"/>
          <ac:picMkLst>
            <pc:docMk/>
            <pc:sldMk cId="2681641383" sldId="315"/>
            <ac:picMk id="6" creationId="{7223C447-267B-09F8-718A-A29E46502EE4}"/>
          </ac:picMkLst>
        </pc:picChg>
        <pc:picChg chg="add del mod">
          <ac:chgData name="Jackson E Polk" userId="229f3658-2692-4531-a628-d43287312a17" providerId="ADAL" clId="{DC2EBF02-68FB-4095-BD49-408A8A420BFA}" dt="2023-07-24T05:06:43.959" v="12745"/>
          <ac:picMkLst>
            <pc:docMk/>
            <pc:sldMk cId="2681641383" sldId="315"/>
            <ac:picMk id="13" creationId="{28B62E8C-B311-573B-CC89-10E9F782F34C}"/>
          </ac:picMkLst>
        </pc:picChg>
        <pc:picChg chg="add del mod">
          <ac:chgData name="Jackson E Polk" userId="229f3658-2692-4531-a628-d43287312a17" providerId="ADAL" clId="{DC2EBF02-68FB-4095-BD49-408A8A420BFA}" dt="2023-07-24T16:44:52.998" v="13450"/>
          <ac:picMkLst>
            <pc:docMk/>
            <pc:sldMk cId="2681641383" sldId="315"/>
            <ac:picMk id="14" creationId="{1B1C2159-4FDA-66E7-1FFC-701FF8FEF736}"/>
          </ac:picMkLst>
        </pc:picChg>
        <pc:picChg chg="add del mod">
          <ac:chgData name="Jackson E Polk" userId="229f3658-2692-4531-a628-d43287312a17" providerId="ADAL" clId="{DC2EBF02-68FB-4095-BD49-408A8A420BFA}" dt="2023-07-24T16:53:19.318" v="13481"/>
          <ac:picMkLst>
            <pc:docMk/>
            <pc:sldMk cId="2681641383" sldId="315"/>
            <ac:picMk id="15" creationId="{91A853ED-D5E0-4A1C-01B3-F1D2D84560CB}"/>
          </ac:picMkLst>
        </pc:picChg>
        <pc:picChg chg="add del mod">
          <ac:chgData name="Jackson E Polk" userId="229f3658-2692-4531-a628-d43287312a17" providerId="ADAL" clId="{DC2EBF02-68FB-4095-BD49-408A8A420BFA}" dt="2023-07-24T17:03:24.010" v="13709" actId="478"/>
          <ac:picMkLst>
            <pc:docMk/>
            <pc:sldMk cId="2681641383" sldId="315"/>
            <ac:picMk id="16" creationId="{3C631709-4ED6-A75A-2B55-0CA3C647F682}"/>
          </ac:picMkLst>
        </pc:picChg>
        <pc:picChg chg="add del mod">
          <ac:chgData name="Jackson E Polk" userId="229f3658-2692-4531-a628-d43287312a17" providerId="ADAL" clId="{DC2EBF02-68FB-4095-BD49-408A8A420BFA}" dt="2023-07-24T17:31:25.716" v="13715"/>
          <ac:picMkLst>
            <pc:docMk/>
            <pc:sldMk cId="2681641383" sldId="315"/>
            <ac:picMk id="24" creationId="{0B968828-DC6D-C945-884A-A979DEFC356A}"/>
          </ac:picMkLst>
        </pc:picChg>
        <pc:picChg chg="add del mod">
          <ac:chgData name="Jackson E Polk" userId="229f3658-2692-4531-a628-d43287312a17" providerId="ADAL" clId="{DC2EBF02-68FB-4095-BD49-408A8A420BFA}" dt="2023-07-24T17:56:13.810" v="13717" actId="478"/>
          <ac:picMkLst>
            <pc:docMk/>
            <pc:sldMk cId="2681641383" sldId="315"/>
            <ac:picMk id="25" creationId="{65A39EB1-DEE8-204F-BBA7-7049AFE6DC30}"/>
          </ac:picMkLst>
        </pc:picChg>
      </pc:sldChg>
      <pc:sldChg chg="delSp modSp add del mod ord">
        <pc:chgData name="Jackson E Polk" userId="229f3658-2692-4531-a628-d43287312a17" providerId="ADAL" clId="{DC2EBF02-68FB-4095-BD49-408A8A420BFA}" dt="2023-07-09T23:16:19.169" v="350" actId="2696"/>
        <pc:sldMkLst>
          <pc:docMk/>
          <pc:sldMk cId="468784414" sldId="316"/>
        </pc:sldMkLst>
        <pc:spChg chg="del">
          <ac:chgData name="Jackson E Polk" userId="229f3658-2692-4531-a628-d43287312a17" providerId="ADAL" clId="{DC2EBF02-68FB-4095-BD49-408A8A420BFA}" dt="2023-07-09T23:06:15.849" v="22" actId="478"/>
          <ac:spMkLst>
            <pc:docMk/>
            <pc:sldMk cId="468784414" sldId="316"/>
            <ac:spMk id="4" creationId="{F15AFDE5-7042-B033-C73A-BBA7DCF419F8}"/>
          </ac:spMkLst>
        </pc:spChg>
        <pc:spChg chg="del mod">
          <ac:chgData name="Jackson E Polk" userId="229f3658-2692-4531-a628-d43287312a17" providerId="ADAL" clId="{DC2EBF02-68FB-4095-BD49-408A8A420BFA}" dt="2023-07-09T23:06:15.849" v="22" actId="478"/>
          <ac:spMkLst>
            <pc:docMk/>
            <pc:sldMk cId="468784414" sldId="316"/>
            <ac:spMk id="5" creationId="{B03B6466-BC80-5890-8230-81C181FBCFE5}"/>
          </ac:spMkLst>
        </pc:spChg>
        <pc:spChg chg="del">
          <ac:chgData name="Jackson E Polk" userId="229f3658-2692-4531-a628-d43287312a17" providerId="ADAL" clId="{DC2EBF02-68FB-4095-BD49-408A8A420BFA}" dt="2023-07-09T23:06:15.849" v="22" actId="478"/>
          <ac:spMkLst>
            <pc:docMk/>
            <pc:sldMk cId="468784414" sldId="316"/>
            <ac:spMk id="6" creationId="{5FC3C1B8-2A7F-B50A-FEB9-FEB9D733F0DF}"/>
          </ac:spMkLst>
        </pc:spChg>
        <pc:spChg chg="del">
          <ac:chgData name="Jackson E Polk" userId="229f3658-2692-4531-a628-d43287312a17" providerId="ADAL" clId="{DC2EBF02-68FB-4095-BD49-408A8A420BFA}" dt="2023-07-09T23:06:15.849" v="22" actId="478"/>
          <ac:spMkLst>
            <pc:docMk/>
            <pc:sldMk cId="468784414" sldId="316"/>
            <ac:spMk id="7" creationId="{3B7A9332-6C98-189C-8CF9-9E3E98EDB8BB}"/>
          </ac:spMkLst>
        </pc:spChg>
        <pc:spChg chg="mod">
          <ac:chgData name="Jackson E Polk" userId="229f3658-2692-4531-a628-d43287312a17" providerId="ADAL" clId="{DC2EBF02-68FB-4095-BD49-408A8A420BFA}" dt="2023-07-09T23:15:51.180" v="347" actId="20577"/>
          <ac:spMkLst>
            <pc:docMk/>
            <pc:sldMk cId="468784414" sldId="316"/>
            <ac:spMk id="16" creationId="{239D3366-969B-7D65-E90E-8430CBBD84F7}"/>
          </ac:spMkLst>
        </pc:spChg>
        <pc:picChg chg="del">
          <ac:chgData name="Jackson E Polk" userId="229f3658-2692-4531-a628-d43287312a17" providerId="ADAL" clId="{DC2EBF02-68FB-4095-BD49-408A8A420BFA}" dt="2023-07-09T23:06:10.299" v="20" actId="478"/>
          <ac:picMkLst>
            <pc:docMk/>
            <pc:sldMk cId="468784414" sldId="316"/>
            <ac:picMk id="2" creationId="{C031796B-6EF0-D453-2C87-7BFECF6AA82D}"/>
          </ac:picMkLst>
        </pc:picChg>
      </pc:sldChg>
      <pc:sldChg chg="addSp delSp modSp new del mod">
        <pc:chgData name="Jackson E Polk" userId="229f3658-2692-4531-a628-d43287312a17" providerId="ADAL" clId="{DC2EBF02-68FB-4095-BD49-408A8A420BFA}" dt="2023-07-09T23:22:49.380" v="489" actId="47"/>
        <pc:sldMkLst>
          <pc:docMk/>
          <pc:sldMk cId="3846453737" sldId="316"/>
        </pc:sldMkLst>
        <pc:spChg chg="del mod">
          <ac:chgData name="Jackson E Polk" userId="229f3658-2692-4531-a628-d43287312a17" providerId="ADAL" clId="{DC2EBF02-68FB-4095-BD49-408A8A420BFA}" dt="2023-07-09T23:22:43.525" v="487" actId="478"/>
          <ac:spMkLst>
            <pc:docMk/>
            <pc:sldMk cId="3846453737" sldId="316"/>
            <ac:spMk id="2" creationId="{33A1DC87-16C8-D6D6-9249-6881D310EFAE}"/>
          </ac:spMkLst>
        </pc:spChg>
        <pc:spChg chg="mod">
          <ac:chgData name="Jackson E Polk" userId="229f3658-2692-4531-a628-d43287312a17" providerId="ADAL" clId="{DC2EBF02-68FB-4095-BD49-408A8A420BFA}" dt="2023-07-09T23:16:32.091" v="371" actId="20577"/>
          <ac:spMkLst>
            <pc:docMk/>
            <pc:sldMk cId="3846453737" sldId="316"/>
            <ac:spMk id="3" creationId="{43F384E4-9EC1-E6B3-1529-F9C6AE864F9F}"/>
          </ac:spMkLst>
        </pc:spChg>
        <pc:spChg chg="add mod">
          <ac:chgData name="Jackson E Polk" userId="229f3658-2692-4531-a628-d43287312a17" providerId="ADAL" clId="{DC2EBF02-68FB-4095-BD49-408A8A420BFA}" dt="2023-07-09T23:22:43.525" v="487" actId="478"/>
          <ac:spMkLst>
            <pc:docMk/>
            <pc:sldMk cId="3846453737" sldId="316"/>
            <ac:spMk id="5" creationId="{6945EB8D-B810-589E-852B-E0DAD67EAAAF}"/>
          </ac:spMkLst>
        </pc:spChg>
      </pc:sldChg>
      <pc:sldChg chg="addSp delSp modSp new del mod modNotesTx">
        <pc:chgData name="Jackson E Polk" userId="229f3658-2692-4531-a628-d43287312a17" providerId="ADAL" clId="{DC2EBF02-68FB-4095-BD49-408A8A420BFA}" dt="2023-07-22T03:12:58.864" v="2190" actId="2696"/>
        <pc:sldMkLst>
          <pc:docMk/>
          <pc:sldMk cId="2714860345" sldId="317"/>
        </pc:sldMkLst>
        <pc:spChg chg="add mod">
          <ac:chgData name="Jackson E Polk" userId="229f3658-2692-4531-a628-d43287312a17" providerId="ADAL" clId="{DC2EBF02-68FB-4095-BD49-408A8A420BFA}" dt="2023-07-10T22:14:40.649" v="1174" actId="1076"/>
          <ac:spMkLst>
            <pc:docMk/>
            <pc:sldMk cId="2714860345" sldId="317"/>
            <ac:spMk id="2" creationId="{28E5FDBF-8007-AECE-E7FD-2987128AF399}"/>
          </ac:spMkLst>
        </pc:spChg>
        <pc:spChg chg="del">
          <ac:chgData name="Jackson E Polk" userId="229f3658-2692-4531-a628-d43287312a17" providerId="ADAL" clId="{DC2EBF02-68FB-4095-BD49-408A8A420BFA}" dt="2023-07-09T23:23:21.661" v="573" actId="3680"/>
          <ac:spMkLst>
            <pc:docMk/>
            <pc:sldMk cId="2714860345" sldId="317"/>
            <ac:spMk id="2" creationId="{BA827AC0-F4DE-063F-4E45-69B37E5505FD}"/>
          </ac:spMkLst>
        </pc:spChg>
        <pc:spChg chg="del mod">
          <ac:chgData name="Jackson E Polk" userId="229f3658-2692-4531-a628-d43287312a17" providerId="ADAL" clId="{DC2EBF02-68FB-4095-BD49-408A8A420BFA}" dt="2023-07-09T23:24:32.190" v="660" actId="478"/>
          <ac:spMkLst>
            <pc:docMk/>
            <pc:sldMk cId="2714860345" sldId="317"/>
            <ac:spMk id="3" creationId="{724343EC-408F-A568-A2FE-99CA4155D141}"/>
          </ac:spMkLst>
        </pc:spChg>
        <pc:spChg chg="del">
          <ac:chgData name="Jackson E Polk" userId="229f3658-2692-4531-a628-d43287312a17" providerId="ADAL" clId="{DC2EBF02-68FB-4095-BD49-408A8A420BFA}" dt="2023-07-09T23:23:13.761" v="572" actId="478"/>
          <ac:spMkLst>
            <pc:docMk/>
            <pc:sldMk cId="2714860345" sldId="317"/>
            <ac:spMk id="4" creationId="{2163DC11-A41C-5C97-78AD-FF93712B8390}"/>
          </ac:spMkLst>
        </pc:spChg>
        <pc:spChg chg="add del mod">
          <ac:chgData name="Jackson E Polk" userId="229f3658-2692-4531-a628-d43287312a17" providerId="ADAL" clId="{DC2EBF02-68FB-4095-BD49-408A8A420BFA}" dt="2023-07-09T23:24:31.130" v="659"/>
          <ac:spMkLst>
            <pc:docMk/>
            <pc:sldMk cId="2714860345" sldId="317"/>
            <ac:spMk id="6" creationId="{11381DAD-9D98-C64D-7133-49F15331B955}"/>
          </ac:spMkLst>
        </pc:spChg>
        <pc:spChg chg="add del mod">
          <ac:chgData name="Jackson E Polk" userId="229f3658-2692-4531-a628-d43287312a17" providerId="ADAL" clId="{DC2EBF02-68FB-4095-BD49-408A8A420BFA}" dt="2023-07-09T23:24:34.912" v="664" actId="478"/>
          <ac:spMkLst>
            <pc:docMk/>
            <pc:sldMk cId="2714860345" sldId="317"/>
            <ac:spMk id="8" creationId="{3A4EFC73-2AF4-6D32-7DA4-83762529AF4F}"/>
          </ac:spMkLst>
        </pc:spChg>
        <pc:spChg chg="add del mod">
          <ac:chgData name="Jackson E Polk" userId="229f3658-2692-4531-a628-d43287312a17" providerId="ADAL" clId="{DC2EBF02-68FB-4095-BD49-408A8A420BFA}" dt="2023-07-09T23:24:33.649" v="662"/>
          <ac:spMkLst>
            <pc:docMk/>
            <pc:sldMk cId="2714860345" sldId="317"/>
            <ac:spMk id="9" creationId="{78AA8265-C639-33EC-D3FC-71AA6170FF2B}"/>
          </ac:spMkLst>
        </pc:spChg>
        <pc:spChg chg="add mod">
          <ac:chgData name="Jackson E Polk" userId="229f3658-2692-4531-a628-d43287312a17" providerId="ADAL" clId="{DC2EBF02-68FB-4095-BD49-408A8A420BFA}" dt="2023-07-09T23:29:57.606" v="975" actId="20577"/>
          <ac:spMkLst>
            <pc:docMk/>
            <pc:sldMk cId="2714860345" sldId="317"/>
            <ac:spMk id="10" creationId="{E36B4A61-D8C7-B1C8-DA40-9FEB56118F5A}"/>
          </ac:spMkLst>
        </pc:spChg>
        <pc:spChg chg="add mod">
          <ac:chgData name="Jackson E Polk" userId="229f3658-2692-4531-a628-d43287312a17" providerId="ADAL" clId="{DC2EBF02-68FB-4095-BD49-408A8A420BFA}" dt="2023-07-10T22:14:17.962" v="1117" actId="1076"/>
          <ac:spMkLst>
            <pc:docMk/>
            <pc:sldMk cId="2714860345" sldId="317"/>
            <ac:spMk id="11" creationId="{3EA1B779-2B42-95DC-2A65-17ADF36F95D3}"/>
          </ac:spMkLst>
        </pc:spChg>
        <pc:graphicFrameChg chg="add mod ord modGraphic">
          <ac:chgData name="Jackson E Polk" userId="229f3658-2692-4531-a628-d43287312a17" providerId="ADAL" clId="{DC2EBF02-68FB-4095-BD49-408A8A420BFA}" dt="2023-07-11T05:51:05.306" v="1350" actId="20577"/>
          <ac:graphicFrameMkLst>
            <pc:docMk/>
            <pc:sldMk cId="2714860345" sldId="317"/>
            <ac:graphicFrameMk id="5" creationId="{E61C1B97-2BF0-0FFC-52F6-31780D4F198F}"/>
          </ac:graphicFrameMkLst>
        </pc:graphicFrameChg>
      </pc:sldChg>
      <pc:sldChg chg="addSp delSp modSp new del mod">
        <pc:chgData name="Jackson E Polk" userId="229f3658-2692-4531-a628-d43287312a17" providerId="ADAL" clId="{DC2EBF02-68FB-4095-BD49-408A8A420BFA}" dt="2023-07-22T03:12:58.864" v="2190" actId="2696"/>
        <pc:sldMkLst>
          <pc:docMk/>
          <pc:sldMk cId="754111137" sldId="318"/>
        </pc:sldMkLst>
        <pc:spChg chg="mod">
          <ac:chgData name="Jackson E Polk" userId="229f3658-2692-4531-a628-d43287312a17" providerId="ADAL" clId="{DC2EBF02-68FB-4095-BD49-408A8A420BFA}" dt="2023-07-11T20:46:49.907" v="1648" actId="13926"/>
          <ac:spMkLst>
            <pc:docMk/>
            <pc:sldMk cId="754111137" sldId="318"/>
            <ac:spMk id="2" creationId="{1789DDFB-1B86-0F7A-3BF4-C8ECF0A3CB4D}"/>
          </ac:spMkLst>
        </pc:spChg>
        <pc:spChg chg="mod">
          <ac:chgData name="Jackson E Polk" userId="229f3658-2692-4531-a628-d43287312a17" providerId="ADAL" clId="{DC2EBF02-68FB-4095-BD49-408A8A420BFA}" dt="2023-07-11T20:35:36.130" v="1375" actId="20577"/>
          <ac:spMkLst>
            <pc:docMk/>
            <pc:sldMk cId="754111137" sldId="318"/>
            <ac:spMk id="3" creationId="{DFA05783-ECCC-8B9F-81FB-479706F67DC7}"/>
          </ac:spMkLst>
        </pc:spChg>
        <pc:spChg chg="del">
          <ac:chgData name="Jackson E Polk" userId="229f3658-2692-4531-a628-d43287312a17" providerId="ADAL" clId="{DC2EBF02-68FB-4095-BD49-408A8A420BFA}" dt="2023-07-11T20:35:23.083" v="1352" actId="931"/>
          <ac:spMkLst>
            <pc:docMk/>
            <pc:sldMk cId="754111137" sldId="318"/>
            <ac:spMk id="4" creationId="{A88AB2D8-49F2-3BD8-4E69-6FA71F877DDE}"/>
          </ac:spMkLst>
        </pc:spChg>
        <pc:picChg chg="add mod">
          <ac:chgData name="Jackson E Polk" userId="229f3658-2692-4531-a628-d43287312a17" providerId="ADAL" clId="{DC2EBF02-68FB-4095-BD49-408A8A420BFA}" dt="2023-07-11T20:35:29.650" v="1355" actId="14826"/>
          <ac:picMkLst>
            <pc:docMk/>
            <pc:sldMk cId="754111137" sldId="318"/>
            <ac:picMk id="6" creationId="{01B6C2BF-8C11-6FCC-69CE-B909D63791D0}"/>
          </ac:picMkLst>
        </pc:picChg>
      </pc:sldChg>
      <pc:sldChg chg="addSp delSp modSp new mod modTransition delAnim modAnim">
        <pc:chgData name="Jackson E Polk" userId="229f3658-2692-4531-a628-d43287312a17" providerId="ADAL" clId="{DC2EBF02-68FB-4095-BD49-408A8A420BFA}" dt="2023-07-24T17:56:15.189" v="13718" actId="478"/>
        <pc:sldMkLst>
          <pc:docMk/>
          <pc:sldMk cId="2161318728" sldId="319"/>
        </pc:sldMkLst>
        <pc:spChg chg="mod">
          <ac:chgData name="Jackson E Polk" userId="229f3658-2692-4531-a628-d43287312a17" providerId="ADAL" clId="{DC2EBF02-68FB-4095-BD49-408A8A420BFA}" dt="2023-07-24T14:34:58.094" v="12886" actId="20577"/>
          <ac:spMkLst>
            <pc:docMk/>
            <pc:sldMk cId="2161318728" sldId="319"/>
            <ac:spMk id="2" creationId="{AF4A60F2-BC97-5717-9BF3-9A8930501056}"/>
          </ac:spMkLst>
        </pc:spChg>
        <pc:spChg chg="mod">
          <ac:chgData name="Jackson E Polk" userId="229f3658-2692-4531-a628-d43287312a17" providerId="ADAL" clId="{DC2EBF02-68FB-4095-BD49-408A8A420BFA}" dt="2023-07-21T23:39:13.834" v="1935" actId="20577"/>
          <ac:spMkLst>
            <pc:docMk/>
            <pc:sldMk cId="2161318728" sldId="319"/>
            <ac:spMk id="3" creationId="{44B4A1AF-6A53-124E-C3B0-40658ED968AF}"/>
          </ac:spMkLst>
        </pc:spChg>
        <pc:spChg chg="add mod">
          <ac:chgData name="Jackson E Polk" userId="229f3658-2692-4531-a628-d43287312a17" providerId="ADAL" clId="{DC2EBF02-68FB-4095-BD49-408A8A420BFA}" dt="2023-07-22T04:42:29.874" v="11760" actId="1076"/>
          <ac:spMkLst>
            <pc:docMk/>
            <pc:sldMk cId="2161318728" sldId="319"/>
            <ac:spMk id="6" creationId="{6809CC6E-5C06-B2DC-29EC-2E5E29FC8008}"/>
          </ac:spMkLst>
        </pc:spChg>
        <pc:picChg chg="add del mod ord">
          <ac:chgData name="Jackson E Polk" userId="229f3658-2692-4531-a628-d43287312a17" providerId="ADAL" clId="{DC2EBF02-68FB-4095-BD49-408A8A420BFA}" dt="2023-07-24T16:47:43.979" v="13452" actId="478"/>
          <ac:picMkLst>
            <pc:docMk/>
            <pc:sldMk cId="2161318728" sldId="319"/>
            <ac:picMk id="4" creationId="{2CF23E78-E3AE-21D5-D77E-2505F818DCBE}"/>
          </ac:picMkLst>
        </pc:picChg>
        <pc:picChg chg="add del mod">
          <ac:chgData name="Jackson E Polk" userId="229f3658-2692-4531-a628-d43287312a17" providerId="ADAL" clId="{DC2EBF02-68FB-4095-BD49-408A8A420BFA}" dt="2023-07-22T03:27:46.683" v="4092" actId="478"/>
          <ac:picMkLst>
            <pc:docMk/>
            <pc:sldMk cId="2161318728" sldId="319"/>
            <ac:picMk id="4" creationId="{B3E4E1A1-6FCB-56C8-2E52-5A88ABB30CE7}"/>
          </ac:picMkLst>
        </pc:picChg>
        <pc:picChg chg="add mod">
          <ac:chgData name="Jackson E Polk" userId="229f3658-2692-4531-a628-d43287312a17" providerId="ADAL" clId="{DC2EBF02-68FB-4095-BD49-408A8A420BFA}" dt="2023-07-22T03:27:56.363" v="4096" actId="1076"/>
          <ac:picMkLst>
            <pc:docMk/>
            <pc:sldMk cId="2161318728" sldId="319"/>
            <ac:picMk id="5" creationId="{52DAA56C-1A5F-B440-5C36-ECE4284DEA85}"/>
          </ac:picMkLst>
        </pc:picChg>
        <pc:picChg chg="add del mod">
          <ac:chgData name="Jackson E Polk" userId="229f3658-2692-4531-a628-d43287312a17" providerId="ADAL" clId="{DC2EBF02-68FB-4095-BD49-408A8A420BFA}" dt="2023-07-24T16:44:52.998" v="13450"/>
          <ac:picMkLst>
            <pc:docMk/>
            <pc:sldMk cId="2161318728" sldId="319"/>
            <ac:picMk id="8" creationId="{4519415F-7581-1864-6888-B64981F26CBA}"/>
          </ac:picMkLst>
        </pc:picChg>
        <pc:picChg chg="add del mod">
          <ac:chgData name="Jackson E Polk" userId="229f3658-2692-4531-a628-d43287312a17" providerId="ADAL" clId="{DC2EBF02-68FB-4095-BD49-408A8A420BFA}" dt="2023-07-24T17:03:25.853" v="13710" actId="478"/>
          <ac:picMkLst>
            <pc:docMk/>
            <pc:sldMk cId="2161318728" sldId="319"/>
            <ac:picMk id="12" creationId="{BF0D0725-A870-4BCF-1F2D-88237A60C2B7}"/>
          </ac:picMkLst>
        </pc:picChg>
        <pc:picChg chg="add del mod">
          <ac:chgData name="Jackson E Polk" userId="229f3658-2692-4531-a628-d43287312a17" providerId="ADAL" clId="{DC2EBF02-68FB-4095-BD49-408A8A420BFA}" dt="2023-07-24T17:31:25.716" v="13715"/>
          <ac:picMkLst>
            <pc:docMk/>
            <pc:sldMk cId="2161318728" sldId="319"/>
            <ac:picMk id="19" creationId="{00C6682E-5300-00F6-8881-90CBDAD59580}"/>
          </ac:picMkLst>
        </pc:picChg>
        <pc:picChg chg="add del mod">
          <ac:chgData name="Jackson E Polk" userId="229f3658-2692-4531-a628-d43287312a17" providerId="ADAL" clId="{DC2EBF02-68FB-4095-BD49-408A8A420BFA}" dt="2023-07-24T17:56:15.189" v="13718" actId="478"/>
          <ac:picMkLst>
            <pc:docMk/>
            <pc:sldMk cId="2161318728" sldId="319"/>
            <ac:picMk id="20" creationId="{7A591B29-8E60-EB05-B74C-71D055A499CB}"/>
          </ac:picMkLst>
        </pc:picChg>
      </pc:sldChg>
      <pc:sldChg chg="modSp new del mod">
        <pc:chgData name="Jackson E Polk" userId="229f3658-2692-4531-a628-d43287312a17" providerId="ADAL" clId="{DC2EBF02-68FB-4095-BD49-408A8A420BFA}" dt="2023-07-22T03:29:44.621" v="4170" actId="47"/>
        <pc:sldMkLst>
          <pc:docMk/>
          <pc:sldMk cId="3316833130" sldId="320"/>
        </pc:sldMkLst>
        <pc:spChg chg="mod">
          <ac:chgData name="Jackson E Polk" userId="229f3658-2692-4531-a628-d43287312a17" providerId="ADAL" clId="{DC2EBF02-68FB-4095-BD49-408A8A420BFA}" dt="2023-07-21T23:40:01.351" v="2018" actId="20577"/>
          <ac:spMkLst>
            <pc:docMk/>
            <pc:sldMk cId="3316833130" sldId="320"/>
            <ac:spMk id="3" creationId="{2F3A65B3-E8FA-91B0-AEA9-274CAD016CEB}"/>
          </ac:spMkLst>
        </pc:spChg>
      </pc:sldChg>
      <pc:sldChg chg="addSp delSp modSp new mod ord modTransition delAnim modAnim">
        <pc:chgData name="Jackson E Polk" userId="229f3658-2692-4531-a628-d43287312a17" providerId="ADAL" clId="{DC2EBF02-68FB-4095-BD49-408A8A420BFA}" dt="2023-07-24T17:56:33.541" v="13729" actId="478"/>
        <pc:sldMkLst>
          <pc:docMk/>
          <pc:sldMk cId="276879999" sldId="321"/>
        </pc:sldMkLst>
        <pc:spChg chg="mod">
          <ac:chgData name="Jackson E Polk" userId="229f3658-2692-4531-a628-d43287312a17" providerId="ADAL" clId="{DC2EBF02-68FB-4095-BD49-408A8A420BFA}" dt="2023-07-22T04:07:02.890" v="7752" actId="1076"/>
          <ac:spMkLst>
            <pc:docMk/>
            <pc:sldMk cId="276879999" sldId="321"/>
            <ac:spMk id="2" creationId="{7E630A61-9813-3D67-B5B4-1A88D133C9D3}"/>
          </ac:spMkLst>
        </pc:spChg>
        <pc:spChg chg="add del mod">
          <ac:chgData name="Jackson E Polk" userId="229f3658-2692-4531-a628-d43287312a17" providerId="ADAL" clId="{DC2EBF02-68FB-4095-BD49-408A8A420BFA}" dt="2023-07-22T04:46:06.241" v="12120" actId="20577"/>
          <ac:spMkLst>
            <pc:docMk/>
            <pc:sldMk cId="276879999" sldId="321"/>
            <ac:spMk id="3" creationId="{48EEE2C5-D536-25E6-1848-C18EF0E89179}"/>
          </ac:spMkLst>
        </pc:spChg>
        <pc:spChg chg="mod">
          <ac:chgData name="Jackson E Polk" userId="229f3658-2692-4531-a628-d43287312a17" providerId="ADAL" clId="{DC2EBF02-68FB-4095-BD49-408A8A420BFA}" dt="2023-07-22T04:07:02.890" v="7752" actId="1076"/>
          <ac:spMkLst>
            <pc:docMk/>
            <pc:sldMk cId="276879999" sldId="321"/>
            <ac:spMk id="4" creationId="{06C0570A-AC33-234D-E1E5-874F89341E90}"/>
          </ac:spMkLst>
        </pc:spChg>
        <pc:spChg chg="mod">
          <ac:chgData name="Jackson E Polk" userId="229f3658-2692-4531-a628-d43287312a17" providerId="ADAL" clId="{DC2EBF02-68FB-4095-BD49-408A8A420BFA}" dt="2023-07-24T14:43:38.304" v="13134" actId="20577"/>
          <ac:spMkLst>
            <pc:docMk/>
            <pc:sldMk cId="276879999" sldId="321"/>
            <ac:spMk id="5" creationId="{DED14CAD-6596-6B2B-10E0-3ABF0AB46A55}"/>
          </ac:spMkLst>
        </pc:spChg>
        <pc:spChg chg="mod">
          <ac:chgData name="Jackson E Polk" userId="229f3658-2692-4531-a628-d43287312a17" providerId="ADAL" clId="{DC2EBF02-68FB-4095-BD49-408A8A420BFA}" dt="2023-07-22T04:06:50.725" v="7751" actId="1076"/>
          <ac:spMkLst>
            <pc:docMk/>
            <pc:sldMk cId="276879999" sldId="321"/>
            <ac:spMk id="6" creationId="{FAC97D4C-440F-D19D-B9AE-0489ADB84AF9}"/>
          </ac:spMkLst>
        </pc:spChg>
        <pc:spChg chg="add del">
          <ac:chgData name="Jackson E Polk" userId="229f3658-2692-4531-a628-d43287312a17" providerId="ADAL" clId="{DC2EBF02-68FB-4095-BD49-408A8A420BFA}" dt="2023-07-22T03:45:37.218" v="5894" actId="478"/>
          <ac:spMkLst>
            <pc:docMk/>
            <pc:sldMk cId="276879999" sldId="321"/>
            <ac:spMk id="7" creationId="{DB400D28-D134-8136-1D7E-D5FE95E1DC46}"/>
          </ac:spMkLst>
        </pc:spChg>
        <pc:spChg chg="add mod">
          <ac:chgData name="Jackson E Polk" userId="229f3658-2692-4531-a628-d43287312a17" providerId="ADAL" clId="{DC2EBF02-68FB-4095-BD49-408A8A420BFA}" dt="2023-07-22T04:45:45.071" v="12094" actId="1076"/>
          <ac:spMkLst>
            <pc:docMk/>
            <pc:sldMk cId="276879999" sldId="321"/>
            <ac:spMk id="14" creationId="{22C9A75C-02D1-F42A-089B-60459121829D}"/>
          </ac:spMkLst>
        </pc:spChg>
        <pc:picChg chg="add del mod ord">
          <ac:chgData name="Jackson E Polk" userId="229f3658-2692-4531-a628-d43287312a17" providerId="ADAL" clId="{DC2EBF02-68FB-4095-BD49-408A8A420BFA}" dt="2023-07-24T16:47:58.937" v="13460" actId="478"/>
          <ac:picMkLst>
            <pc:docMk/>
            <pc:sldMk cId="276879999" sldId="321"/>
            <ac:picMk id="7" creationId="{CAD90A80-770B-7894-9873-E5FF57F2D769}"/>
          </ac:picMkLst>
        </pc:picChg>
        <pc:picChg chg="add del mod">
          <ac:chgData name="Jackson E Polk" userId="229f3658-2692-4531-a628-d43287312a17" providerId="ADAL" clId="{DC2EBF02-68FB-4095-BD49-408A8A420BFA}" dt="2023-07-22T03:45:25.714" v="5889"/>
          <ac:picMkLst>
            <pc:docMk/>
            <pc:sldMk cId="276879999" sldId="321"/>
            <ac:picMk id="8" creationId="{E3D71EEB-6CD7-8F13-2744-B438F8180945}"/>
          </ac:picMkLst>
        </pc:picChg>
        <pc:picChg chg="add del mod">
          <ac:chgData name="Jackson E Polk" userId="229f3658-2692-4531-a628-d43287312a17" providerId="ADAL" clId="{DC2EBF02-68FB-4095-BD49-408A8A420BFA}" dt="2023-07-24T16:44:52.998" v="13450"/>
          <ac:picMkLst>
            <pc:docMk/>
            <pc:sldMk cId="276879999" sldId="321"/>
            <ac:picMk id="8" creationId="{F7F52229-93CA-A784-4BB0-007D3138213A}"/>
          </ac:picMkLst>
        </pc:picChg>
        <pc:picChg chg="add del mod">
          <ac:chgData name="Jackson E Polk" userId="229f3658-2692-4531-a628-d43287312a17" providerId="ADAL" clId="{DC2EBF02-68FB-4095-BD49-408A8A420BFA}" dt="2023-07-22T03:45:31.277" v="5891"/>
          <ac:picMkLst>
            <pc:docMk/>
            <pc:sldMk cId="276879999" sldId="321"/>
            <ac:picMk id="9" creationId="{B131AD57-EFAC-36B4-ACF7-A7DB509A03D9}"/>
          </ac:picMkLst>
        </pc:picChg>
        <pc:picChg chg="add del mod">
          <ac:chgData name="Jackson E Polk" userId="229f3658-2692-4531-a628-d43287312a17" providerId="ADAL" clId="{DC2EBF02-68FB-4095-BD49-408A8A420BFA}" dt="2023-07-24T17:56:33.541" v="13729" actId="478"/>
          <ac:picMkLst>
            <pc:docMk/>
            <pc:sldMk cId="276879999" sldId="321"/>
            <ac:picMk id="10" creationId="{941BCD2E-EB79-9694-2094-C296B31F49E2}"/>
          </ac:picMkLst>
        </pc:picChg>
        <pc:picChg chg="add mod">
          <ac:chgData name="Jackson E Polk" userId="229f3658-2692-4531-a628-d43287312a17" providerId="ADAL" clId="{DC2EBF02-68FB-4095-BD49-408A8A420BFA}" dt="2023-07-22T03:45:33.464" v="5893"/>
          <ac:picMkLst>
            <pc:docMk/>
            <pc:sldMk cId="276879999" sldId="321"/>
            <ac:picMk id="10" creationId="{D5110126-8A46-D6F5-8736-F00B281E589E}"/>
          </ac:picMkLst>
        </pc:picChg>
        <pc:picChg chg="add del mod">
          <ac:chgData name="Jackson E Polk" userId="229f3658-2692-4531-a628-d43287312a17" providerId="ADAL" clId="{DC2EBF02-68FB-4095-BD49-408A8A420BFA}" dt="2023-07-22T03:45:54.950" v="5899" actId="478"/>
          <ac:picMkLst>
            <pc:docMk/>
            <pc:sldMk cId="276879999" sldId="321"/>
            <ac:picMk id="11" creationId="{C3CE7349-6E22-5839-E08B-DF1FFE1CC66F}"/>
          </ac:picMkLst>
        </pc:picChg>
        <pc:picChg chg="add mod ord">
          <ac:chgData name="Jackson E Polk" userId="229f3658-2692-4531-a628-d43287312a17" providerId="ADAL" clId="{DC2EBF02-68FB-4095-BD49-408A8A420BFA}" dt="2023-07-22T04:45:46.644" v="12095" actId="1076"/>
          <ac:picMkLst>
            <pc:docMk/>
            <pc:sldMk cId="276879999" sldId="321"/>
            <ac:picMk id="12" creationId="{37A6BCF9-5774-A6BA-8A27-A88CA73C020A}"/>
          </ac:picMkLst>
        </pc:picChg>
        <pc:picChg chg="add mod">
          <ac:chgData name="Jackson E Polk" userId="229f3658-2692-4531-a628-d43287312a17" providerId="ADAL" clId="{DC2EBF02-68FB-4095-BD49-408A8A420BFA}" dt="2023-07-22T03:47:21.688" v="6182"/>
          <ac:picMkLst>
            <pc:docMk/>
            <pc:sldMk cId="276879999" sldId="321"/>
            <ac:picMk id="13" creationId="{00D04540-2A1D-A6E2-7668-361E02CF2BE4}"/>
          </ac:picMkLst>
        </pc:picChg>
      </pc:sldChg>
      <pc:sldChg chg="modSp new del mod">
        <pc:chgData name="Jackson E Polk" userId="229f3658-2692-4531-a628-d43287312a17" providerId="ADAL" clId="{DC2EBF02-68FB-4095-BD49-408A8A420BFA}" dt="2023-07-22T03:12:58.864" v="2190" actId="2696"/>
        <pc:sldMkLst>
          <pc:docMk/>
          <pc:sldMk cId="2017167400" sldId="322"/>
        </pc:sldMkLst>
        <pc:spChg chg="mod">
          <ac:chgData name="Jackson E Polk" userId="229f3658-2692-4531-a628-d43287312a17" providerId="ADAL" clId="{DC2EBF02-68FB-4095-BD49-408A8A420BFA}" dt="2023-07-22T03:12:45.510" v="2187" actId="20577"/>
          <ac:spMkLst>
            <pc:docMk/>
            <pc:sldMk cId="2017167400" sldId="322"/>
            <ac:spMk id="6" creationId="{1D38E2FC-582E-52EB-6CF9-AA6212DBEAC1}"/>
          </ac:spMkLst>
        </pc:spChg>
      </pc:sldChg>
      <pc:sldChg chg="modSp new del mod">
        <pc:chgData name="Jackson E Polk" userId="229f3658-2692-4531-a628-d43287312a17" providerId="ADAL" clId="{DC2EBF02-68FB-4095-BD49-408A8A420BFA}" dt="2023-07-22T03:45:08.286" v="5887" actId="47"/>
        <pc:sldMkLst>
          <pc:docMk/>
          <pc:sldMk cId="2051963758" sldId="322"/>
        </pc:sldMkLst>
        <pc:spChg chg="mod">
          <ac:chgData name="Jackson E Polk" userId="229f3658-2692-4531-a628-d43287312a17" providerId="ADAL" clId="{DC2EBF02-68FB-4095-BD49-408A8A420BFA}" dt="2023-07-22T03:13:34.052" v="2251" actId="20577"/>
          <ac:spMkLst>
            <pc:docMk/>
            <pc:sldMk cId="2051963758" sldId="322"/>
            <ac:spMk id="2" creationId="{EDC8E05A-4CE6-7E9F-FAD9-7B39B96BEC2D}"/>
          </ac:spMkLst>
        </pc:spChg>
        <pc:spChg chg="mod">
          <ac:chgData name="Jackson E Polk" userId="229f3658-2692-4531-a628-d43287312a17" providerId="ADAL" clId="{DC2EBF02-68FB-4095-BD49-408A8A420BFA}" dt="2023-07-22T03:13:17.492" v="2206" actId="20577"/>
          <ac:spMkLst>
            <pc:docMk/>
            <pc:sldMk cId="2051963758" sldId="322"/>
            <ac:spMk id="3" creationId="{2EDE35E0-6F03-B385-85EC-ACFE5824836E}"/>
          </ac:spMkLst>
        </pc:spChg>
      </pc:sldChg>
      <pc:sldChg chg="delSp modSp new del mod">
        <pc:chgData name="Jackson E Polk" userId="229f3658-2692-4531-a628-d43287312a17" providerId="ADAL" clId="{DC2EBF02-68FB-4095-BD49-408A8A420BFA}" dt="2023-07-22T04:10:36.731" v="8051" actId="2696"/>
        <pc:sldMkLst>
          <pc:docMk/>
          <pc:sldMk cId="1012835889" sldId="323"/>
        </pc:sldMkLst>
        <pc:spChg chg="del">
          <ac:chgData name="Jackson E Polk" userId="229f3658-2692-4531-a628-d43287312a17" providerId="ADAL" clId="{DC2EBF02-68FB-4095-BD49-408A8A420BFA}" dt="2023-07-22T03:14:29.452" v="2275" actId="478"/>
          <ac:spMkLst>
            <pc:docMk/>
            <pc:sldMk cId="1012835889" sldId="323"/>
            <ac:spMk id="2" creationId="{3F42CDE6-E31C-F71D-D4B2-5D90C41620AE}"/>
          </ac:spMkLst>
        </pc:spChg>
        <pc:spChg chg="del">
          <ac:chgData name="Jackson E Polk" userId="229f3658-2692-4531-a628-d43287312a17" providerId="ADAL" clId="{DC2EBF02-68FB-4095-BD49-408A8A420BFA}" dt="2023-07-22T03:14:32.297" v="2278" actId="478"/>
          <ac:spMkLst>
            <pc:docMk/>
            <pc:sldMk cId="1012835889" sldId="323"/>
            <ac:spMk id="3" creationId="{0A4256A5-FAE9-4D74-A1E4-E987714CFC8D}"/>
          </ac:spMkLst>
        </pc:spChg>
        <pc:spChg chg="del">
          <ac:chgData name="Jackson E Polk" userId="229f3658-2692-4531-a628-d43287312a17" providerId="ADAL" clId="{DC2EBF02-68FB-4095-BD49-408A8A420BFA}" dt="2023-07-22T03:14:30.581" v="2276" actId="478"/>
          <ac:spMkLst>
            <pc:docMk/>
            <pc:sldMk cId="1012835889" sldId="323"/>
            <ac:spMk id="4" creationId="{E945F05B-60C3-9C84-0E74-614524B3152B}"/>
          </ac:spMkLst>
        </pc:spChg>
        <pc:spChg chg="del">
          <ac:chgData name="Jackson E Polk" userId="229f3658-2692-4531-a628-d43287312a17" providerId="ADAL" clId="{DC2EBF02-68FB-4095-BD49-408A8A420BFA}" dt="2023-07-22T03:14:31.254" v="2277" actId="478"/>
          <ac:spMkLst>
            <pc:docMk/>
            <pc:sldMk cId="1012835889" sldId="323"/>
            <ac:spMk id="5" creationId="{49751025-9D6A-A948-96BB-A906B4C867B6}"/>
          </ac:spMkLst>
        </pc:spChg>
        <pc:spChg chg="mod">
          <ac:chgData name="Jackson E Polk" userId="229f3658-2692-4531-a628-d43287312a17" providerId="ADAL" clId="{DC2EBF02-68FB-4095-BD49-408A8A420BFA}" dt="2023-07-22T04:02:28.090" v="7607" actId="20577"/>
          <ac:spMkLst>
            <pc:docMk/>
            <pc:sldMk cId="1012835889" sldId="323"/>
            <ac:spMk id="6" creationId="{7F4728A2-3945-F0B4-9E41-587BCF29EF90}"/>
          </ac:spMkLst>
        </pc:spChg>
      </pc:sldChg>
      <pc:sldChg chg="new del">
        <pc:chgData name="Jackson E Polk" userId="229f3658-2692-4531-a628-d43287312a17" providerId="ADAL" clId="{DC2EBF02-68FB-4095-BD49-408A8A420BFA}" dt="2023-07-22T03:12:58.864" v="2190" actId="2696"/>
        <pc:sldMkLst>
          <pc:docMk/>
          <pc:sldMk cId="1903978174" sldId="323"/>
        </pc:sldMkLst>
      </pc:sldChg>
      <pc:sldChg chg="addSp delSp modSp add mod modTransition delAnim modAnim modNotesTx">
        <pc:chgData name="Jackson E Polk" userId="229f3658-2692-4531-a628-d43287312a17" providerId="ADAL" clId="{DC2EBF02-68FB-4095-BD49-408A8A420BFA}" dt="2023-07-24T17:56:32.518" v="13728" actId="478"/>
        <pc:sldMkLst>
          <pc:docMk/>
          <pc:sldMk cId="141541305" sldId="324"/>
        </pc:sldMkLst>
        <pc:spChg chg="mod">
          <ac:chgData name="Jackson E Polk" userId="229f3658-2692-4531-a628-d43287312a17" providerId="ADAL" clId="{DC2EBF02-68FB-4095-BD49-408A8A420BFA}" dt="2023-07-22T03:52:59.506" v="6990" actId="20577"/>
          <ac:spMkLst>
            <pc:docMk/>
            <pc:sldMk cId="141541305" sldId="324"/>
            <ac:spMk id="3" creationId="{48EEE2C5-D536-25E6-1848-C18EF0E89179}"/>
          </ac:spMkLst>
        </pc:spChg>
        <pc:spChg chg="mod">
          <ac:chgData name="Jackson E Polk" userId="229f3658-2692-4531-a628-d43287312a17" providerId="ADAL" clId="{DC2EBF02-68FB-4095-BD49-408A8A420BFA}" dt="2023-07-24T15:03:47.173" v="13424" actId="20577"/>
          <ac:spMkLst>
            <pc:docMk/>
            <pc:sldMk cId="141541305" sldId="324"/>
            <ac:spMk id="5" creationId="{DED14CAD-6596-6B2B-10E0-3ABF0AB46A55}"/>
          </ac:spMkLst>
        </pc:spChg>
        <pc:spChg chg="mod">
          <ac:chgData name="Jackson E Polk" userId="229f3658-2692-4531-a628-d43287312a17" providerId="ADAL" clId="{DC2EBF02-68FB-4095-BD49-408A8A420BFA}" dt="2023-07-22T03:14:54.204" v="2312" actId="20577"/>
          <ac:spMkLst>
            <pc:docMk/>
            <pc:sldMk cId="141541305" sldId="324"/>
            <ac:spMk id="6" creationId="{FAC97D4C-440F-D19D-B9AE-0489ADB84AF9}"/>
          </ac:spMkLst>
        </pc:spChg>
        <pc:spChg chg="del">
          <ac:chgData name="Jackson E Polk" userId="229f3658-2692-4531-a628-d43287312a17" providerId="ADAL" clId="{DC2EBF02-68FB-4095-BD49-408A8A420BFA}" dt="2023-07-22T03:51:36.822" v="6882" actId="478"/>
          <ac:spMkLst>
            <pc:docMk/>
            <pc:sldMk cId="141541305" sldId="324"/>
            <ac:spMk id="7" creationId="{DB400D28-D134-8136-1D7E-D5FE95E1DC46}"/>
          </ac:spMkLst>
        </pc:spChg>
        <pc:spChg chg="add mod">
          <ac:chgData name="Jackson E Polk" userId="229f3658-2692-4531-a628-d43287312a17" providerId="ADAL" clId="{DC2EBF02-68FB-4095-BD49-408A8A420BFA}" dt="2023-07-22T03:55:14.149" v="7069" actId="208"/>
          <ac:spMkLst>
            <pc:docMk/>
            <pc:sldMk cId="141541305" sldId="324"/>
            <ac:spMk id="18" creationId="{E2403BDB-90EA-BCAB-FD94-F8FDC4CAD489}"/>
          </ac:spMkLst>
        </pc:spChg>
        <pc:graphicFrameChg chg="add mod modGraphic">
          <ac:chgData name="Jackson E Polk" userId="229f3658-2692-4531-a628-d43287312a17" providerId="ADAL" clId="{DC2EBF02-68FB-4095-BD49-408A8A420BFA}" dt="2023-07-22T03:53:52.601" v="7034" actId="14100"/>
          <ac:graphicFrameMkLst>
            <pc:docMk/>
            <pc:sldMk cId="141541305" sldId="324"/>
            <ac:graphicFrameMk id="8" creationId="{A54313E3-AD80-BA4D-BD28-5D1F577A4A3F}"/>
          </ac:graphicFrameMkLst>
        </pc:graphicFrameChg>
        <pc:picChg chg="add del mod ord">
          <ac:chgData name="Jackson E Polk" userId="229f3658-2692-4531-a628-d43287312a17" providerId="ADAL" clId="{DC2EBF02-68FB-4095-BD49-408A8A420BFA}" dt="2023-07-24T16:48:01.401" v="13461" actId="478"/>
          <ac:picMkLst>
            <pc:docMk/>
            <pc:sldMk cId="141541305" sldId="324"/>
            <ac:picMk id="7" creationId="{BD3E5345-237A-0CA2-BC09-EB9EBE7BD750}"/>
          </ac:picMkLst>
        </pc:picChg>
        <pc:picChg chg="add del mod">
          <ac:chgData name="Jackson E Polk" userId="229f3658-2692-4531-a628-d43287312a17" providerId="ADAL" clId="{DC2EBF02-68FB-4095-BD49-408A8A420BFA}" dt="2023-07-24T16:44:52.998" v="13450"/>
          <ac:picMkLst>
            <pc:docMk/>
            <pc:sldMk cId="141541305" sldId="324"/>
            <ac:picMk id="9" creationId="{61382E50-5DAA-C1A0-DA6A-DFDDA731B8FA}"/>
          </ac:picMkLst>
        </pc:picChg>
        <pc:picChg chg="add del mod">
          <ac:chgData name="Jackson E Polk" userId="229f3658-2692-4531-a628-d43287312a17" providerId="ADAL" clId="{DC2EBF02-68FB-4095-BD49-408A8A420BFA}" dt="2023-07-24T17:56:32.518" v="13728" actId="478"/>
          <ac:picMkLst>
            <pc:docMk/>
            <pc:sldMk cId="141541305" sldId="324"/>
            <ac:picMk id="11" creationId="{ECA9FAE3-93C5-4999-D87F-D7DAFEEAC639}"/>
          </ac:picMkLst>
        </pc:picChg>
        <pc:cxnChg chg="add del mod">
          <ac:chgData name="Jackson E Polk" userId="229f3658-2692-4531-a628-d43287312a17" providerId="ADAL" clId="{DC2EBF02-68FB-4095-BD49-408A8A420BFA}" dt="2023-07-22T03:54:11.648" v="7039" actId="478"/>
          <ac:cxnSpMkLst>
            <pc:docMk/>
            <pc:sldMk cId="141541305" sldId="324"/>
            <ac:cxnSpMk id="10" creationId="{BF6BD1A4-EAA6-9A75-9AA5-8FAA5D279E58}"/>
          </ac:cxnSpMkLst>
        </pc:cxnChg>
        <pc:cxnChg chg="add">
          <ac:chgData name="Jackson E Polk" userId="229f3658-2692-4531-a628-d43287312a17" providerId="ADAL" clId="{DC2EBF02-68FB-4095-BD49-408A8A420BFA}" dt="2023-07-22T03:54:22.707" v="7040" actId="11529"/>
          <ac:cxnSpMkLst>
            <pc:docMk/>
            <pc:sldMk cId="141541305" sldId="324"/>
            <ac:cxnSpMk id="15" creationId="{72B900D7-8F1A-A4D0-E1E0-869D4D13E8BE}"/>
          </ac:cxnSpMkLst>
        </pc:cxnChg>
        <pc:cxnChg chg="add mod">
          <ac:chgData name="Jackson E Polk" userId="229f3658-2692-4531-a628-d43287312a17" providerId="ADAL" clId="{DC2EBF02-68FB-4095-BD49-408A8A420BFA}" dt="2023-07-22T03:54:29.449" v="7043" actId="14100"/>
          <ac:cxnSpMkLst>
            <pc:docMk/>
            <pc:sldMk cId="141541305" sldId="324"/>
            <ac:cxnSpMk id="16" creationId="{907F83A2-605C-04DE-6E06-9089B965FD00}"/>
          </ac:cxnSpMkLst>
        </pc:cxnChg>
      </pc:sldChg>
      <pc:sldChg chg="addSp delSp modSp new mod modTransition delAnim modAnim modNotesTx">
        <pc:chgData name="Jackson E Polk" userId="229f3658-2692-4531-a628-d43287312a17" providerId="ADAL" clId="{DC2EBF02-68FB-4095-BD49-408A8A420BFA}" dt="2023-07-24T17:56:51.914" v="13740" actId="478"/>
        <pc:sldMkLst>
          <pc:docMk/>
          <pc:sldMk cId="113623303" sldId="325"/>
        </pc:sldMkLst>
        <pc:spChg chg="mod">
          <ac:chgData name="Jackson E Polk" userId="229f3658-2692-4531-a628-d43287312a17" providerId="ADAL" clId="{DC2EBF02-68FB-4095-BD49-408A8A420BFA}" dt="2023-07-24T15:01:10.190" v="13375" actId="20577"/>
          <ac:spMkLst>
            <pc:docMk/>
            <pc:sldMk cId="113623303" sldId="325"/>
            <ac:spMk id="2" creationId="{25B7675E-651B-225A-5992-0CB72EE47E15}"/>
          </ac:spMkLst>
        </pc:spChg>
        <pc:spChg chg="mod">
          <ac:chgData name="Jackson E Polk" userId="229f3658-2692-4531-a628-d43287312a17" providerId="ADAL" clId="{DC2EBF02-68FB-4095-BD49-408A8A420BFA}" dt="2023-07-22T03:15:06.432" v="2323" actId="20577"/>
          <ac:spMkLst>
            <pc:docMk/>
            <pc:sldMk cId="113623303" sldId="325"/>
            <ac:spMk id="3" creationId="{E6C0404B-1FC8-ABF5-3950-697A18A9B890}"/>
          </ac:spMkLst>
        </pc:spChg>
        <pc:picChg chg="add del mod ord">
          <ac:chgData name="Jackson E Polk" userId="229f3658-2692-4531-a628-d43287312a17" providerId="ADAL" clId="{DC2EBF02-68FB-4095-BD49-408A8A420BFA}" dt="2023-07-24T16:48:22.654" v="13471" actId="478"/>
          <ac:picMkLst>
            <pc:docMk/>
            <pc:sldMk cId="113623303" sldId="325"/>
            <ac:picMk id="4" creationId="{EFD606E7-0832-EAC6-23F4-FF6FB332823A}"/>
          </ac:picMkLst>
        </pc:picChg>
        <pc:picChg chg="add del mod">
          <ac:chgData name="Jackson E Polk" userId="229f3658-2692-4531-a628-d43287312a17" providerId="ADAL" clId="{DC2EBF02-68FB-4095-BD49-408A8A420BFA}" dt="2023-07-24T16:44:52.998" v="13450"/>
          <ac:picMkLst>
            <pc:docMk/>
            <pc:sldMk cId="113623303" sldId="325"/>
            <ac:picMk id="5" creationId="{9980D4DA-D266-B53C-4CC1-ADB61BDCBB76}"/>
          </ac:picMkLst>
        </pc:picChg>
        <pc:picChg chg="add del mod">
          <ac:chgData name="Jackson E Polk" userId="229f3658-2692-4531-a628-d43287312a17" providerId="ADAL" clId="{DC2EBF02-68FB-4095-BD49-408A8A420BFA}" dt="2023-07-24T17:56:51.914" v="13740" actId="478"/>
          <ac:picMkLst>
            <pc:docMk/>
            <pc:sldMk cId="113623303" sldId="325"/>
            <ac:picMk id="8" creationId="{1DB29E71-5526-8882-309B-6A9B6EF5771A}"/>
          </ac:picMkLst>
        </pc:picChg>
      </pc:sldChg>
      <pc:sldChg chg="addSp delSp modSp new mod modTransition delAnim modAnim modNotesTx">
        <pc:chgData name="Jackson E Polk" userId="229f3658-2692-4531-a628-d43287312a17" providerId="ADAL" clId="{DC2EBF02-68FB-4095-BD49-408A8A420BFA}" dt="2023-07-24T20:58:53.386" v="13747" actId="14826"/>
        <pc:sldMkLst>
          <pc:docMk/>
          <pc:sldMk cId="306485395" sldId="326"/>
        </pc:sldMkLst>
        <pc:spChg chg="mod">
          <ac:chgData name="Jackson E Polk" userId="229f3658-2692-4531-a628-d43287312a17" providerId="ADAL" clId="{DC2EBF02-68FB-4095-BD49-408A8A420BFA}" dt="2023-07-24T02:29:42.553" v="12732" actId="20577"/>
          <ac:spMkLst>
            <pc:docMk/>
            <pc:sldMk cId="306485395" sldId="326"/>
            <ac:spMk id="2" creationId="{E2A504E8-815B-4F1A-397A-5F66BD25EF1D}"/>
          </ac:spMkLst>
        </pc:spChg>
        <pc:spChg chg="mod">
          <ac:chgData name="Jackson E Polk" userId="229f3658-2692-4531-a628-d43287312a17" providerId="ADAL" clId="{DC2EBF02-68FB-4095-BD49-408A8A420BFA}" dt="2023-07-22T03:32:30" v="4254" actId="20577"/>
          <ac:spMkLst>
            <pc:docMk/>
            <pc:sldMk cId="306485395" sldId="326"/>
            <ac:spMk id="3" creationId="{A7580FE5-2507-89E5-275B-DEEB84C464CA}"/>
          </ac:spMkLst>
        </pc:spChg>
        <pc:picChg chg="add mod">
          <ac:chgData name="Jackson E Polk" userId="229f3658-2692-4531-a628-d43287312a17" providerId="ADAL" clId="{DC2EBF02-68FB-4095-BD49-408A8A420BFA}" dt="2023-07-24T20:58:53.386" v="13747" actId="14826"/>
          <ac:picMkLst>
            <pc:docMk/>
            <pc:sldMk cId="306485395" sldId="326"/>
            <ac:picMk id="5" creationId="{A522AE72-D4FA-5051-E8E1-09B891ED5D55}"/>
          </ac:picMkLst>
        </pc:picChg>
        <pc:picChg chg="add del mod ord">
          <ac:chgData name="Jackson E Polk" userId="229f3658-2692-4531-a628-d43287312a17" providerId="ADAL" clId="{DC2EBF02-68FB-4095-BD49-408A8A420BFA}" dt="2023-07-24T16:47:50.117" v="13455" actId="478"/>
          <ac:picMkLst>
            <pc:docMk/>
            <pc:sldMk cId="306485395" sldId="326"/>
            <ac:picMk id="6" creationId="{E72926D4-FEB2-1B5A-AB34-EB1EA875AE8A}"/>
          </ac:picMkLst>
        </pc:picChg>
        <pc:picChg chg="add del mod">
          <ac:chgData name="Jackson E Polk" userId="229f3658-2692-4531-a628-d43287312a17" providerId="ADAL" clId="{DC2EBF02-68FB-4095-BD49-408A8A420BFA}" dt="2023-07-24T16:44:52.998" v="13450"/>
          <ac:picMkLst>
            <pc:docMk/>
            <pc:sldMk cId="306485395" sldId="326"/>
            <ac:picMk id="7" creationId="{EF4EF9FD-E183-1AD4-D4A4-458DEC136600}"/>
          </ac:picMkLst>
        </pc:picChg>
        <pc:picChg chg="add del mod">
          <ac:chgData name="Jackson E Polk" userId="229f3658-2692-4531-a628-d43287312a17" providerId="ADAL" clId="{DC2EBF02-68FB-4095-BD49-408A8A420BFA}" dt="2023-07-24T17:56:21.411" v="13722" actId="478"/>
          <ac:picMkLst>
            <pc:docMk/>
            <pc:sldMk cId="306485395" sldId="326"/>
            <ac:picMk id="9" creationId="{16DE92BC-99BB-2937-8C92-06260C475957}"/>
          </ac:picMkLst>
        </pc:picChg>
      </pc:sldChg>
      <pc:sldChg chg="addSp delSp modSp new del mod">
        <pc:chgData name="Jackson E Polk" userId="229f3658-2692-4531-a628-d43287312a17" providerId="ADAL" clId="{DC2EBF02-68FB-4095-BD49-408A8A420BFA}" dt="2023-07-22T03:31:58.101" v="4237" actId="47"/>
        <pc:sldMkLst>
          <pc:docMk/>
          <pc:sldMk cId="3239460216" sldId="326"/>
        </pc:sldMkLst>
        <pc:spChg chg="del">
          <ac:chgData name="Jackson E Polk" userId="229f3658-2692-4531-a628-d43287312a17" providerId="ADAL" clId="{DC2EBF02-68FB-4095-BD49-408A8A420BFA}" dt="2023-07-22T03:31:07.058" v="4227" actId="478"/>
          <ac:spMkLst>
            <pc:docMk/>
            <pc:sldMk cId="3239460216" sldId="326"/>
            <ac:spMk id="2" creationId="{9919DD1C-DA4E-88AD-F7F0-265012CAA30C}"/>
          </ac:spMkLst>
        </pc:spChg>
        <pc:spChg chg="mod">
          <ac:chgData name="Jackson E Polk" userId="229f3658-2692-4531-a628-d43287312a17" providerId="ADAL" clId="{DC2EBF02-68FB-4095-BD49-408A8A420BFA}" dt="2023-07-22T03:29:15.805" v="4164" actId="20577"/>
          <ac:spMkLst>
            <pc:docMk/>
            <pc:sldMk cId="3239460216" sldId="326"/>
            <ac:spMk id="3" creationId="{544D47CD-A751-5AE7-2B11-9871BFF1E158}"/>
          </ac:spMkLst>
        </pc:spChg>
        <pc:spChg chg="add del">
          <ac:chgData name="Jackson E Polk" userId="229f3658-2692-4531-a628-d43287312a17" providerId="ADAL" clId="{DC2EBF02-68FB-4095-BD49-408A8A420BFA}" dt="2023-07-22T03:30:45.251" v="4223" actId="478"/>
          <ac:spMkLst>
            <pc:docMk/>
            <pc:sldMk cId="3239460216" sldId="326"/>
            <ac:spMk id="4" creationId="{8A9CF087-D5F2-037A-B260-A0BDDD1477B4}"/>
          </ac:spMkLst>
        </pc:spChg>
        <pc:spChg chg="add">
          <ac:chgData name="Jackson E Polk" userId="229f3658-2692-4531-a628-d43287312a17" providerId="ADAL" clId="{DC2EBF02-68FB-4095-BD49-408A8A420BFA}" dt="2023-07-22T03:30:42.137" v="4222"/>
          <ac:spMkLst>
            <pc:docMk/>
            <pc:sldMk cId="3239460216" sldId="326"/>
            <ac:spMk id="6" creationId="{8BE5525E-8DB2-D179-868C-8B9C86963394}"/>
          </ac:spMkLst>
        </pc:spChg>
        <pc:graphicFrameChg chg="add mod">
          <ac:chgData name="Jackson E Polk" userId="229f3658-2692-4531-a628-d43287312a17" providerId="ADAL" clId="{DC2EBF02-68FB-4095-BD49-408A8A420BFA}" dt="2023-07-22T03:31:27.938" v="4235" actId="1076"/>
          <ac:graphicFrameMkLst>
            <pc:docMk/>
            <pc:sldMk cId="3239460216" sldId="326"/>
            <ac:graphicFrameMk id="7" creationId="{B7C1B7AE-3196-7CB1-91A8-C52C19CEB985}"/>
          </ac:graphicFrameMkLst>
        </pc:graphicFrameChg>
        <pc:picChg chg="add del mod">
          <ac:chgData name="Jackson E Polk" userId="229f3658-2692-4531-a628-d43287312a17" providerId="ADAL" clId="{DC2EBF02-68FB-4095-BD49-408A8A420BFA}" dt="2023-07-22T03:30:41.946" v="4221"/>
          <ac:picMkLst>
            <pc:docMk/>
            <pc:sldMk cId="3239460216" sldId="326"/>
            <ac:picMk id="5" creationId="{900F5B2D-1550-6266-C972-F962672BDAEF}"/>
          </ac:picMkLst>
        </pc:picChg>
      </pc:sldChg>
      <pc:sldChg chg="modSp new del mod">
        <pc:chgData name="Jackson E Polk" userId="229f3658-2692-4531-a628-d43287312a17" providerId="ADAL" clId="{DC2EBF02-68FB-4095-BD49-408A8A420BFA}" dt="2023-07-22T03:36:27.197" v="4527" actId="47"/>
        <pc:sldMkLst>
          <pc:docMk/>
          <pc:sldMk cId="473257607" sldId="327"/>
        </pc:sldMkLst>
        <pc:spChg chg="mod">
          <ac:chgData name="Jackson E Polk" userId="229f3658-2692-4531-a628-d43287312a17" providerId="ADAL" clId="{DC2EBF02-68FB-4095-BD49-408A8A420BFA}" dt="2023-07-22T03:36:16.679" v="4515" actId="20577"/>
          <ac:spMkLst>
            <pc:docMk/>
            <pc:sldMk cId="473257607" sldId="327"/>
            <ac:spMk id="3" creationId="{F3E1B9F3-65D1-5E62-70FF-64460119464C}"/>
          </ac:spMkLst>
        </pc:spChg>
      </pc:sldChg>
      <pc:sldChg chg="addSp delSp modSp new mod modTransition delAnim modAnim modNotesTx">
        <pc:chgData name="Jackson E Polk" userId="229f3658-2692-4531-a628-d43287312a17" providerId="ADAL" clId="{DC2EBF02-68FB-4095-BD49-408A8A420BFA}" dt="2023-07-24T17:56:24.776" v="13724" actId="478"/>
        <pc:sldMkLst>
          <pc:docMk/>
          <pc:sldMk cId="1864816822" sldId="327"/>
        </pc:sldMkLst>
        <pc:spChg chg="mod">
          <ac:chgData name="Jackson E Polk" userId="229f3658-2692-4531-a628-d43287312a17" providerId="ADAL" clId="{DC2EBF02-68FB-4095-BD49-408A8A420BFA}" dt="2023-07-24T14:36:16.801" v="12910" actId="20577"/>
          <ac:spMkLst>
            <pc:docMk/>
            <pc:sldMk cId="1864816822" sldId="327"/>
            <ac:spMk id="2" creationId="{1982A9EA-3D98-294E-253D-1E643E84BBC9}"/>
          </ac:spMkLst>
        </pc:spChg>
        <pc:spChg chg="mod">
          <ac:chgData name="Jackson E Polk" userId="229f3658-2692-4531-a628-d43287312a17" providerId="ADAL" clId="{DC2EBF02-68FB-4095-BD49-408A8A420BFA}" dt="2023-07-22T03:36:34.378" v="4544" actId="20577"/>
          <ac:spMkLst>
            <pc:docMk/>
            <pc:sldMk cId="1864816822" sldId="327"/>
            <ac:spMk id="3" creationId="{BA5C7A4D-A453-EB94-131F-46E981D43A6D}"/>
          </ac:spMkLst>
        </pc:spChg>
        <pc:spChg chg="del">
          <ac:chgData name="Jackson E Polk" userId="229f3658-2692-4531-a628-d43287312a17" providerId="ADAL" clId="{DC2EBF02-68FB-4095-BD49-408A8A420BFA}" dt="2023-07-22T03:36:50.930" v="4548" actId="478"/>
          <ac:spMkLst>
            <pc:docMk/>
            <pc:sldMk cId="1864816822" sldId="327"/>
            <ac:spMk id="4" creationId="{B7F1EB58-EE25-CAD7-FA3F-449362E1FEAF}"/>
          </ac:spMkLst>
        </pc:spChg>
        <pc:spChg chg="add mod">
          <ac:chgData name="Jackson E Polk" userId="229f3658-2692-4531-a628-d43287312a17" providerId="ADAL" clId="{DC2EBF02-68FB-4095-BD49-408A8A420BFA}" dt="2023-07-22T04:25:55.041" v="9278" actId="113"/>
          <ac:spMkLst>
            <pc:docMk/>
            <pc:sldMk cId="1864816822" sldId="327"/>
            <ac:spMk id="6" creationId="{269F074B-4341-D107-E798-F66298085766}"/>
          </ac:spMkLst>
        </pc:spChg>
        <pc:picChg chg="add del mod ord">
          <ac:chgData name="Jackson E Polk" userId="229f3658-2692-4531-a628-d43287312a17" providerId="ADAL" clId="{DC2EBF02-68FB-4095-BD49-408A8A420BFA}" dt="2023-07-24T16:47:53.790" v="13457" actId="478"/>
          <ac:picMkLst>
            <pc:docMk/>
            <pc:sldMk cId="1864816822" sldId="327"/>
            <ac:picMk id="4" creationId="{845B206D-BDDF-F443-64B5-4A8A6D7010C6}"/>
          </ac:picMkLst>
        </pc:picChg>
        <pc:picChg chg="add mod">
          <ac:chgData name="Jackson E Polk" userId="229f3658-2692-4531-a628-d43287312a17" providerId="ADAL" clId="{DC2EBF02-68FB-4095-BD49-408A8A420BFA}" dt="2023-07-22T03:36:57.018" v="4549" actId="1076"/>
          <ac:picMkLst>
            <pc:docMk/>
            <pc:sldMk cId="1864816822" sldId="327"/>
            <ac:picMk id="5" creationId="{2B1382EB-B001-E73F-F55D-7752162936FB}"/>
          </ac:picMkLst>
        </pc:picChg>
        <pc:picChg chg="add del mod">
          <ac:chgData name="Jackson E Polk" userId="229f3658-2692-4531-a628-d43287312a17" providerId="ADAL" clId="{DC2EBF02-68FB-4095-BD49-408A8A420BFA}" dt="2023-07-24T16:44:52.998" v="13450"/>
          <ac:picMkLst>
            <pc:docMk/>
            <pc:sldMk cId="1864816822" sldId="327"/>
            <ac:picMk id="7" creationId="{C471A566-BC65-0DE8-9100-04EB35174BF6}"/>
          </ac:picMkLst>
        </pc:picChg>
        <pc:picChg chg="add del mod">
          <ac:chgData name="Jackson E Polk" userId="229f3658-2692-4531-a628-d43287312a17" providerId="ADAL" clId="{DC2EBF02-68FB-4095-BD49-408A8A420BFA}" dt="2023-07-24T17:56:24.776" v="13724" actId="478"/>
          <ac:picMkLst>
            <pc:docMk/>
            <pc:sldMk cId="1864816822" sldId="327"/>
            <ac:picMk id="9" creationId="{52E478FA-D608-ECB2-FDB9-34A91B57380A}"/>
          </ac:picMkLst>
        </pc:picChg>
      </pc:sldChg>
      <pc:sldChg chg="addSp delSp modSp new mod modTransition delAnim modAnim modNotesTx">
        <pc:chgData name="Jackson E Polk" userId="229f3658-2692-4531-a628-d43287312a17" providerId="ADAL" clId="{DC2EBF02-68FB-4095-BD49-408A8A420BFA}" dt="2023-07-24T17:56:26.127" v="13725" actId="478"/>
        <pc:sldMkLst>
          <pc:docMk/>
          <pc:sldMk cId="2747212460" sldId="328"/>
        </pc:sldMkLst>
        <pc:spChg chg="add del mod">
          <ac:chgData name="Jackson E Polk" userId="229f3658-2692-4531-a628-d43287312a17" providerId="ADAL" clId="{DC2EBF02-68FB-4095-BD49-408A8A420BFA}" dt="2023-07-24T14:36:32.518" v="12913" actId="20577"/>
          <ac:spMkLst>
            <pc:docMk/>
            <pc:sldMk cId="2747212460" sldId="328"/>
            <ac:spMk id="2" creationId="{1AAF76B9-554C-F6A8-FFFC-54F002307E85}"/>
          </ac:spMkLst>
        </pc:spChg>
        <pc:spChg chg="mod">
          <ac:chgData name="Jackson E Polk" userId="229f3658-2692-4531-a628-d43287312a17" providerId="ADAL" clId="{DC2EBF02-68FB-4095-BD49-408A8A420BFA}" dt="2023-07-22T03:38:51.554" v="4912" actId="20577"/>
          <ac:spMkLst>
            <pc:docMk/>
            <pc:sldMk cId="2747212460" sldId="328"/>
            <ac:spMk id="3" creationId="{B585DA8C-626A-E0CC-7E6A-6036CCEE1353}"/>
          </ac:spMkLst>
        </pc:spChg>
        <pc:spChg chg="del">
          <ac:chgData name="Jackson E Polk" userId="229f3658-2692-4531-a628-d43287312a17" providerId="ADAL" clId="{DC2EBF02-68FB-4095-BD49-408A8A420BFA}" dt="2023-07-22T03:39:19.610" v="4915"/>
          <ac:spMkLst>
            <pc:docMk/>
            <pc:sldMk cId="2747212460" sldId="328"/>
            <ac:spMk id="4" creationId="{FB2913E8-884C-4285-15EF-06E6725C426B}"/>
          </ac:spMkLst>
        </pc:spChg>
        <pc:spChg chg="add mod">
          <ac:chgData name="Jackson E Polk" userId="229f3658-2692-4531-a628-d43287312a17" providerId="ADAL" clId="{DC2EBF02-68FB-4095-BD49-408A8A420BFA}" dt="2023-07-22T04:26:04.385" v="9280" actId="1076"/>
          <ac:spMkLst>
            <pc:docMk/>
            <pc:sldMk cId="2747212460" sldId="328"/>
            <ac:spMk id="7" creationId="{1FB235DF-493C-16DA-01B9-F4A5D64062CC}"/>
          </ac:spMkLst>
        </pc:spChg>
        <pc:picChg chg="add del mod ord">
          <ac:chgData name="Jackson E Polk" userId="229f3658-2692-4531-a628-d43287312a17" providerId="ADAL" clId="{DC2EBF02-68FB-4095-BD49-408A8A420BFA}" dt="2023-07-24T16:47:55.355" v="13458" actId="478"/>
          <ac:picMkLst>
            <pc:docMk/>
            <pc:sldMk cId="2747212460" sldId="328"/>
            <ac:picMk id="4" creationId="{3366E92D-A0FD-5F30-D3B3-65E8F6F1F816}"/>
          </ac:picMkLst>
        </pc:picChg>
        <pc:picChg chg="add del mod">
          <ac:chgData name="Jackson E Polk" userId="229f3658-2692-4531-a628-d43287312a17" providerId="ADAL" clId="{DC2EBF02-68FB-4095-BD49-408A8A420BFA}" dt="2023-07-24T16:44:52.998" v="13450"/>
          <ac:picMkLst>
            <pc:docMk/>
            <pc:sldMk cId="2747212460" sldId="328"/>
            <ac:picMk id="5" creationId="{622F14E1-EFB5-8AC6-94A0-F04AD3EC2CEB}"/>
          </ac:picMkLst>
        </pc:picChg>
        <pc:picChg chg="add del mod">
          <ac:chgData name="Jackson E Polk" userId="229f3658-2692-4531-a628-d43287312a17" providerId="ADAL" clId="{DC2EBF02-68FB-4095-BD49-408A8A420BFA}" dt="2023-07-22T03:39:17.640" v="4914"/>
          <ac:picMkLst>
            <pc:docMk/>
            <pc:sldMk cId="2747212460" sldId="328"/>
            <ac:picMk id="5" creationId="{F35D3B81-6BB1-3DD4-4990-45AE3C603A28}"/>
          </ac:picMkLst>
        </pc:picChg>
        <pc:picChg chg="add mod">
          <ac:chgData name="Jackson E Polk" userId="229f3658-2692-4531-a628-d43287312a17" providerId="ADAL" clId="{DC2EBF02-68FB-4095-BD49-408A8A420BFA}" dt="2023-07-22T03:39:26.534" v="4919" actId="1076"/>
          <ac:picMkLst>
            <pc:docMk/>
            <pc:sldMk cId="2747212460" sldId="328"/>
            <ac:picMk id="6" creationId="{3EB48B6D-5E85-875C-E421-C2BC440DB2BC}"/>
          </ac:picMkLst>
        </pc:picChg>
        <pc:picChg chg="add del mod">
          <ac:chgData name="Jackson E Polk" userId="229f3658-2692-4531-a628-d43287312a17" providerId="ADAL" clId="{DC2EBF02-68FB-4095-BD49-408A8A420BFA}" dt="2023-07-24T17:56:26.127" v="13725" actId="478"/>
          <ac:picMkLst>
            <pc:docMk/>
            <pc:sldMk cId="2747212460" sldId="328"/>
            <ac:picMk id="9" creationId="{9B74C8F1-A574-F869-578A-E4CE914E60DD}"/>
          </ac:picMkLst>
        </pc:picChg>
      </pc:sldChg>
      <pc:sldChg chg="addSp delSp modSp new mod modTransition delAnim modAnim modNotesTx">
        <pc:chgData name="Jackson E Polk" userId="229f3658-2692-4531-a628-d43287312a17" providerId="ADAL" clId="{DC2EBF02-68FB-4095-BD49-408A8A420BFA}" dt="2023-07-24T17:56:28.690" v="13726" actId="478"/>
        <pc:sldMkLst>
          <pc:docMk/>
          <pc:sldMk cId="4142547235" sldId="329"/>
        </pc:sldMkLst>
        <pc:spChg chg="mod">
          <ac:chgData name="Jackson E Polk" userId="229f3658-2692-4531-a628-d43287312a17" providerId="ADAL" clId="{DC2EBF02-68FB-4095-BD49-408A8A420BFA}" dt="2023-07-24T14:36:39.514" v="12915" actId="20577"/>
          <ac:spMkLst>
            <pc:docMk/>
            <pc:sldMk cId="4142547235" sldId="329"/>
            <ac:spMk id="2" creationId="{A12D47EE-F1D6-4DA1-C8E0-2FBC867D8E3D}"/>
          </ac:spMkLst>
        </pc:spChg>
        <pc:spChg chg="mod">
          <ac:chgData name="Jackson E Polk" userId="229f3658-2692-4531-a628-d43287312a17" providerId="ADAL" clId="{DC2EBF02-68FB-4095-BD49-408A8A420BFA}" dt="2023-07-22T03:42:11.202" v="5386" actId="20577"/>
          <ac:spMkLst>
            <pc:docMk/>
            <pc:sldMk cId="4142547235" sldId="329"/>
            <ac:spMk id="3" creationId="{2C938C7F-FCAC-5E17-4887-60D9EEA29607}"/>
          </ac:spMkLst>
        </pc:spChg>
        <pc:spChg chg="del mod">
          <ac:chgData name="Jackson E Polk" userId="229f3658-2692-4531-a628-d43287312a17" providerId="ADAL" clId="{DC2EBF02-68FB-4095-BD49-408A8A420BFA}" dt="2023-07-22T03:44:04.749" v="5757" actId="478"/>
          <ac:spMkLst>
            <pc:docMk/>
            <pc:sldMk cId="4142547235" sldId="329"/>
            <ac:spMk id="4" creationId="{23534EDE-E11A-E205-5B60-0A2E17232043}"/>
          </ac:spMkLst>
        </pc:spChg>
        <pc:spChg chg="add mod">
          <ac:chgData name="Jackson E Polk" userId="229f3658-2692-4531-a628-d43287312a17" providerId="ADAL" clId="{DC2EBF02-68FB-4095-BD49-408A8A420BFA}" dt="2023-07-22T04:25:49.490" v="9276" actId="1076"/>
          <ac:spMkLst>
            <pc:docMk/>
            <pc:sldMk cId="4142547235" sldId="329"/>
            <ac:spMk id="6" creationId="{10F0213A-2970-C2A8-E69A-58F9C2EDD410}"/>
          </ac:spMkLst>
        </pc:spChg>
        <pc:picChg chg="add del mod ord">
          <ac:chgData name="Jackson E Polk" userId="229f3658-2692-4531-a628-d43287312a17" providerId="ADAL" clId="{DC2EBF02-68FB-4095-BD49-408A8A420BFA}" dt="2023-07-24T16:47:56.917" v="13459" actId="478"/>
          <ac:picMkLst>
            <pc:docMk/>
            <pc:sldMk cId="4142547235" sldId="329"/>
            <ac:picMk id="4" creationId="{7C70EA16-9AD8-41D3-5DF6-DAACEC5DCAE0}"/>
          </ac:picMkLst>
        </pc:picChg>
        <pc:picChg chg="add mod">
          <ac:chgData name="Jackson E Polk" userId="229f3658-2692-4531-a628-d43287312a17" providerId="ADAL" clId="{DC2EBF02-68FB-4095-BD49-408A8A420BFA}" dt="2023-07-22T03:44:10.870" v="5760" actId="1076"/>
          <ac:picMkLst>
            <pc:docMk/>
            <pc:sldMk cId="4142547235" sldId="329"/>
            <ac:picMk id="5" creationId="{297DD821-7995-DFF6-76F8-94B6BB8A339F}"/>
          </ac:picMkLst>
        </pc:picChg>
        <pc:picChg chg="add del mod">
          <ac:chgData name="Jackson E Polk" userId="229f3658-2692-4531-a628-d43287312a17" providerId="ADAL" clId="{DC2EBF02-68FB-4095-BD49-408A8A420BFA}" dt="2023-07-24T16:44:52.998" v="13450"/>
          <ac:picMkLst>
            <pc:docMk/>
            <pc:sldMk cId="4142547235" sldId="329"/>
            <ac:picMk id="7" creationId="{0A65E03E-95BD-D84B-768B-2C7ED0BCB909}"/>
          </ac:picMkLst>
        </pc:picChg>
        <pc:picChg chg="add del mod">
          <ac:chgData name="Jackson E Polk" userId="229f3658-2692-4531-a628-d43287312a17" providerId="ADAL" clId="{DC2EBF02-68FB-4095-BD49-408A8A420BFA}" dt="2023-07-24T17:56:28.690" v="13726" actId="478"/>
          <ac:picMkLst>
            <pc:docMk/>
            <pc:sldMk cId="4142547235" sldId="329"/>
            <ac:picMk id="9" creationId="{E9836329-E696-B734-5D60-436FA3F1417F}"/>
          </ac:picMkLst>
        </pc:picChg>
      </pc:sldChg>
      <pc:sldChg chg="modSp new mod modTransition">
        <pc:chgData name="Jackson E Polk" userId="229f3658-2692-4531-a628-d43287312a17" providerId="ADAL" clId="{DC2EBF02-68FB-4095-BD49-408A8A420BFA}" dt="2023-07-24T17:03:36.138" v="13714"/>
        <pc:sldMkLst>
          <pc:docMk/>
          <pc:sldMk cId="2491636430" sldId="330"/>
        </pc:sldMkLst>
        <pc:spChg chg="mod">
          <ac:chgData name="Jackson E Polk" userId="229f3658-2692-4531-a628-d43287312a17" providerId="ADAL" clId="{DC2EBF02-68FB-4095-BD49-408A8A420BFA}" dt="2023-07-22T04:08:51.502" v="7944" actId="207"/>
          <ac:spMkLst>
            <pc:docMk/>
            <pc:sldMk cId="2491636430" sldId="330"/>
            <ac:spMk id="2" creationId="{01A114DD-7C12-D459-533E-EFBCB029E931}"/>
          </ac:spMkLst>
        </pc:spChg>
        <pc:spChg chg="mod">
          <ac:chgData name="Jackson E Polk" userId="229f3658-2692-4531-a628-d43287312a17" providerId="ADAL" clId="{DC2EBF02-68FB-4095-BD49-408A8A420BFA}" dt="2023-07-22T03:57:21.111" v="7095" actId="20577"/>
          <ac:spMkLst>
            <pc:docMk/>
            <pc:sldMk cId="2491636430" sldId="330"/>
            <ac:spMk id="3" creationId="{4CA5BDC0-3FC1-425F-12AE-CF0224446D65}"/>
          </ac:spMkLst>
        </pc:spChg>
      </pc:sldChg>
      <pc:sldChg chg="addSp delSp modSp new mod modTransition delAnim modAnim modNotesTx">
        <pc:chgData name="Jackson E Polk" userId="229f3658-2692-4531-a628-d43287312a17" providerId="ADAL" clId="{DC2EBF02-68FB-4095-BD49-408A8A420BFA}" dt="2023-07-24T17:56:39.034" v="13732" actId="478"/>
        <pc:sldMkLst>
          <pc:docMk/>
          <pc:sldMk cId="2552484683" sldId="331"/>
        </pc:sldMkLst>
        <pc:spChg chg="mod">
          <ac:chgData name="Jackson E Polk" userId="229f3658-2692-4531-a628-d43287312a17" providerId="ADAL" clId="{DC2EBF02-68FB-4095-BD49-408A8A420BFA}" dt="2023-07-22T04:02:15.367" v="7592" actId="20577"/>
          <ac:spMkLst>
            <pc:docMk/>
            <pc:sldMk cId="2552484683" sldId="331"/>
            <ac:spMk id="2" creationId="{18B1EB9F-0C52-AB19-375D-473EEF1A9780}"/>
          </ac:spMkLst>
        </pc:spChg>
        <pc:spChg chg="mod">
          <ac:chgData name="Jackson E Polk" userId="229f3658-2692-4531-a628-d43287312a17" providerId="ADAL" clId="{DC2EBF02-68FB-4095-BD49-408A8A420BFA}" dt="2023-07-22T03:59:21.751" v="7250" actId="20577"/>
          <ac:spMkLst>
            <pc:docMk/>
            <pc:sldMk cId="2552484683" sldId="331"/>
            <ac:spMk id="3" creationId="{6DC66907-A2CB-ECC7-D697-D363FD610105}"/>
          </ac:spMkLst>
        </pc:spChg>
        <pc:spChg chg="del">
          <ac:chgData name="Jackson E Polk" userId="229f3658-2692-4531-a628-d43287312a17" providerId="ADAL" clId="{DC2EBF02-68FB-4095-BD49-408A8A420BFA}" dt="2023-07-22T03:59:41.793" v="7251"/>
          <ac:spMkLst>
            <pc:docMk/>
            <pc:sldMk cId="2552484683" sldId="331"/>
            <ac:spMk id="4" creationId="{B3A32D65-EDC2-9EC7-B8DC-97B5A8A78FDF}"/>
          </ac:spMkLst>
        </pc:spChg>
        <pc:spChg chg="add mod">
          <ac:chgData name="Jackson E Polk" userId="229f3658-2692-4531-a628-d43287312a17" providerId="ADAL" clId="{DC2EBF02-68FB-4095-BD49-408A8A420BFA}" dt="2023-07-24T16:43:14.668" v="13428" actId="1076"/>
          <ac:spMkLst>
            <pc:docMk/>
            <pc:sldMk cId="2552484683" sldId="331"/>
            <ac:spMk id="6" creationId="{D949EC39-E05A-B1DD-D8F9-4F954AF632F6}"/>
          </ac:spMkLst>
        </pc:spChg>
        <pc:spChg chg="add del mod">
          <ac:chgData name="Jackson E Polk" userId="229f3658-2692-4531-a628-d43287312a17" providerId="ADAL" clId="{DC2EBF02-68FB-4095-BD49-408A8A420BFA}" dt="2023-07-22T04:12:12.864" v="8216"/>
          <ac:spMkLst>
            <pc:docMk/>
            <pc:sldMk cId="2552484683" sldId="331"/>
            <ac:spMk id="7" creationId="{A75A8BBA-459C-45D0-2606-EC81E5466511}"/>
          </ac:spMkLst>
        </pc:spChg>
        <pc:spChg chg="add mod">
          <ac:chgData name="Jackson E Polk" userId="229f3658-2692-4531-a628-d43287312a17" providerId="ADAL" clId="{DC2EBF02-68FB-4095-BD49-408A8A420BFA}" dt="2023-07-22T04:25:02.781" v="9195" actId="1076"/>
          <ac:spMkLst>
            <pc:docMk/>
            <pc:sldMk cId="2552484683" sldId="331"/>
            <ac:spMk id="10" creationId="{05C8293F-9E41-0D56-AAA2-CA935B59E798}"/>
          </ac:spMkLst>
        </pc:spChg>
        <pc:picChg chg="add del mod">
          <ac:chgData name="Jackson E Polk" userId="229f3658-2692-4531-a628-d43287312a17" providerId="ADAL" clId="{DC2EBF02-68FB-4095-BD49-408A8A420BFA}" dt="2023-07-22T04:12:02.143" v="8214" actId="21"/>
          <ac:picMkLst>
            <pc:docMk/>
            <pc:sldMk cId="2552484683" sldId="331"/>
            <ac:picMk id="5" creationId="{B2DC87F6-EC20-A576-197A-5FA7EC573828}"/>
          </ac:picMkLst>
        </pc:picChg>
        <pc:picChg chg="add del mod">
          <ac:chgData name="Jackson E Polk" userId="229f3658-2692-4531-a628-d43287312a17" providerId="ADAL" clId="{DC2EBF02-68FB-4095-BD49-408A8A420BFA}" dt="2023-07-24T16:44:52.998" v="13450"/>
          <ac:picMkLst>
            <pc:docMk/>
            <pc:sldMk cId="2552484683" sldId="331"/>
            <ac:picMk id="5" creationId="{DCAAEDD2-B838-9749-078C-BE8829248DC9}"/>
          </ac:picMkLst>
        </pc:picChg>
        <pc:picChg chg="add del mod ord">
          <ac:chgData name="Jackson E Polk" userId="229f3658-2692-4531-a628-d43287312a17" providerId="ADAL" clId="{DC2EBF02-68FB-4095-BD49-408A8A420BFA}" dt="2023-07-24T16:48:04.582" v="13462" actId="478"/>
          <ac:picMkLst>
            <pc:docMk/>
            <pc:sldMk cId="2552484683" sldId="331"/>
            <ac:picMk id="7" creationId="{08D1A14D-16BB-268C-7614-BEF95919236B}"/>
          </ac:picMkLst>
        </pc:picChg>
        <pc:picChg chg="add mod">
          <ac:chgData name="Jackson E Polk" userId="229f3658-2692-4531-a628-d43287312a17" providerId="ADAL" clId="{DC2EBF02-68FB-4095-BD49-408A8A420BFA}" dt="2023-07-22T04:12:58.729" v="8227" actId="1076"/>
          <ac:picMkLst>
            <pc:docMk/>
            <pc:sldMk cId="2552484683" sldId="331"/>
            <ac:picMk id="8" creationId="{A4C41B60-063E-B2D9-E490-5F3F852C6DC1}"/>
          </ac:picMkLst>
        </pc:picChg>
        <pc:picChg chg="add mod">
          <ac:chgData name="Jackson E Polk" userId="229f3658-2692-4531-a628-d43287312a17" providerId="ADAL" clId="{DC2EBF02-68FB-4095-BD49-408A8A420BFA}" dt="2023-07-22T04:12:56.532" v="8226" actId="1076"/>
          <ac:picMkLst>
            <pc:docMk/>
            <pc:sldMk cId="2552484683" sldId="331"/>
            <ac:picMk id="9" creationId="{DC0BF825-C3CF-F1D8-58EB-27F6046BF038}"/>
          </ac:picMkLst>
        </pc:picChg>
        <pc:picChg chg="add del mod">
          <ac:chgData name="Jackson E Polk" userId="229f3658-2692-4531-a628-d43287312a17" providerId="ADAL" clId="{DC2EBF02-68FB-4095-BD49-408A8A420BFA}" dt="2023-07-24T17:56:39.034" v="13732" actId="478"/>
          <ac:picMkLst>
            <pc:docMk/>
            <pc:sldMk cId="2552484683" sldId="331"/>
            <ac:picMk id="13" creationId="{AD49982E-57AD-4D8A-C530-58CE2266A86C}"/>
          </ac:picMkLst>
        </pc:picChg>
      </pc:sldChg>
      <pc:sldChg chg="addSp delSp modSp add mod ord modTransition delAnim modAnim">
        <pc:chgData name="Jackson E Polk" userId="229f3658-2692-4531-a628-d43287312a17" providerId="ADAL" clId="{DC2EBF02-68FB-4095-BD49-408A8A420BFA}" dt="2023-07-24T17:56:43.019" v="13734" actId="478"/>
        <pc:sldMkLst>
          <pc:docMk/>
          <pc:sldMk cId="2238522316" sldId="332"/>
        </pc:sldMkLst>
        <pc:spChg chg="mod">
          <ac:chgData name="Jackson E Polk" userId="229f3658-2692-4531-a628-d43287312a17" providerId="ADAL" clId="{DC2EBF02-68FB-4095-BD49-408A8A420BFA}" dt="2023-07-22T04:24:03.906" v="9136" actId="20577"/>
          <ac:spMkLst>
            <pc:docMk/>
            <pc:sldMk cId="2238522316" sldId="332"/>
            <ac:spMk id="2" creationId="{18B1EB9F-0C52-AB19-375D-473EEF1A9780}"/>
          </ac:spMkLst>
        </pc:spChg>
        <pc:spChg chg="mod">
          <ac:chgData name="Jackson E Polk" userId="229f3658-2692-4531-a628-d43287312a17" providerId="ADAL" clId="{DC2EBF02-68FB-4095-BD49-408A8A420BFA}" dt="2023-07-22T04:05:11.508" v="7631" actId="20577"/>
          <ac:spMkLst>
            <pc:docMk/>
            <pc:sldMk cId="2238522316" sldId="332"/>
            <ac:spMk id="3" creationId="{6DC66907-A2CB-ECC7-D697-D363FD610105}"/>
          </ac:spMkLst>
        </pc:spChg>
        <pc:spChg chg="add del mod">
          <ac:chgData name="Jackson E Polk" userId="229f3658-2692-4531-a628-d43287312a17" providerId="ADAL" clId="{DC2EBF02-68FB-4095-BD49-408A8A420BFA}" dt="2023-07-22T04:15:13.582" v="8440" actId="478"/>
          <ac:spMkLst>
            <pc:docMk/>
            <pc:sldMk cId="2238522316" sldId="332"/>
            <ac:spMk id="6" creationId="{7D99C6C8-643F-F380-48BD-9FD3D50928B2}"/>
          </ac:spMkLst>
        </pc:spChg>
        <pc:spChg chg="add del mod">
          <ac:chgData name="Jackson E Polk" userId="229f3658-2692-4531-a628-d43287312a17" providerId="ADAL" clId="{DC2EBF02-68FB-4095-BD49-408A8A420BFA}" dt="2023-07-22T04:23:40.919" v="9085" actId="478"/>
          <ac:spMkLst>
            <pc:docMk/>
            <pc:sldMk cId="2238522316" sldId="332"/>
            <ac:spMk id="9" creationId="{80578BF9-BAD0-4E15-8580-F39CA3194359}"/>
          </ac:spMkLst>
        </pc:spChg>
        <pc:spChg chg="add mod">
          <ac:chgData name="Jackson E Polk" userId="229f3658-2692-4531-a628-d43287312a17" providerId="ADAL" clId="{DC2EBF02-68FB-4095-BD49-408A8A420BFA}" dt="2023-07-22T04:24:33.458" v="9168" actId="1076"/>
          <ac:spMkLst>
            <pc:docMk/>
            <pc:sldMk cId="2238522316" sldId="332"/>
            <ac:spMk id="11" creationId="{A690FF16-D600-0E49-C1D5-549C1161F175}"/>
          </ac:spMkLst>
        </pc:spChg>
        <pc:picChg chg="add del mod ord">
          <ac:chgData name="Jackson E Polk" userId="229f3658-2692-4531-a628-d43287312a17" providerId="ADAL" clId="{DC2EBF02-68FB-4095-BD49-408A8A420BFA}" dt="2023-07-24T16:48:08.734" v="13464" actId="478"/>
          <ac:picMkLst>
            <pc:docMk/>
            <pc:sldMk cId="2238522316" sldId="332"/>
            <ac:picMk id="4" creationId="{AB589B60-151A-63C1-9670-53FE9BB3BEF1}"/>
          </ac:picMkLst>
        </pc:picChg>
        <pc:picChg chg="add del mod">
          <ac:chgData name="Jackson E Polk" userId="229f3658-2692-4531-a628-d43287312a17" providerId="ADAL" clId="{DC2EBF02-68FB-4095-BD49-408A8A420BFA}" dt="2023-07-24T16:44:52.998" v="13450"/>
          <ac:picMkLst>
            <pc:docMk/>
            <pc:sldMk cId="2238522316" sldId="332"/>
            <ac:picMk id="5" creationId="{4FD3A62A-9B3F-314A-73FE-9C609810C934}"/>
          </ac:picMkLst>
        </pc:picChg>
        <pc:picChg chg="del">
          <ac:chgData name="Jackson E Polk" userId="229f3658-2692-4531-a628-d43287312a17" providerId="ADAL" clId="{DC2EBF02-68FB-4095-BD49-408A8A420BFA}" dt="2023-07-22T04:05:13.656" v="7632" actId="478"/>
          <ac:picMkLst>
            <pc:docMk/>
            <pc:sldMk cId="2238522316" sldId="332"/>
            <ac:picMk id="5" creationId="{B2DC87F6-EC20-A576-197A-5FA7EC573828}"/>
          </ac:picMkLst>
        </pc:picChg>
        <pc:picChg chg="add del mod">
          <ac:chgData name="Jackson E Polk" userId="229f3658-2692-4531-a628-d43287312a17" providerId="ADAL" clId="{DC2EBF02-68FB-4095-BD49-408A8A420BFA}" dt="2023-07-22T04:15:12.188" v="8439"/>
          <ac:picMkLst>
            <pc:docMk/>
            <pc:sldMk cId="2238522316" sldId="332"/>
            <ac:picMk id="7" creationId="{44276081-4CAC-989B-603D-E012A0DD43DB}"/>
          </ac:picMkLst>
        </pc:picChg>
        <pc:picChg chg="add del mod">
          <ac:chgData name="Jackson E Polk" userId="229f3658-2692-4531-a628-d43287312a17" providerId="ADAL" clId="{DC2EBF02-68FB-4095-BD49-408A8A420BFA}" dt="2023-07-22T04:23:39.667" v="9084" actId="478"/>
          <ac:picMkLst>
            <pc:docMk/>
            <pc:sldMk cId="2238522316" sldId="332"/>
            <ac:picMk id="8" creationId="{22AEB6DD-49AE-6371-0984-01B241BF349F}"/>
          </ac:picMkLst>
        </pc:picChg>
        <pc:picChg chg="add del mod">
          <ac:chgData name="Jackson E Polk" userId="229f3658-2692-4531-a628-d43287312a17" providerId="ADAL" clId="{DC2EBF02-68FB-4095-BD49-408A8A420BFA}" dt="2023-07-24T17:56:43.019" v="13734" actId="478"/>
          <ac:picMkLst>
            <pc:docMk/>
            <pc:sldMk cId="2238522316" sldId="332"/>
            <ac:picMk id="8" creationId="{C4626C91-5B78-A189-EA96-CC93D7356062}"/>
          </ac:picMkLst>
        </pc:picChg>
        <pc:picChg chg="add mod">
          <ac:chgData name="Jackson E Polk" userId="229f3658-2692-4531-a628-d43287312a17" providerId="ADAL" clId="{DC2EBF02-68FB-4095-BD49-408A8A420BFA}" dt="2023-07-22T04:23:46.330" v="9089" actId="1076"/>
          <ac:picMkLst>
            <pc:docMk/>
            <pc:sldMk cId="2238522316" sldId="332"/>
            <ac:picMk id="10" creationId="{2767BA5C-572C-827A-27E3-2539999DF4A3}"/>
          </ac:picMkLst>
        </pc:picChg>
      </pc:sldChg>
      <pc:sldChg chg="addSp delSp modSp new mod modTransition delAnim modAnim modNotesTx">
        <pc:chgData name="Jackson E Polk" userId="229f3658-2692-4531-a628-d43287312a17" providerId="ADAL" clId="{DC2EBF02-68FB-4095-BD49-408A8A420BFA}" dt="2023-07-24T17:56:40.463" v="13733" actId="478"/>
        <pc:sldMkLst>
          <pc:docMk/>
          <pc:sldMk cId="1608278557" sldId="333"/>
        </pc:sldMkLst>
        <pc:spChg chg="mod">
          <ac:chgData name="Jackson E Polk" userId="229f3658-2692-4531-a628-d43287312a17" providerId="ADAL" clId="{DC2EBF02-68FB-4095-BD49-408A8A420BFA}" dt="2023-07-22T04:13:54.333" v="8316" actId="20577"/>
          <ac:spMkLst>
            <pc:docMk/>
            <pc:sldMk cId="1608278557" sldId="333"/>
            <ac:spMk id="2" creationId="{45C43259-AF32-1854-BCC0-FABC87D13288}"/>
          </ac:spMkLst>
        </pc:spChg>
        <pc:spChg chg="mod">
          <ac:chgData name="Jackson E Polk" userId="229f3658-2692-4531-a628-d43287312a17" providerId="ADAL" clId="{DC2EBF02-68FB-4095-BD49-408A8A420BFA}" dt="2023-07-22T04:10:55.336" v="8116" actId="20577"/>
          <ac:spMkLst>
            <pc:docMk/>
            <pc:sldMk cId="1608278557" sldId="333"/>
            <ac:spMk id="3" creationId="{5614F923-6315-5C82-0D21-E9A17607893C}"/>
          </ac:spMkLst>
        </pc:spChg>
        <pc:spChg chg="del">
          <ac:chgData name="Jackson E Polk" userId="229f3658-2692-4531-a628-d43287312a17" providerId="ADAL" clId="{DC2EBF02-68FB-4095-BD49-408A8A420BFA}" dt="2023-07-22T04:12:04.571" v="8215"/>
          <ac:spMkLst>
            <pc:docMk/>
            <pc:sldMk cId="1608278557" sldId="333"/>
            <ac:spMk id="4" creationId="{61F39CE8-EF2F-6FD1-34B2-4B92C53C76EC}"/>
          </ac:spMkLst>
        </pc:spChg>
        <pc:picChg chg="add del mod ord">
          <ac:chgData name="Jackson E Polk" userId="229f3658-2692-4531-a628-d43287312a17" providerId="ADAL" clId="{DC2EBF02-68FB-4095-BD49-408A8A420BFA}" dt="2023-07-24T16:48:06.560" v="13463" actId="478"/>
          <ac:picMkLst>
            <pc:docMk/>
            <pc:sldMk cId="1608278557" sldId="333"/>
            <ac:picMk id="4" creationId="{26DCE9F3-C6DC-E4BC-DDAE-CDA4B8523438}"/>
          </ac:picMkLst>
        </pc:picChg>
        <pc:picChg chg="add mod">
          <ac:chgData name="Jackson E Polk" userId="229f3658-2692-4531-a628-d43287312a17" providerId="ADAL" clId="{DC2EBF02-68FB-4095-BD49-408A8A420BFA}" dt="2023-07-22T04:12:04.571" v="8215"/>
          <ac:picMkLst>
            <pc:docMk/>
            <pc:sldMk cId="1608278557" sldId="333"/>
            <ac:picMk id="5" creationId="{0098C535-EDAE-491C-0177-0BF8579B99A7}"/>
          </ac:picMkLst>
        </pc:picChg>
        <pc:picChg chg="add del mod">
          <ac:chgData name="Jackson E Polk" userId="229f3658-2692-4531-a628-d43287312a17" providerId="ADAL" clId="{DC2EBF02-68FB-4095-BD49-408A8A420BFA}" dt="2023-07-24T16:44:52.998" v="13450"/>
          <ac:picMkLst>
            <pc:docMk/>
            <pc:sldMk cId="1608278557" sldId="333"/>
            <ac:picMk id="6" creationId="{CA750EA6-429C-6939-8006-F9ED34F8E76F}"/>
          </ac:picMkLst>
        </pc:picChg>
        <pc:picChg chg="add del mod">
          <ac:chgData name="Jackson E Polk" userId="229f3658-2692-4531-a628-d43287312a17" providerId="ADAL" clId="{DC2EBF02-68FB-4095-BD49-408A8A420BFA}" dt="2023-07-24T17:56:40.463" v="13733" actId="478"/>
          <ac:picMkLst>
            <pc:docMk/>
            <pc:sldMk cId="1608278557" sldId="333"/>
            <ac:picMk id="9" creationId="{3CC29CBA-48EC-962D-6542-6797C01421E5}"/>
          </ac:picMkLst>
        </pc:picChg>
      </pc:sldChg>
      <pc:sldChg chg="addSp delSp modSp add mod modTransition delAnim modAnim">
        <pc:chgData name="Jackson E Polk" userId="229f3658-2692-4531-a628-d43287312a17" providerId="ADAL" clId="{DC2EBF02-68FB-4095-BD49-408A8A420BFA}" dt="2023-07-24T17:56:44.235" v="13735" actId="478"/>
        <pc:sldMkLst>
          <pc:docMk/>
          <pc:sldMk cId="1440713104" sldId="334"/>
        </pc:sldMkLst>
        <pc:spChg chg="mod">
          <ac:chgData name="Jackson E Polk" userId="229f3658-2692-4531-a628-d43287312a17" providerId="ADAL" clId="{DC2EBF02-68FB-4095-BD49-408A8A420BFA}" dt="2023-07-22T04:18:53.182" v="8839" actId="20577"/>
          <ac:spMkLst>
            <pc:docMk/>
            <pc:sldMk cId="1440713104" sldId="334"/>
            <ac:spMk id="2" creationId="{18B1EB9F-0C52-AB19-375D-473EEF1A9780}"/>
          </ac:spMkLst>
        </pc:spChg>
        <pc:spChg chg="add mod">
          <ac:chgData name="Jackson E Polk" userId="229f3658-2692-4531-a628-d43287312a17" providerId="ADAL" clId="{DC2EBF02-68FB-4095-BD49-408A8A420BFA}" dt="2023-07-22T04:26:59.665" v="9347" actId="1076"/>
          <ac:spMkLst>
            <pc:docMk/>
            <pc:sldMk cId="1440713104" sldId="334"/>
            <ac:spMk id="5" creationId="{5F882685-6C4F-5664-8138-63122B08BC25}"/>
          </ac:spMkLst>
        </pc:spChg>
        <pc:picChg chg="add mod">
          <ac:chgData name="Jackson E Polk" userId="229f3658-2692-4531-a628-d43287312a17" providerId="ADAL" clId="{DC2EBF02-68FB-4095-BD49-408A8A420BFA}" dt="2023-07-22T04:17:11.294" v="8575" actId="1076"/>
          <ac:picMkLst>
            <pc:docMk/>
            <pc:sldMk cId="1440713104" sldId="334"/>
            <ac:picMk id="4" creationId="{A09E96B1-74E4-56B3-44D0-635EDE733202}"/>
          </ac:picMkLst>
        </pc:picChg>
        <pc:picChg chg="add del mod ord">
          <ac:chgData name="Jackson E Polk" userId="229f3658-2692-4531-a628-d43287312a17" providerId="ADAL" clId="{DC2EBF02-68FB-4095-BD49-408A8A420BFA}" dt="2023-07-24T16:48:10.868" v="13465" actId="478"/>
          <ac:picMkLst>
            <pc:docMk/>
            <pc:sldMk cId="1440713104" sldId="334"/>
            <ac:picMk id="6" creationId="{2E86D95D-A980-8A23-C6A0-CED3E6497981}"/>
          </ac:picMkLst>
        </pc:picChg>
        <pc:picChg chg="add del mod">
          <ac:chgData name="Jackson E Polk" userId="229f3658-2692-4531-a628-d43287312a17" providerId="ADAL" clId="{DC2EBF02-68FB-4095-BD49-408A8A420BFA}" dt="2023-07-24T16:44:52.998" v="13450"/>
          <ac:picMkLst>
            <pc:docMk/>
            <pc:sldMk cId="1440713104" sldId="334"/>
            <ac:picMk id="7" creationId="{52CADD47-081F-E838-283D-EF6C7D4B78E1}"/>
          </ac:picMkLst>
        </pc:picChg>
        <pc:picChg chg="del">
          <ac:chgData name="Jackson E Polk" userId="229f3658-2692-4531-a628-d43287312a17" providerId="ADAL" clId="{DC2EBF02-68FB-4095-BD49-408A8A420BFA}" dt="2023-07-22T04:17:01.431" v="8570" actId="478"/>
          <ac:picMkLst>
            <pc:docMk/>
            <pc:sldMk cId="1440713104" sldId="334"/>
            <ac:picMk id="8" creationId="{22AEB6DD-49AE-6371-0984-01B241BF349F}"/>
          </ac:picMkLst>
        </pc:picChg>
        <pc:picChg chg="add del mod">
          <ac:chgData name="Jackson E Polk" userId="229f3658-2692-4531-a628-d43287312a17" providerId="ADAL" clId="{DC2EBF02-68FB-4095-BD49-408A8A420BFA}" dt="2023-07-24T17:56:44.235" v="13735" actId="478"/>
          <ac:picMkLst>
            <pc:docMk/>
            <pc:sldMk cId="1440713104" sldId="334"/>
            <ac:picMk id="10" creationId="{80961DFB-5432-3F17-43A9-2514193F958D}"/>
          </ac:picMkLst>
        </pc:picChg>
      </pc:sldChg>
      <pc:sldChg chg="new del">
        <pc:chgData name="Jackson E Polk" userId="229f3658-2692-4531-a628-d43287312a17" providerId="ADAL" clId="{DC2EBF02-68FB-4095-BD49-408A8A420BFA}" dt="2023-07-22T04:19:35.014" v="8887" actId="47"/>
        <pc:sldMkLst>
          <pc:docMk/>
          <pc:sldMk cId="2394657084" sldId="335"/>
        </pc:sldMkLst>
      </pc:sldChg>
      <pc:sldChg chg="addSp delSp modSp new mod modTransition delAnim modAnim modNotesTx">
        <pc:chgData name="Jackson E Polk" userId="229f3658-2692-4531-a628-d43287312a17" providerId="ADAL" clId="{DC2EBF02-68FB-4095-BD49-408A8A420BFA}" dt="2023-07-24T17:56:45.863" v="13736" actId="478"/>
        <pc:sldMkLst>
          <pc:docMk/>
          <pc:sldMk cId="3217771116" sldId="335"/>
        </pc:sldMkLst>
        <pc:spChg chg="add del mod">
          <ac:chgData name="Jackson E Polk" userId="229f3658-2692-4531-a628-d43287312a17" providerId="ADAL" clId="{DC2EBF02-68FB-4095-BD49-408A8A420BFA}" dt="2023-07-22T04:30:19.734" v="9818" actId="20577"/>
          <ac:spMkLst>
            <pc:docMk/>
            <pc:sldMk cId="3217771116" sldId="335"/>
            <ac:spMk id="2" creationId="{1B0D09BF-E531-C045-71E1-B474A4D94370}"/>
          </ac:spMkLst>
        </pc:spChg>
        <pc:spChg chg="mod">
          <ac:chgData name="Jackson E Polk" userId="229f3658-2692-4531-a628-d43287312a17" providerId="ADAL" clId="{DC2EBF02-68FB-4095-BD49-408A8A420BFA}" dt="2023-07-22T04:21:21.680" v="8926" actId="20577"/>
          <ac:spMkLst>
            <pc:docMk/>
            <pc:sldMk cId="3217771116" sldId="335"/>
            <ac:spMk id="3" creationId="{A1D59CB0-84DC-0F38-0F20-E1A5143E1ED3}"/>
          </ac:spMkLst>
        </pc:spChg>
        <pc:spChg chg="add del">
          <ac:chgData name="Jackson E Polk" userId="229f3658-2692-4531-a628-d43287312a17" providerId="ADAL" clId="{DC2EBF02-68FB-4095-BD49-408A8A420BFA}" dt="2023-07-22T04:21:42.791" v="8931" actId="478"/>
          <ac:spMkLst>
            <pc:docMk/>
            <pc:sldMk cId="3217771116" sldId="335"/>
            <ac:spMk id="4" creationId="{D2FF51F1-0F61-6649-7ABF-9A9343F17055}"/>
          </ac:spMkLst>
        </pc:spChg>
        <pc:spChg chg="add del mod">
          <ac:chgData name="Jackson E Polk" userId="229f3658-2692-4531-a628-d43287312a17" providerId="ADAL" clId="{DC2EBF02-68FB-4095-BD49-408A8A420BFA}" dt="2023-07-22T04:27:10.030" v="9350" actId="478"/>
          <ac:spMkLst>
            <pc:docMk/>
            <pc:sldMk cId="3217771116" sldId="335"/>
            <ac:spMk id="9" creationId="{D2E2D14D-6134-9980-E4B0-8A1B46FBDC00}"/>
          </ac:spMkLst>
        </pc:spChg>
        <pc:spChg chg="add del mod">
          <ac:chgData name="Jackson E Polk" userId="229f3658-2692-4531-a628-d43287312a17" providerId="ADAL" clId="{DC2EBF02-68FB-4095-BD49-408A8A420BFA}" dt="2023-07-22T04:27:11.702" v="9353" actId="478"/>
          <ac:spMkLst>
            <pc:docMk/>
            <pc:sldMk cId="3217771116" sldId="335"/>
            <ac:spMk id="10" creationId="{4A4BA89C-7845-10BA-78F6-54A1933EBBC3}"/>
          </ac:spMkLst>
        </pc:spChg>
        <pc:spChg chg="add mod">
          <ac:chgData name="Jackson E Polk" userId="229f3658-2692-4531-a628-d43287312a17" providerId="ADAL" clId="{DC2EBF02-68FB-4095-BD49-408A8A420BFA}" dt="2023-07-22T04:29:50.390" v="9748" actId="1076"/>
          <ac:spMkLst>
            <pc:docMk/>
            <pc:sldMk cId="3217771116" sldId="335"/>
            <ac:spMk id="13" creationId="{94815B9B-5FEA-0F02-4432-F793A7E6A367}"/>
          </ac:spMkLst>
        </pc:spChg>
        <pc:picChg chg="add del mod ord">
          <ac:chgData name="Jackson E Polk" userId="229f3658-2692-4531-a628-d43287312a17" providerId="ADAL" clId="{DC2EBF02-68FB-4095-BD49-408A8A420BFA}" dt="2023-07-24T16:48:13.129" v="13467" actId="478"/>
          <ac:picMkLst>
            <pc:docMk/>
            <pc:sldMk cId="3217771116" sldId="335"/>
            <ac:picMk id="4" creationId="{BFBFD1B5-7841-D163-C9ED-95169641F8D7}"/>
          </ac:picMkLst>
        </pc:picChg>
        <pc:picChg chg="add del mod">
          <ac:chgData name="Jackson E Polk" userId="229f3658-2692-4531-a628-d43287312a17" providerId="ADAL" clId="{DC2EBF02-68FB-4095-BD49-408A8A420BFA}" dt="2023-07-22T04:21:38.226" v="8928"/>
          <ac:picMkLst>
            <pc:docMk/>
            <pc:sldMk cId="3217771116" sldId="335"/>
            <ac:picMk id="5" creationId="{3C554315-F0AA-3FE2-FAE7-34134891EA41}"/>
          </ac:picMkLst>
        </pc:picChg>
        <pc:picChg chg="add del mod">
          <ac:chgData name="Jackson E Polk" userId="229f3658-2692-4531-a628-d43287312a17" providerId="ADAL" clId="{DC2EBF02-68FB-4095-BD49-408A8A420BFA}" dt="2023-07-24T16:44:52.998" v="13450"/>
          <ac:picMkLst>
            <pc:docMk/>
            <pc:sldMk cId="3217771116" sldId="335"/>
            <ac:picMk id="5" creationId="{F590EE97-BF39-BADC-A059-99B1C31FE62A}"/>
          </ac:picMkLst>
        </pc:picChg>
        <pc:picChg chg="add del mod">
          <ac:chgData name="Jackson E Polk" userId="229f3658-2692-4531-a628-d43287312a17" providerId="ADAL" clId="{DC2EBF02-68FB-4095-BD49-408A8A420BFA}" dt="2023-07-22T04:21:41.300" v="8930"/>
          <ac:picMkLst>
            <pc:docMk/>
            <pc:sldMk cId="3217771116" sldId="335"/>
            <ac:picMk id="6" creationId="{388D2133-455E-FA8E-EA73-61B249930137}"/>
          </ac:picMkLst>
        </pc:picChg>
        <pc:picChg chg="add del mod">
          <ac:chgData name="Jackson E Polk" userId="229f3658-2692-4531-a628-d43287312a17" providerId="ADAL" clId="{DC2EBF02-68FB-4095-BD49-408A8A420BFA}" dt="2023-07-22T04:27:07.996" v="9349" actId="478"/>
          <ac:picMkLst>
            <pc:docMk/>
            <pc:sldMk cId="3217771116" sldId="335"/>
            <ac:picMk id="7" creationId="{0789D1D1-42A2-6E5B-7AA9-DEA297F7EB60}"/>
          </ac:picMkLst>
        </pc:picChg>
        <pc:picChg chg="add del mod">
          <ac:chgData name="Jackson E Polk" userId="229f3658-2692-4531-a628-d43287312a17" providerId="ADAL" clId="{DC2EBF02-68FB-4095-BD49-408A8A420BFA}" dt="2023-07-22T04:27:10.775" v="9351" actId="478"/>
          <ac:picMkLst>
            <pc:docMk/>
            <pc:sldMk cId="3217771116" sldId="335"/>
            <ac:picMk id="8" creationId="{637916F7-7F23-2320-3F4C-B2892FBB3737}"/>
          </ac:picMkLst>
        </pc:picChg>
        <pc:picChg chg="add del mod">
          <ac:chgData name="Jackson E Polk" userId="229f3658-2692-4531-a628-d43287312a17" providerId="ADAL" clId="{DC2EBF02-68FB-4095-BD49-408A8A420BFA}" dt="2023-07-24T17:56:45.863" v="13736" actId="478"/>
          <ac:picMkLst>
            <pc:docMk/>
            <pc:sldMk cId="3217771116" sldId="335"/>
            <ac:picMk id="8" creationId="{DEF5C621-BFC5-B5D4-3C64-C7407CA27A78}"/>
          </ac:picMkLst>
        </pc:picChg>
        <pc:picChg chg="add mod">
          <ac:chgData name="Jackson E Polk" userId="229f3658-2692-4531-a628-d43287312a17" providerId="ADAL" clId="{DC2EBF02-68FB-4095-BD49-408A8A420BFA}" dt="2023-07-22T04:27:30.103" v="9358" actId="1076"/>
          <ac:picMkLst>
            <pc:docMk/>
            <pc:sldMk cId="3217771116" sldId="335"/>
            <ac:picMk id="11" creationId="{ADB9D0B4-723E-6DF7-0C80-A1881A355EE1}"/>
          </ac:picMkLst>
        </pc:picChg>
        <pc:picChg chg="add mod">
          <ac:chgData name="Jackson E Polk" userId="229f3658-2692-4531-a628-d43287312a17" providerId="ADAL" clId="{DC2EBF02-68FB-4095-BD49-408A8A420BFA}" dt="2023-07-22T04:27:44.808" v="9360" actId="1076"/>
          <ac:picMkLst>
            <pc:docMk/>
            <pc:sldMk cId="3217771116" sldId="335"/>
            <ac:picMk id="12" creationId="{37BDE5BD-921C-A31C-556F-1E3D5567122F}"/>
          </ac:picMkLst>
        </pc:picChg>
      </pc:sldChg>
      <pc:sldChg chg="addSp delSp modSp new del mod">
        <pc:chgData name="Jackson E Polk" userId="229f3658-2692-4531-a628-d43287312a17" providerId="ADAL" clId="{DC2EBF02-68FB-4095-BD49-408A8A420BFA}" dt="2023-07-22T04:33:05.544" v="10292" actId="2696"/>
        <pc:sldMkLst>
          <pc:docMk/>
          <pc:sldMk cId="2450585431" sldId="336"/>
        </pc:sldMkLst>
        <pc:spChg chg="del">
          <ac:chgData name="Jackson E Polk" userId="229f3658-2692-4531-a628-d43287312a17" providerId="ADAL" clId="{DC2EBF02-68FB-4095-BD49-408A8A420BFA}" dt="2023-07-22T04:31:40.817" v="10104" actId="478"/>
          <ac:spMkLst>
            <pc:docMk/>
            <pc:sldMk cId="2450585431" sldId="336"/>
            <ac:spMk id="2" creationId="{79F63969-C5F0-F879-D4E7-165016BEB50E}"/>
          </ac:spMkLst>
        </pc:spChg>
        <pc:spChg chg="mod">
          <ac:chgData name="Jackson E Polk" userId="229f3658-2692-4531-a628-d43287312a17" providerId="ADAL" clId="{DC2EBF02-68FB-4095-BD49-408A8A420BFA}" dt="2023-07-22T04:31:31.814" v="10103" actId="20577"/>
          <ac:spMkLst>
            <pc:docMk/>
            <pc:sldMk cId="2450585431" sldId="336"/>
            <ac:spMk id="3" creationId="{82172396-E86B-6671-4A7E-07E984AE2E8C}"/>
          </ac:spMkLst>
        </pc:spChg>
        <pc:picChg chg="add mod">
          <ac:chgData name="Jackson E Polk" userId="229f3658-2692-4531-a628-d43287312a17" providerId="ADAL" clId="{DC2EBF02-68FB-4095-BD49-408A8A420BFA}" dt="2023-07-22T04:31:53.537" v="10108" actId="1076"/>
          <ac:picMkLst>
            <pc:docMk/>
            <pc:sldMk cId="2450585431" sldId="336"/>
            <ac:picMk id="4" creationId="{77C139B6-7E0B-5A58-3FDA-5D3D3CF0BBF8}"/>
          </ac:picMkLst>
        </pc:picChg>
      </pc:sldChg>
      <pc:sldChg chg="addSp delSp modSp new mod modTransition delAnim modAnim">
        <pc:chgData name="Jackson E Polk" userId="229f3658-2692-4531-a628-d43287312a17" providerId="ADAL" clId="{DC2EBF02-68FB-4095-BD49-408A8A420BFA}" dt="2023-07-24T20:58:33.302" v="13746" actId="14100"/>
        <pc:sldMkLst>
          <pc:docMk/>
          <pc:sldMk cId="2855990196" sldId="337"/>
        </pc:sldMkLst>
        <pc:spChg chg="mod">
          <ac:chgData name="Jackson E Polk" userId="229f3658-2692-4531-a628-d43287312a17" providerId="ADAL" clId="{DC2EBF02-68FB-4095-BD49-408A8A420BFA}" dt="2023-07-22T04:33:51.732" v="10378" actId="20577"/>
          <ac:spMkLst>
            <pc:docMk/>
            <pc:sldMk cId="2855990196" sldId="337"/>
            <ac:spMk id="2" creationId="{83CDA152-67FD-8179-1C06-0D4B38B19DC6}"/>
          </ac:spMkLst>
        </pc:spChg>
        <pc:spChg chg="mod">
          <ac:chgData name="Jackson E Polk" userId="229f3658-2692-4531-a628-d43287312a17" providerId="ADAL" clId="{DC2EBF02-68FB-4095-BD49-408A8A420BFA}" dt="2023-07-22T04:32:58.739" v="10291" actId="20577"/>
          <ac:spMkLst>
            <pc:docMk/>
            <pc:sldMk cId="2855990196" sldId="337"/>
            <ac:spMk id="3" creationId="{3CE713A4-D9BF-D693-42EE-077D1B7E0993}"/>
          </ac:spMkLst>
        </pc:spChg>
        <pc:spChg chg="add del">
          <ac:chgData name="Jackson E Polk" userId="229f3658-2692-4531-a628-d43287312a17" providerId="ADAL" clId="{DC2EBF02-68FB-4095-BD49-408A8A420BFA}" dt="2023-07-22T04:32:06.265" v="10112" actId="478"/>
          <ac:spMkLst>
            <pc:docMk/>
            <pc:sldMk cId="2855990196" sldId="337"/>
            <ac:spMk id="4" creationId="{28CEE30D-EB65-5C55-5756-7C0B6CFB419D}"/>
          </ac:spMkLst>
        </pc:spChg>
        <pc:spChg chg="add mod">
          <ac:chgData name="Jackson E Polk" userId="229f3658-2692-4531-a628-d43287312a17" providerId="ADAL" clId="{DC2EBF02-68FB-4095-BD49-408A8A420BFA}" dt="2023-07-22T04:33:24.551" v="10327" actId="1076"/>
          <ac:spMkLst>
            <pc:docMk/>
            <pc:sldMk cId="2855990196" sldId="337"/>
            <ac:spMk id="7" creationId="{2CE5560C-8ECC-06FB-420D-05ACD283A709}"/>
          </ac:spMkLst>
        </pc:spChg>
        <pc:picChg chg="add del mod ord">
          <ac:chgData name="Jackson E Polk" userId="229f3658-2692-4531-a628-d43287312a17" providerId="ADAL" clId="{DC2EBF02-68FB-4095-BD49-408A8A420BFA}" dt="2023-07-24T16:48:16.162" v="13468" actId="478"/>
          <ac:picMkLst>
            <pc:docMk/>
            <pc:sldMk cId="2855990196" sldId="337"/>
            <ac:picMk id="4" creationId="{26AD4262-E66A-8FAE-5B67-78489EC6577C}"/>
          </ac:picMkLst>
        </pc:picChg>
        <pc:picChg chg="add mod">
          <ac:chgData name="Jackson E Polk" userId="229f3658-2692-4531-a628-d43287312a17" providerId="ADAL" clId="{DC2EBF02-68FB-4095-BD49-408A8A420BFA}" dt="2023-07-24T20:58:33.302" v="13746" actId="14100"/>
          <ac:picMkLst>
            <pc:docMk/>
            <pc:sldMk cId="2855990196" sldId="337"/>
            <ac:picMk id="4" creationId="{75F034C0-86C1-7A0F-D9E1-C858C873A6B5}"/>
          </ac:picMkLst>
        </pc:picChg>
        <pc:picChg chg="add del mod">
          <ac:chgData name="Jackson E Polk" userId="229f3658-2692-4531-a628-d43287312a17" providerId="ADAL" clId="{DC2EBF02-68FB-4095-BD49-408A8A420BFA}" dt="2023-07-22T04:32:04.958" v="10111"/>
          <ac:picMkLst>
            <pc:docMk/>
            <pc:sldMk cId="2855990196" sldId="337"/>
            <ac:picMk id="5" creationId="{46292DA6-0110-1ACC-CA7B-A8AF3759D6D6}"/>
          </ac:picMkLst>
        </pc:picChg>
        <pc:picChg chg="add del mod">
          <ac:chgData name="Jackson E Polk" userId="229f3658-2692-4531-a628-d43287312a17" providerId="ADAL" clId="{DC2EBF02-68FB-4095-BD49-408A8A420BFA}" dt="2023-07-24T16:44:52.998" v="13450"/>
          <ac:picMkLst>
            <pc:docMk/>
            <pc:sldMk cId="2855990196" sldId="337"/>
            <ac:picMk id="5" creationId="{EEAF533E-88BC-CC0A-3AA0-5F1CF6D4D960}"/>
          </ac:picMkLst>
        </pc:picChg>
        <pc:picChg chg="add del mod">
          <ac:chgData name="Jackson E Polk" userId="229f3658-2692-4531-a628-d43287312a17" providerId="ADAL" clId="{DC2EBF02-68FB-4095-BD49-408A8A420BFA}" dt="2023-07-24T20:58:22.903" v="13742" actId="478"/>
          <ac:picMkLst>
            <pc:docMk/>
            <pc:sldMk cId="2855990196" sldId="337"/>
            <ac:picMk id="6" creationId="{2E7A2362-F86F-3481-828E-504881E10532}"/>
          </ac:picMkLst>
        </pc:picChg>
        <pc:picChg chg="add del mod">
          <ac:chgData name="Jackson E Polk" userId="229f3658-2692-4531-a628-d43287312a17" providerId="ADAL" clId="{DC2EBF02-68FB-4095-BD49-408A8A420BFA}" dt="2023-07-24T17:56:47.118" v="13737" actId="478"/>
          <ac:picMkLst>
            <pc:docMk/>
            <pc:sldMk cId="2855990196" sldId="337"/>
            <ac:picMk id="10" creationId="{A2D77B7A-A264-6440-1F4C-D33F14F7C598}"/>
          </ac:picMkLst>
        </pc:picChg>
      </pc:sldChg>
      <pc:sldChg chg="addSp delSp modSp add mod modTransition delAnim modAnim modNotesTx">
        <pc:chgData name="Jackson E Polk" userId="229f3658-2692-4531-a628-d43287312a17" providerId="ADAL" clId="{DC2EBF02-68FB-4095-BD49-408A8A420BFA}" dt="2023-07-24T17:56:48.475" v="13738" actId="478"/>
        <pc:sldMkLst>
          <pc:docMk/>
          <pc:sldMk cId="2637239501" sldId="338"/>
        </pc:sldMkLst>
        <pc:spChg chg="mod">
          <ac:chgData name="Jackson E Polk" userId="229f3658-2692-4531-a628-d43287312a17" providerId="ADAL" clId="{DC2EBF02-68FB-4095-BD49-408A8A420BFA}" dt="2023-07-22T04:51:14.997" v="12221" actId="20577"/>
          <ac:spMkLst>
            <pc:docMk/>
            <pc:sldMk cId="2637239501" sldId="338"/>
            <ac:spMk id="2" creationId="{83CDA152-67FD-8179-1C06-0D4B38B19DC6}"/>
          </ac:spMkLst>
        </pc:spChg>
        <pc:spChg chg="mod">
          <ac:chgData name="Jackson E Polk" userId="229f3658-2692-4531-a628-d43287312a17" providerId="ADAL" clId="{DC2EBF02-68FB-4095-BD49-408A8A420BFA}" dt="2023-07-22T04:34:05.666" v="10406" actId="20577"/>
          <ac:spMkLst>
            <pc:docMk/>
            <pc:sldMk cId="2637239501" sldId="338"/>
            <ac:spMk id="3" creationId="{3CE713A4-D9BF-D693-42EE-077D1B7E0993}"/>
          </ac:spMkLst>
        </pc:spChg>
        <pc:spChg chg="add mod">
          <ac:chgData name="Jackson E Polk" userId="229f3658-2692-4531-a628-d43287312a17" providerId="ADAL" clId="{DC2EBF02-68FB-4095-BD49-408A8A420BFA}" dt="2023-07-22T04:34:34.517" v="10449" actId="20577"/>
          <ac:spMkLst>
            <pc:docMk/>
            <pc:sldMk cId="2637239501" sldId="338"/>
            <ac:spMk id="5" creationId="{8AFF618B-029E-FB5A-9F90-4F557F91527C}"/>
          </ac:spMkLst>
        </pc:spChg>
        <pc:spChg chg="del">
          <ac:chgData name="Jackson E Polk" userId="229f3658-2692-4531-a628-d43287312a17" providerId="ADAL" clId="{DC2EBF02-68FB-4095-BD49-408A8A420BFA}" dt="2023-07-22T04:34:09.400" v="10408" actId="478"/>
          <ac:spMkLst>
            <pc:docMk/>
            <pc:sldMk cId="2637239501" sldId="338"/>
            <ac:spMk id="7" creationId="{2CE5560C-8ECC-06FB-420D-05ACD283A709}"/>
          </ac:spMkLst>
        </pc:spChg>
        <pc:picChg chg="add mod">
          <ac:chgData name="Jackson E Polk" userId="229f3658-2692-4531-a628-d43287312a17" providerId="ADAL" clId="{DC2EBF02-68FB-4095-BD49-408A8A420BFA}" dt="2023-07-22T04:34:20.275" v="10412" actId="1076"/>
          <ac:picMkLst>
            <pc:docMk/>
            <pc:sldMk cId="2637239501" sldId="338"/>
            <ac:picMk id="4" creationId="{AAE50537-FD64-C329-442F-5B44787390C2}"/>
          </ac:picMkLst>
        </pc:picChg>
        <pc:picChg chg="del">
          <ac:chgData name="Jackson E Polk" userId="229f3658-2692-4531-a628-d43287312a17" providerId="ADAL" clId="{DC2EBF02-68FB-4095-BD49-408A8A420BFA}" dt="2023-07-22T04:34:07.581" v="10407" actId="478"/>
          <ac:picMkLst>
            <pc:docMk/>
            <pc:sldMk cId="2637239501" sldId="338"/>
            <ac:picMk id="6" creationId="{2E7A2362-F86F-3481-828E-504881E10532}"/>
          </ac:picMkLst>
        </pc:picChg>
        <pc:picChg chg="add del mod ord">
          <ac:chgData name="Jackson E Polk" userId="229f3658-2692-4531-a628-d43287312a17" providerId="ADAL" clId="{DC2EBF02-68FB-4095-BD49-408A8A420BFA}" dt="2023-07-24T16:48:18.934" v="13469" actId="478"/>
          <ac:picMkLst>
            <pc:docMk/>
            <pc:sldMk cId="2637239501" sldId="338"/>
            <ac:picMk id="6" creationId="{3DD21E7C-BE5B-0612-A587-13683CAE6BFB}"/>
          </ac:picMkLst>
        </pc:picChg>
        <pc:picChg chg="add del mod">
          <ac:chgData name="Jackson E Polk" userId="229f3658-2692-4531-a628-d43287312a17" providerId="ADAL" clId="{DC2EBF02-68FB-4095-BD49-408A8A420BFA}" dt="2023-07-24T16:44:52.998" v="13450"/>
          <ac:picMkLst>
            <pc:docMk/>
            <pc:sldMk cId="2637239501" sldId="338"/>
            <ac:picMk id="7" creationId="{7CB5D1D4-36FF-4D34-4AB9-85DF0B1F66D1}"/>
          </ac:picMkLst>
        </pc:picChg>
        <pc:picChg chg="add del mod">
          <ac:chgData name="Jackson E Polk" userId="229f3658-2692-4531-a628-d43287312a17" providerId="ADAL" clId="{DC2EBF02-68FB-4095-BD49-408A8A420BFA}" dt="2023-07-22T04:47:18.650" v="12123" actId="478"/>
          <ac:picMkLst>
            <pc:docMk/>
            <pc:sldMk cId="2637239501" sldId="338"/>
            <ac:picMk id="8" creationId="{C544855E-C115-5058-D680-9AF27474500B}"/>
          </ac:picMkLst>
        </pc:picChg>
        <pc:picChg chg="add del mod">
          <ac:chgData name="Jackson E Polk" userId="229f3658-2692-4531-a628-d43287312a17" providerId="ADAL" clId="{DC2EBF02-68FB-4095-BD49-408A8A420BFA}" dt="2023-07-24T17:56:48.475" v="13738" actId="478"/>
          <ac:picMkLst>
            <pc:docMk/>
            <pc:sldMk cId="2637239501" sldId="338"/>
            <ac:picMk id="10" creationId="{C50FFB3E-1703-B4A3-6057-3459C71C5794}"/>
          </ac:picMkLst>
        </pc:picChg>
      </pc:sldChg>
      <pc:sldChg chg="addSp delSp modSp new mod modTransition delAnim modAnim">
        <pc:chgData name="Jackson E Polk" userId="229f3658-2692-4531-a628-d43287312a17" providerId="ADAL" clId="{DC2EBF02-68FB-4095-BD49-408A8A420BFA}" dt="2023-07-24T17:56:50.609" v="13739" actId="478"/>
        <pc:sldMkLst>
          <pc:docMk/>
          <pc:sldMk cId="2725085098" sldId="339"/>
        </pc:sldMkLst>
        <pc:spChg chg="del">
          <ac:chgData name="Jackson E Polk" userId="229f3658-2692-4531-a628-d43287312a17" providerId="ADAL" clId="{DC2EBF02-68FB-4095-BD49-408A8A420BFA}" dt="2023-07-22T04:47:36.473" v="12155" actId="478"/>
          <ac:spMkLst>
            <pc:docMk/>
            <pc:sldMk cId="2725085098" sldId="339"/>
            <ac:spMk id="2" creationId="{4453AFD6-46A2-9F2D-857C-7A975224DFB1}"/>
          </ac:spMkLst>
        </pc:spChg>
        <pc:spChg chg="mod">
          <ac:chgData name="Jackson E Polk" userId="229f3658-2692-4531-a628-d43287312a17" providerId="ADAL" clId="{DC2EBF02-68FB-4095-BD49-408A8A420BFA}" dt="2023-07-22T04:47:30.397" v="12154" actId="20577"/>
          <ac:spMkLst>
            <pc:docMk/>
            <pc:sldMk cId="2725085098" sldId="339"/>
            <ac:spMk id="3" creationId="{09A2EF3C-441D-EAC2-EA0F-7B406BFFDBAD}"/>
          </ac:spMkLst>
        </pc:spChg>
        <pc:spChg chg="add del mod">
          <ac:chgData name="Jackson E Polk" userId="229f3658-2692-4531-a628-d43287312a17" providerId="ADAL" clId="{DC2EBF02-68FB-4095-BD49-408A8A420BFA}" dt="2023-07-22T04:50:24.427" v="12204" actId="478"/>
          <ac:spMkLst>
            <pc:docMk/>
            <pc:sldMk cId="2725085098" sldId="339"/>
            <ac:spMk id="8" creationId="{6EDB5C5C-A46C-FADE-123D-BC5F19C9F24E}"/>
          </ac:spMkLst>
        </pc:spChg>
        <pc:spChg chg="add del mod">
          <ac:chgData name="Jackson E Polk" userId="229f3658-2692-4531-a628-d43287312a17" providerId="ADAL" clId="{DC2EBF02-68FB-4095-BD49-408A8A420BFA}" dt="2023-07-22T04:50:27.527" v="12205" actId="478"/>
          <ac:spMkLst>
            <pc:docMk/>
            <pc:sldMk cId="2725085098" sldId="339"/>
            <ac:spMk id="10" creationId="{FF9C6362-C1C7-F745-2824-609A17876401}"/>
          </ac:spMkLst>
        </pc:spChg>
        <pc:spChg chg="add del mod">
          <ac:chgData name="Jackson E Polk" userId="229f3658-2692-4531-a628-d43287312a17" providerId="ADAL" clId="{DC2EBF02-68FB-4095-BD49-408A8A420BFA}" dt="2023-07-22T04:50:51.058" v="12215"/>
          <ac:spMkLst>
            <pc:docMk/>
            <pc:sldMk cId="2725085098" sldId="339"/>
            <ac:spMk id="11" creationId="{DEFC068E-48B6-7F34-04DF-AD916D765AAF}"/>
          </ac:spMkLst>
        </pc:spChg>
        <pc:spChg chg="add del">
          <ac:chgData name="Jackson E Polk" userId="229f3658-2692-4531-a628-d43287312a17" providerId="ADAL" clId="{DC2EBF02-68FB-4095-BD49-408A8A420BFA}" dt="2023-07-22T04:51:00.205" v="12217" actId="22"/>
          <ac:spMkLst>
            <pc:docMk/>
            <pc:sldMk cId="2725085098" sldId="339"/>
            <ac:spMk id="13" creationId="{BE619BD0-69DF-DEFF-C148-4C885AD654A2}"/>
          </ac:spMkLst>
        </pc:spChg>
        <pc:spChg chg="add mod">
          <ac:chgData name="Jackson E Polk" userId="229f3658-2692-4531-a628-d43287312a17" providerId="ADAL" clId="{DC2EBF02-68FB-4095-BD49-408A8A420BFA}" dt="2023-07-24T15:00:46.336" v="13360" actId="20577"/>
          <ac:spMkLst>
            <pc:docMk/>
            <pc:sldMk cId="2725085098" sldId="339"/>
            <ac:spMk id="14" creationId="{499AC4C6-C998-C079-64C0-66F17BAAE19A}"/>
          </ac:spMkLst>
        </pc:spChg>
        <pc:picChg chg="add del mod ord">
          <ac:chgData name="Jackson E Polk" userId="229f3658-2692-4531-a628-d43287312a17" providerId="ADAL" clId="{DC2EBF02-68FB-4095-BD49-408A8A420BFA}" dt="2023-07-24T16:48:20.958" v="13470" actId="478"/>
          <ac:picMkLst>
            <pc:docMk/>
            <pc:sldMk cId="2725085098" sldId="339"/>
            <ac:picMk id="2" creationId="{703B8195-8800-E318-D397-407444E2E17A}"/>
          </ac:picMkLst>
        </pc:picChg>
        <pc:picChg chg="add mod">
          <ac:chgData name="Jackson E Polk" userId="229f3658-2692-4531-a628-d43287312a17" providerId="ADAL" clId="{DC2EBF02-68FB-4095-BD49-408A8A420BFA}" dt="2023-07-22T04:51:33.015" v="12223" actId="1076"/>
          <ac:picMkLst>
            <pc:docMk/>
            <pc:sldMk cId="2725085098" sldId="339"/>
            <ac:picMk id="4" creationId="{395F8FD6-53B3-429D-378C-E9858CD9A784}"/>
          </ac:picMkLst>
        </pc:picChg>
        <pc:picChg chg="add mod">
          <ac:chgData name="Jackson E Polk" userId="229f3658-2692-4531-a628-d43287312a17" providerId="ADAL" clId="{DC2EBF02-68FB-4095-BD49-408A8A420BFA}" dt="2023-07-22T04:51:31.779" v="12222" actId="1076"/>
          <ac:picMkLst>
            <pc:docMk/>
            <pc:sldMk cId="2725085098" sldId="339"/>
            <ac:picMk id="5" creationId="{50A202F7-5F78-CEAF-034C-E7E652529F01}"/>
          </ac:picMkLst>
        </pc:picChg>
        <pc:picChg chg="add mod">
          <ac:chgData name="Jackson E Polk" userId="229f3658-2692-4531-a628-d43287312a17" providerId="ADAL" clId="{DC2EBF02-68FB-4095-BD49-408A8A420BFA}" dt="2023-07-22T04:51:37.887" v="12225" actId="1076"/>
          <ac:picMkLst>
            <pc:docMk/>
            <pc:sldMk cId="2725085098" sldId="339"/>
            <ac:picMk id="6" creationId="{D512BECB-9DA3-6CD0-9054-212CA97AFF71}"/>
          </ac:picMkLst>
        </pc:picChg>
        <pc:picChg chg="add mod">
          <ac:chgData name="Jackson E Polk" userId="229f3658-2692-4531-a628-d43287312a17" providerId="ADAL" clId="{DC2EBF02-68FB-4095-BD49-408A8A420BFA}" dt="2023-07-22T04:51:35.044" v="12224" actId="1076"/>
          <ac:picMkLst>
            <pc:docMk/>
            <pc:sldMk cId="2725085098" sldId="339"/>
            <ac:picMk id="7" creationId="{76E8FC5F-481A-6068-F42D-48A0055F0BB6}"/>
          </ac:picMkLst>
        </pc:picChg>
        <pc:picChg chg="add del mod">
          <ac:chgData name="Jackson E Polk" userId="229f3658-2692-4531-a628-d43287312a17" providerId="ADAL" clId="{DC2EBF02-68FB-4095-BD49-408A8A420BFA}" dt="2023-07-24T16:44:52.998" v="13450"/>
          <ac:picMkLst>
            <pc:docMk/>
            <pc:sldMk cId="2725085098" sldId="339"/>
            <ac:picMk id="8" creationId="{1F8DC51C-85FC-35F7-DB90-5B7AACC83C50}"/>
          </ac:picMkLst>
        </pc:picChg>
        <pc:picChg chg="add del mod">
          <ac:chgData name="Jackson E Polk" userId="229f3658-2692-4531-a628-d43287312a17" providerId="ADAL" clId="{DC2EBF02-68FB-4095-BD49-408A8A420BFA}" dt="2023-07-24T17:56:50.609" v="13739" actId="478"/>
          <ac:picMkLst>
            <pc:docMk/>
            <pc:sldMk cId="2725085098" sldId="339"/>
            <ac:picMk id="11" creationId="{AD813928-04EE-0767-AC55-BF2F86A9B30E}"/>
          </ac:picMkLst>
        </pc:picChg>
      </pc:sldChg>
      <pc:sldChg chg="addSp delSp modSp new del mod modTransition">
        <pc:chgData name="Jackson E Polk" userId="229f3658-2692-4531-a628-d43287312a17" providerId="ADAL" clId="{DC2EBF02-68FB-4095-BD49-408A8A420BFA}" dt="2023-07-24T15:00:18.720" v="13339" actId="47"/>
        <pc:sldMkLst>
          <pc:docMk/>
          <pc:sldMk cId="4116189775" sldId="340"/>
        </pc:sldMkLst>
        <pc:spChg chg="del">
          <ac:chgData name="Jackson E Polk" userId="229f3658-2692-4531-a628-d43287312a17" providerId="ADAL" clId="{DC2EBF02-68FB-4095-BD49-408A8A420BFA}" dt="2023-07-24T01:34:48.333" v="12410" actId="478"/>
          <ac:spMkLst>
            <pc:docMk/>
            <pc:sldMk cId="4116189775" sldId="340"/>
            <ac:spMk id="2" creationId="{9BC2CEB3-EF7D-B914-54D0-A423D3EDB5AA}"/>
          </ac:spMkLst>
        </pc:spChg>
        <pc:spChg chg="mod">
          <ac:chgData name="Jackson E Polk" userId="229f3658-2692-4531-a628-d43287312a17" providerId="ADAL" clId="{DC2EBF02-68FB-4095-BD49-408A8A420BFA}" dt="2023-07-24T01:45:45.462" v="12607" actId="5793"/>
          <ac:spMkLst>
            <pc:docMk/>
            <pc:sldMk cId="4116189775" sldId="340"/>
            <ac:spMk id="3" creationId="{9DB16800-8377-33E3-5708-5732C7BA31D5}"/>
          </ac:spMkLst>
        </pc:spChg>
        <pc:spChg chg="add del mod">
          <ac:chgData name="Jackson E Polk" userId="229f3658-2692-4531-a628-d43287312a17" providerId="ADAL" clId="{DC2EBF02-68FB-4095-BD49-408A8A420BFA}" dt="2023-07-24T01:35:18.367" v="12426" actId="478"/>
          <ac:spMkLst>
            <pc:docMk/>
            <pc:sldMk cId="4116189775" sldId="340"/>
            <ac:spMk id="4" creationId="{B0BFB935-4112-9596-5D69-69F9C7EA112E}"/>
          </ac:spMkLst>
        </pc:spChg>
        <pc:spChg chg="add mod">
          <ac:chgData name="Jackson E Polk" userId="229f3658-2692-4531-a628-d43287312a17" providerId="ADAL" clId="{DC2EBF02-68FB-4095-BD49-408A8A420BFA}" dt="2023-07-24T01:37:17.324" v="12481" actId="164"/>
          <ac:spMkLst>
            <pc:docMk/>
            <pc:sldMk cId="4116189775" sldId="340"/>
            <ac:spMk id="5" creationId="{BC7121A0-E36E-9C90-0E72-2AB1F121E2A4}"/>
          </ac:spMkLst>
        </pc:spChg>
        <pc:spChg chg="add mod">
          <ac:chgData name="Jackson E Polk" userId="229f3658-2692-4531-a628-d43287312a17" providerId="ADAL" clId="{DC2EBF02-68FB-4095-BD49-408A8A420BFA}" dt="2023-07-24T01:38:21.093" v="12497" actId="207"/>
          <ac:spMkLst>
            <pc:docMk/>
            <pc:sldMk cId="4116189775" sldId="340"/>
            <ac:spMk id="6" creationId="{C36D5027-108F-A2E0-B11D-E30A8FC2AC80}"/>
          </ac:spMkLst>
        </pc:spChg>
        <pc:spChg chg="add mod">
          <ac:chgData name="Jackson E Polk" userId="229f3658-2692-4531-a628-d43287312a17" providerId="ADAL" clId="{DC2EBF02-68FB-4095-BD49-408A8A420BFA}" dt="2023-07-24T01:37:17.324" v="12481" actId="164"/>
          <ac:spMkLst>
            <pc:docMk/>
            <pc:sldMk cId="4116189775" sldId="340"/>
            <ac:spMk id="7" creationId="{77F0B54D-C4D6-F359-072F-A030E1A62A65}"/>
          </ac:spMkLst>
        </pc:spChg>
        <pc:spChg chg="add mod">
          <ac:chgData name="Jackson E Polk" userId="229f3658-2692-4531-a628-d43287312a17" providerId="ADAL" clId="{DC2EBF02-68FB-4095-BD49-408A8A420BFA}" dt="2023-07-24T01:38:18.931" v="12496" actId="207"/>
          <ac:spMkLst>
            <pc:docMk/>
            <pc:sldMk cId="4116189775" sldId="340"/>
            <ac:spMk id="8" creationId="{0C99F185-E4D9-5F39-A876-DAF65BB42CE2}"/>
          </ac:spMkLst>
        </pc:spChg>
        <pc:spChg chg="add mod">
          <ac:chgData name="Jackson E Polk" userId="229f3658-2692-4531-a628-d43287312a17" providerId="ADAL" clId="{DC2EBF02-68FB-4095-BD49-408A8A420BFA}" dt="2023-07-24T01:38:27.564" v="12499" actId="207"/>
          <ac:spMkLst>
            <pc:docMk/>
            <pc:sldMk cId="4116189775" sldId="340"/>
            <ac:spMk id="9" creationId="{4EA12578-7A76-1C2D-AE4F-690238B0E19C}"/>
          </ac:spMkLst>
        </pc:spChg>
        <pc:spChg chg="add mod">
          <ac:chgData name="Jackson E Polk" userId="229f3658-2692-4531-a628-d43287312a17" providerId="ADAL" clId="{DC2EBF02-68FB-4095-BD49-408A8A420BFA}" dt="2023-07-24T01:38:23.002" v="12498" actId="207"/>
          <ac:spMkLst>
            <pc:docMk/>
            <pc:sldMk cId="4116189775" sldId="340"/>
            <ac:spMk id="10" creationId="{3F7771DE-9AE3-1716-25D2-99328B1BE50E}"/>
          </ac:spMkLst>
        </pc:spChg>
        <pc:spChg chg="add mod">
          <ac:chgData name="Jackson E Polk" userId="229f3658-2692-4531-a628-d43287312a17" providerId="ADAL" clId="{DC2EBF02-68FB-4095-BD49-408A8A420BFA}" dt="2023-07-24T01:37:17.324" v="12481" actId="164"/>
          <ac:spMkLst>
            <pc:docMk/>
            <pc:sldMk cId="4116189775" sldId="340"/>
            <ac:spMk id="11" creationId="{00907128-28A2-88CE-5672-2E042773305A}"/>
          </ac:spMkLst>
        </pc:spChg>
        <pc:spChg chg="add mod">
          <ac:chgData name="Jackson E Polk" userId="229f3658-2692-4531-a628-d43287312a17" providerId="ADAL" clId="{DC2EBF02-68FB-4095-BD49-408A8A420BFA}" dt="2023-07-24T01:37:17.324" v="12481" actId="164"/>
          <ac:spMkLst>
            <pc:docMk/>
            <pc:sldMk cId="4116189775" sldId="340"/>
            <ac:spMk id="12" creationId="{49F99A12-6C66-454C-98AD-D32611939E0F}"/>
          </ac:spMkLst>
        </pc:spChg>
        <pc:spChg chg="add mod">
          <ac:chgData name="Jackson E Polk" userId="229f3658-2692-4531-a628-d43287312a17" providerId="ADAL" clId="{DC2EBF02-68FB-4095-BD49-408A8A420BFA}" dt="2023-07-24T01:36:57.951" v="12476" actId="113"/>
          <ac:spMkLst>
            <pc:docMk/>
            <pc:sldMk cId="4116189775" sldId="340"/>
            <ac:spMk id="13" creationId="{9BD2B1BB-5EB8-7053-8CF7-C83ABC5DF5AD}"/>
          </ac:spMkLst>
        </pc:spChg>
        <pc:spChg chg="add del mod">
          <ac:chgData name="Jackson E Polk" userId="229f3658-2692-4531-a628-d43287312a17" providerId="ADAL" clId="{DC2EBF02-68FB-4095-BD49-408A8A420BFA}" dt="2023-07-24T01:37:11.036" v="12480"/>
          <ac:spMkLst>
            <pc:docMk/>
            <pc:sldMk cId="4116189775" sldId="340"/>
            <ac:spMk id="14" creationId="{BB79543C-0CDA-9483-4476-A900AE8BA04A}"/>
          </ac:spMkLst>
        </pc:spChg>
        <pc:spChg chg="add del mod">
          <ac:chgData name="Jackson E Polk" userId="229f3658-2692-4531-a628-d43287312a17" providerId="ADAL" clId="{DC2EBF02-68FB-4095-BD49-408A8A420BFA}" dt="2023-07-24T01:37:11.036" v="12480"/>
          <ac:spMkLst>
            <pc:docMk/>
            <pc:sldMk cId="4116189775" sldId="340"/>
            <ac:spMk id="15" creationId="{C40D5A1F-C164-088A-748F-229F521FDBAD}"/>
          </ac:spMkLst>
        </pc:spChg>
        <pc:spChg chg="add del mod">
          <ac:chgData name="Jackson E Polk" userId="229f3658-2692-4531-a628-d43287312a17" providerId="ADAL" clId="{DC2EBF02-68FB-4095-BD49-408A8A420BFA}" dt="2023-07-24T01:37:11.036" v="12480"/>
          <ac:spMkLst>
            <pc:docMk/>
            <pc:sldMk cId="4116189775" sldId="340"/>
            <ac:spMk id="16" creationId="{9612FE1D-74C9-50A6-325A-75F81E096419}"/>
          </ac:spMkLst>
        </pc:spChg>
        <pc:spChg chg="add del mod">
          <ac:chgData name="Jackson E Polk" userId="229f3658-2692-4531-a628-d43287312a17" providerId="ADAL" clId="{DC2EBF02-68FB-4095-BD49-408A8A420BFA}" dt="2023-07-24T01:37:11.036" v="12480"/>
          <ac:spMkLst>
            <pc:docMk/>
            <pc:sldMk cId="4116189775" sldId="340"/>
            <ac:spMk id="17" creationId="{2F45E60B-D430-62FC-552A-2B2897D0101F}"/>
          </ac:spMkLst>
        </pc:spChg>
        <pc:spChg chg="add del mod">
          <ac:chgData name="Jackson E Polk" userId="229f3658-2692-4531-a628-d43287312a17" providerId="ADAL" clId="{DC2EBF02-68FB-4095-BD49-408A8A420BFA}" dt="2023-07-24T01:37:11.036" v="12480"/>
          <ac:spMkLst>
            <pc:docMk/>
            <pc:sldMk cId="4116189775" sldId="340"/>
            <ac:spMk id="18" creationId="{B592C4AE-D8D8-E609-1E15-60089BCE1F21}"/>
          </ac:spMkLst>
        </pc:spChg>
        <pc:spChg chg="add del mod">
          <ac:chgData name="Jackson E Polk" userId="229f3658-2692-4531-a628-d43287312a17" providerId="ADAL" clId="{DC2EBF02-68FB-4095-BD49-408A8A420BFA}" dt="2023-07-24T01:37:11.036" v="12480"/>
          <ac:spMkLst>
            <pc:docMk/>
            <pc:sldMk cId="4116189775" sldId="340"/>
            <ac:spMk id="19" creationId="{8198A4EC-D666-33E7-F06D-0DEDF64D8122}"/>
          </ac:spMkLst>
        </pc:spChg>
        <pc:spChg chg="add del mod">
          <ac:chgData name="Jackson E Polk" userId="229f3658-2692-4531-a628-d43287312a17" providerId="ADAL" clId="{DC2EBF02-68FB-4095-BD49-408A8A420BFA}" dt="2023-07-24T01:37:11.036" v="12480"/>
          <ac:spMkLst>
            <pc:docMk/>
            <pc:sldMk cId="4116189775" sldId="340"/>
            <ac:spMk id="20" creationId="{09817B55-A62D-37C6-D27E-856DA6BD7B9D}"/>
          </ac:spMkLst>
        </pc:spChg>
        <pc:spChg chg="add del mod">
          <ac:chgData name="Jackson E Polk" userId="229f3658-2692-4531-a628-d43287312a17" providerId="ADAL" clId="{DC2EBF02-68FB-4095-BD49-408A8A420BFA}" dt="2023-07-24T01:37:11.036" v="12480"/>
          <ac:spMkLst>
            <pc:docMk/>
            <pc:sldMk cId="4116189775" sldId="340"/>
            <ac:spMk id="21" creationId="{B8370DF7-9229-E39C-C72F-B8C727BDC503}"/>
          </ac:spMkLst>
        </pc:spChg>
        <pc:spChg chg="mod">
          <ac:chgData name="Jackson E Polk" userId="229f3658-2692-4531-a628-d43287312a17" providerId="ADAL" clId="{DC2EBF02-68FB-4095-BD49-408A8A420BFA}" dt="2023-07-24T01:38:59.371" v="12505" actId="208"/>
          <ac:spMkLst>
            <pc:docMk/>
            <pc:sldMk cId="4116189775" sldId="340"/>
            <ac:spMk id="24" creationId="{521A144C-7424-9849-39BB-C885FF38B7DA}"/>
          </ac:spMkLst>
        </pc:spChg>
        <pc:spChg chg="mod">
          <ac:chgData name="Jackson E Polk" userId="229f3658-2692-4531-a628-d43287312a17" providerId="ADAL" clId="{DC2EBF02-68FB-4095-BD49-408A8A420BFA}" dt="2023-07-24T01:38:59.371" v="12505" actId="208"/>
          <ac:spMkLst>
            <pc:docMk/>
            <pc:sldMk cId="4116189775" sldId="340"/>
            <ac:spMk id="25" creationId="{5C3ED1EB-BD0E-B006-286D-AF88CC5A721F}"/>
          </ac:spMkLst>
        </pc:spChg>
        <pc:spChg chg="mod">
          <ac:chgData name="Jackson E Polk" userId="229f3658-2692-4531-a628-d43287312a17" providerId="ADAL" clId="{DC2EBF02-68FB-4095-BD49-408A8A420BFA}" dt="2023-07-24T01:38:59.371" v="12505" actId="208"/>
          <ac:spMkLst>
            <pc:docMk/>
            <pc:sldMk cId="4116189775" sldId="340"/>
            <ac:spMk id="26" creationId="{AB47633B-5F28-2131-D58F-8AA51330B416}"/>
          </ac:spMkLst>
        </pc:spChg>
        <pc:spChg chg="mod">
          <ac:chgData name="Jackson E Polk" userId="229f3658-2692-4531-a628-d43287312a17" providerId="ADAL" clId="{DC2EBF02-68FB-4095-BD49-408A8A420BFA}" dt="2023-07-24T01:38:59.371" v="12505" actId="208"/>
          <ac:spMkLst>
            <pc:docMk/>
            <pc:sldMk cId="4116189775" sldId="340"/>
            <ac:spMk id="27" creationId="{B4873B60-5F5F-C905-2E14-CAB82F483857}"/>
          </ac:spMkLst>
        </pc:spChg>
        <pc:spChg chg="mod">
          <ac:chgData name="Jackson E Polk" userId="229f3658-2692-4531-a628-d43287312a17" providerId="ADAL" clId="{DC2EBF02-68FB-4095-BD49-408A8A420BFA}" dt="2023-07-24T01:38:59.371" v="12505" actId="208"/>
          <ac:spMkLst>
            <pc:docMk/>
            <pc:sldMk cId="4116189775" sldId="340"/>
            <ac:spMk id="28" creationId="{B31BE685-03D5-64DB-4DFE-9D9A8C6C2D74}"/>
          </ac:spMkLst>
        </pc:spChg>
        <pc:spChg chg="mod">
          <ac:chgData name="Jackson E Polk" userId="229f3658-2692-4531-a628-d43287312a17" providerId="ADAL" clId="{DC2EBF02-68FB-4095-BD49-408A8A420BFA}" dt="2023-07-24T01:38:59.371" v="12505" actId="208"/>
          <ac:spMkLst>
            <pc:docMk/>
            <pc:sldMk cId="4116189775" sldId="340"/>
            <ac:spMk id="29" creationId="{A3826A40-138C-1791-BA33-4775E4251F08}"/>
          </ac:spMkLst>
        </pc:spChg>
        <pc:spChg chg="mod">
          <ac:chgData name="Jackson E Polk" userId="229f3658-2692-4531-a628-d43287312a17" providerId="ADAL" clId="{DC2EBF02-68FB-4095-BD49-408A8A420BFA}" dt="2023-07-24T01:38:59.371" v="12505" actId="208"/>
          <ac:spMkLst>
            <pc:docMk/>
            <pc:sldMk cId="4116189775" sldId="340"/>
            <ac:spMk id="30" creationId="{2E5EA182-8F27-32E0-3B1A-FD42A302D274}"/>
          </ac:spMkLst>
        </pc:spChg>
        <pc:spChg chg="mod">
          <ac:chgData name="Jackson E Polk" userId="229f3658-2692-4531-a628-d43287312a17" providerId="ADAL" clId="{DC2EBF02-68FB-4095-BD49-408A8A420BFA}" dt="2023-07-24T01:38:59.371" v="12505" actId="208"/>
          <ac:spMkLst>
            <pc:docMk/>
            <pc:sldMk cId="4116189775" sldId="340"/>
            <ac:spMk id="31" creationId="{ECF55218-EC8D-A8CF-BC93-6ADB996E8312}"/>
          </ac:spMkLst>
        </pc:spChg>
        <pc:spChg chg="mod">
          <ac:chgData name="Jackson E Polk" userId="229f3658-2692-4531-a628-d43287312a17" providerId="ADAL" clId="{DC2EBF02-68FB-4095-BD49-408A8A420BFA}" dt="2023-07-24T01:37:36.068" v="12486"/>
          <ac:spMkLst>
            <pc:docMk/>
            <pc:sldMk cId="4116189775" sldId="340"/>
            <ac:spMk id="33" creationId="{710115E0-DD32-FED0-15B2-AC243A415B6E}"/>
          </ac:spMkLst>
        </pc:spChg>
        <pc:spChg chg="mod">
          <ac:chgData name="Jackson E Polk" userId="229f3658-2692-4531-a628-d43287312a17" providerId="ADAL" clId="{DC2EBF02-68FB-4095-BD49-408A8A420BFA}" dt="2023-07-24T01:38:10.508" v="12494" actId="207"/>
          <ac:spMkLst>
            <pc:docMk/>
            <pc:sldMk cId="4116189775" sldId="340"/>
            <ac:spMk id="34" creationId="{9DB5222D-CA96-8057-1157-45BBCE49681E}"/>
          </ac:spMkLst>
        </pc:spChg>
        <pc:spChg chg="mod">
          <ac:chgData name="Jackson E Polk" userId="229f3658-2692-4531-a628-d43287312a17" providerId="ADAL" clId="{DC2EBF02-68FB-4095-BD49-408A8A420BFA}" dt="2023-07-24T01:37:36.068" v="12486"/>
          <ac:spMkLst>
            <pc:docMk/>
            <pc:sldMk cId="4116189775" sldId="340"/>
            <ac:spMk id="35" creationId="{2F3B9E85-61F9-C177-9E92-E731058D0CC4}"/>
          </ac:spMkLst>
        </pc:spChg>
        <pc:spChg chg="mod">
          <ac:chgData name="Jackson E Polk" userId="229f3658-2692-4531-a628-d43287312a17" providerId="ADAL" clId="{DC2EBF02-68FB-4095-BD49-408A8A420BFA}" dt="2023-07-24T01:38:07.920" v="12493" actId="207"/>
          <ac:spMkLst>
            <pc:docMk/>
            <pc:sldMk cId="4116189775" sldId="340"/>
            <ac:spMk id="36" creationId="{05E5B638-DBF0-D4BA-463C-F9D080B561C6}"/>
          </ac:spMkLst>
        </pc:spChg>
        <pc:spChg chg="mod">
          <ac:chgData name="Jackson E Polk" userId="229f3658-2692-4531-a628-d43287312a17" providerId="ADAL" clId="{DC2EBF02-68FB-4095-BD49-408A8A420BFA}" dt="2023-07-24T01:38:12.722" v="12495" actId="207"/>
          <ac:spMkLst>
            <pc:docMk/>
            <pc:sldMk cId="4116189775" sldId="340"/>
            <ac:spMk id="37" creationId="{A80D626C-B782-6568-1679-A00D346575AA}"/>
          </ac:spMkLst>
        </pc:spChg>
        <pc:spChg chg="mod">
          <ac:chgData name="Jackson E Polk" userId="229f3658-2692-4531-a628-d43287312a17" providerId="ADAL" clId="{DC2EBF02-68FB-4095-BD49-408A8A420BFA}" dt="2023-07-24T01:38:05.904" v="12492" actId="207"/>
          <ac:spMkLst>
            <pc:docMk/>
            <pc:sldMk cId="4116189775" sldId="340"/>
            <ac:spMk id="38" creationId="{9A9EACBE-E3E0-797F-0BF1-92230778C728}"/>
          </ac:spMkLst>
        </pc:spChg>
        <pc:spChg chg="mod">
          <ac:chgData name="Jackson E Polk" userId="229f3658-2692-4531-a628-d43287312a17" providerId="ADAL" clId="{DC2EBF02-68FB-4095-BD49-408A8A420BFA}" dt="2023-07-24T01:37:36.068" v="12486"/>
          <ac:spMkLst>
            <pc:docMk/>
            <pc:sldMk cId="4116189775" sldId="340"/>
            <ac:spMk id="39" creationId="{175930F0-940C-5275-BCF3-5B724560827D}"/>
          </ac:spMkLst>
        </pc:spChg>
        <pc:spChg chg="mod">
          <ac:chgData name="Jackson E Polk" userId="229f3658-2692-4531-a628-d43287312a17" providerId="ADAL" clId="{DC2EBF02-68FB-4095-BD49-408A8A420BFA}" dt="2023-07-24T01:37:36.068" v="12486"/>
          <ac:spMkLst>
            <pc:docMk/>
            <pc:sldMk cId="4116189775" sldId="340"/>
            <ac:spMk id="40" creationId="{FE7169C3-452F-1277-3A82-0813D0560D40}"/>
          </ac:spMkLst>
        </pc:spChg>
        <pc:spChg chg="mod">
          <ac:chgData name="Jackson E Polk" userId="229f3658-2692-4531-a628-d43287312a17" providerId="ADAL" clId="{DC2EBF02-68FB-4095-BD49-408A8A420BFA}" dt="2023-07-24T01:39:04.077" v="12506"/>
          <ac:spMkLst>
            <pc:docMk/>
            <pc:sldMk cId="4116189775" sldId="340"/>
            <ac:spMk id="43" creationId="{E21F3C76-9BB6-A88C-5FA9-D1D94634C1F8}"/>
          </ac:spMkLst>
        </pc:spChg>
        <pc:spChg chg="mod">
          <ac:chgData name="Jackson E Polk" userId="229f3658-2692-4531-a628-d43287312a17" providerId="ADAL" clId="{DC2EBF02-68FB-4095-BD49-408A8A420BFA}" dt="2023-07-24T01:39:22.367" v="12509" actId="207"/>
          <ac:spMkLst>
            <pc:docMk/>
            <pc:sldMk cId="4116189775" sldId="340"/>
            <ac:spMk id="44" creationId="{9C570B90-8474-38E2-68E8-0F37D1F6A99C}"/>
          </ac:spMkLst>
        </pc:spChg>
        <pc:spChg chg="mod">
          <ac:chgData name="Jackson E Polk" userId="229f3658-2692-4531-a628-d43287312a17" providerId="ADAL" clId="{DC2EBF02-68FB-4095-BD49-408A8A420BFA}" dt="2023-07-24T01:39:04.077" v="12506"/>
          <ac:spMkLst>
            <pc:docMk/>
            <pc:sldMk cId="4116189775" sldId="340"/>
            <ac:spMk id="45" creationId="{4FA1F053-CCD9-9906-998B-33AF29D1B6DB}"/>
          </ac:spMkLst>
        </pc:spChg>
        <pc:spChg chg="mod">
          <ac:chgData name="Jackson E Polk" userId="229f3658-2692-4531-a628-d43287312a17" providerId="ADAL" clId="{DC2EBF02-68FB-4095-BD49-408A8A420BFA}" dt="2023-07-24T01:39:27.631" v="12511" actId="207"/>
          <ac:spMkLst>
            <pc:docMk/>
            <pc:sldMk cId="4116189775" sldId="340"/>
            <ac:spMk id="46" creationId="{C257D0AF-F325-587A-B1B8-9E2AA71EAB77}"/>
          </ac:spMkLst>
        </pc:spChg>
        <pc:spChg chg="mod">
          <ac:chgData name="Jackson E Polk" userId="229f3658-2692-4531-a628-d43287312a17" providerId="ADAL" clId="{DC2EBF02-68FB-4095-BD49-408A8A420BFA}" dt="2023-07-24T01:39:24.448" v="12510" actId="207"/>
          <ac:spMkLst>
            <pc:docMk/>
            <pc:sldMk cId="4116189775" sldId="340"/>
            <ac:spMk id="47" creationId="{DC2FFAFF-B018-C79C-8FE2-767B03EB3F50}"/>
          </ac:spMkLst>
        </pc:spChg>
        <pc:spChg chg="mod">
          <ac:chgData name="Jackson E Polk" userId="229f3658-2692-4531-a628-d43287312a17" providerId="ADAL" clId="{DC2EBF02-68FB-4095-BD49-408A8A420BFA}" dt="2023-07-24T01:39:30.118" v="12512" actId="207"/>
          <ac:spMkLst>
            <pc:docMk/>
            <pc:sldMk cId="4116189775" sldId="340"/>
            <ac:spMk id="48" creationId="{94C98915-5334-01B1-D3C1-F51EDF37BCA5}"/>
          </ac:spMkLst>
        </pc:spChg>
        <pc:spChg chg="mod">
          <ac:chgData name="Jackson E Polk" userId="229f3658-2692-4531-a628-d43287312a17" providerId="ADAL" clId="{DC2EBF02-68FB-4095-BD49-408A8A420BFA}" dt="2023-07-24T01:39:04.077" v="12506"/>
          <ac:spMkLst>
            <pc:docMk/>
            <pc:sldMk cId="4116189775" sldId="340"/>
            <ac:spMk id="49" creationId="{2EFA387A-664A-F557-3AE3-B139ED7E99C5}"/>
          </ac:spMkLst>
        </pc:spChg>
        <pc:spChg chg="mod">
          <ac:chgData name="Jackson E Polk" userId="229f3658-2692-4531-a628-d43287312a17" providerId="ADAL" clId="{DC2EBF02-68FB-4095-BD49-408A8A420BFA}" dt="2023-07-24T01:39:04.077" v="12506"/>
          <ac:spMkLst>
            <pc:docMk/>
            <pc:sldMk cId="4116189775" sldId="340"/>
            <ac:spMk id="50" creationId="{4D065D26-DAE0-F53A-84F8-62E84B48A6F7}"/>
          </ac:spMkLst>
        </pc:spChg>
        <pc:spChg chg="add mod">
          <ac:chgData name="Jackson E Polk" userId="229f3658-2692-4531-a628-d43287312a17" providerId="ADAL" clId="{DC2EBF02-68FB-4095-BD49-408A8A420BFA}" dt="2023-07-24T01:42:50.777" v="12568" actId="1076"/>
          <ac:spMkLst>
            <pc:docMk/>
            <pc:sldMk cId="4116189775" sldId="340"/>
            <ac:spMk id="57" creationId="{515DCEAC-8FC0-23FC-23DE-C26DDF622E48}"/>
          </ac:spMkLst>
        </pc:spChg>
        <pc:spChg chg="add mod">
          <ac:chgData name="Jackson E Polk" userId="229f3658-2692-4531-a628-d43287312a17" providerId="ADAL" clId="{DC2EBF02-68FB-4095-BD49-408A8A420BFA}" dt="2023-07-24T01:41:56.534" v="12549" actId="208"/>
          <ac:spMkLst>
            <pc:docMk/>
            <pc:sldMk cId="4116189775" sldId="340"/>
            <ac:spMk id="58" creationId="{A28504DD-2C66-EA65-D42D-3C5A66665AC1}"/>
          </ac:spMkLst>
        </pc:spChg>
        <pc:spChg chg="add mod">
          <ac:chgData name="Jackson E Polk" userId="229f3658-2692-4531-a628-d43287312a17" providerId="ADAL" clId="{DC2EBF02-68FB-4095-BD49-408A8A420BFA}" dt="2023-07-24T01:42:40.408" v="12564" actId="14100"/>
          <ac:spMkLst>
            <pc:docMk/>
            <pc:sldMk cId="4116189775" sldId="340"/>
            <ac:spMk id="59" creationId="{364CB2EC-D7C6-9A48-F022-23D66C7A026B}"/>
          </ac:spMkLst>
        </pc:spChg>
        <pc:spChg chg="add mod">
          <ac:chgData name="Jackson E Polk" userId="229f3658-2692-4531-a628-d43287312a17" providerId="ADAL" clId="{DC2EBF02-68FB-4095-BD49-408A8A420BFA}" dt="2023-07-24T01:42:38.780" v="12563" actId="14100"/>
          <ac:spMkLst>
            <pc:docMk/>
            <pc:sldMk cId="4116189775" sldId="340"/>
            <ac:spMk id="60" creationId="{DF659A54-9906-A72A-97AC-8BED494FFB82}"/>
          </ac:spMkLst>
        </pc:spChg>
        <pc:spChg chg="add mod">
          <ac:chgData name="Jackson E Polk" userId="229f3658-2692-4531-a628-d43287312a17" providerId="ADAL" clId="{DC2EBF02-68FB-4095-BD49-408A8A420BFA}" dt="2023-07-24T01:42:36.786" v="12562" actId="14100"/>
          <ac:spMkLst>
            <pc:docMk/>
            <pc:sldMk cId="4116189775" sldId="340"/>
            <ac:spMk id="61" creationId="{93582DC3-B09C-6E34-0027-BE2CF1EB746C}"/>
          </ac:spMkLst>
        </pc:spChg>
        <pc:spChg chg="add mod">
          <ac:chgData name="Jackson E Polk" userId="229f3658-2692-4531-a628-d43287312a17" providerId="ADAL" clId="{DC2EBF02-68FB-4095-BD49-408A8A420BFA}" dt="2023-07-24T01:46:00.323" v="12617" actId="1076"/>
          <ac:spMkLst>
            <pc:docMk/>
            <pc:sldMk cId="4116189775" sldId="340"/>
            <ac:spMk id="70" creationId="{08E05521-2363-9E8F-E449-9F7A562FC639}"/>
          </ac:spMkLst>
        </pc:spChg>
        <pc:spChg chg="add mod">
          <ac:chgData name="Jackson E Polk" userId="229f3658-2692-4531-a628-d43287312a17" providerId="ADAL" clId="{DC2EBF02-68FB-4095-BD49-408A8A420BFA}" dt="2023-07-24T01:46:59.059" v="12728" actId="208"/>
          <ac:spMkLst>
            <pc:docMk/>
            <pc:sldMk cId="4116189775" sldId="340"/>
            <ac:spMk id="71" creationId="{90AFDEA9-A5B1-2A3D-B383-39E74681DB86}"/>
          </ac:spMkLst>
        </pc:spChg>
        <pc:grpChg chg="add mod">
          <ac:chgData name="Jackson E Polk" userId="229f3658-2692-4531-a628-d43287312a17" providerId="ADAL" clId="{DC2EBF02-68FB-4095-BD49-408A8A420BFA}" dt="2023-07-24T01:41:24.691" v="12545" actId="1076"/>
          <ac:grpSpMkLst>
            <pc:docMk/>
            <pc:sldMk cId="4116189775" sldId="340"/>
            <ac:grpSpMk id="22" creationId="{8BE122D6-A8A8-264D-B32B-B8DFAC276A78}"/>
          </ac:grpSpMkLst>
        </pc:grpChg>
        <pc:grpChg chg="add mod">
          <ac:chgData name="Jackson E Polk" userId="229f3658-2692-4531-a628-d43287312a17" providerId="ADAL" clId="{DC2EBF02-68FB-4095-BD49-408A8A420BFA}" dt="2023-07-24T01:37:22.764" v="12483"/>
          <ac:grpSpMkLst>
            <pc:docMk/>
            <pc:sldMk cId="4116189775" sldId="340"/>
            <ac:grpSpMk id="23" creationId="{7D56429F-3E4E-CF09-E308-F40325C0397A}"/>
          </ac:grpSpMkLst>
        </pc:grpChg>
        <pc:grpChg chg="add mod">
          <ac:chgData name="Jackson E Polk" userId="229f3658-2692-4531-a628-d43287312a17" providerId="ADAL" clId="{DC2EBF02-68FB-4095-BD49-408A8A420BFA}" dt="2023-07-24T01:41:26.961" v="12546" actId="1076"/>
          <ac:grpSpMkLst>
            <pc:docMk/>
            <pc:sldMk cId="4116189775" sldId="340"/>
            <ac:grpSpMk id="32" creationId="{7F6B6977-FD16-65EB-2A0D-E94FBBB59AB0}"/>
          </ac:grpSpMkLst>
        </pc:grpChg>
        <pc:grpChg chg="add mod">
          <ac:chgData name="Jackson E Polk" userId="229f3658-2692-4531-a628-d43287312a17" providerId="ADAL" clId="{DC2EBF02-68FB-4095-BD49-408A8A420BFA}" dt="2023-07-24T01:39:10.335" v="12508" actId="688"/>
          <ac:grpSpMkLst>
            <pc:docMk/>
            <pc:sldMk cId="4116189775" sldId="340"/>
            <ac:grpSpMk id="42" creationId="{24276501-FFF6-95EE-8760-7BFBE843CF9C}"/>
          </ac:grpSpMkLst>
        </pc:grpChg>
        <pc:picChg chg="add del">
          <ac:chgData name="Jackson E Polk" userId="229f3658-2692-4531-a628-d43287312a17" providerId="ADAL" clId="{DC2EBF02-68FB-4095-BD49-408A8A420BFA}" dt="2023-07-24T01:38:35.851" v="12501"/>
          <ac:picMkLst>
            <pc:docMk/>
            <pc:sldMk cId="4116189775" sldId="340"/>
            <ac:picMk id="41" creationId="{88BD9E09-65D4-3554-BF85-2318690903EA}"/>
          </ac:picMkLst>
        </pc:picChg>
        <pc:picChg chg="add mod">
          <ac:chgData name="Jackson E Polk" userId="229f3658-2692-4531-a628-d43287312a17" providerId="ADAL" clId="{DC2EBF02-68FB-4095-BD49-408A8A420BFA}" dt="2023-07-24T05:06:43.959" v="12745"/>
          <ac:picMkLst>
            <pc:docMk/>
            <pc:sldMk cId="4116189775" sldId="340"/>
            <ac:picMk id="73" creationId="{DEDE71A3-788A-4EE3-250F-913188AB5331}"/>
          </ac:picMkLst>
        </pc:picChg>
        <pc:cxnChg chg="add">
          <ac:chgData name="Jackson E Polk" userId="229f3658-2692-4531-a628-d43287312a17" providerId="ADAL" clId="{DC2EBF02-68FB-4095-BD49-408A8A420BFA}" dt="2023-07-24T01:39:50.790" v="12513" actId="11529"/>
          <ac:cxnSpMkLst>
            <pc:docMk/>
            <pc:sldMk cId="4116189775" sldId="340"/>
            <ac:cxnSpMk id="52" creationId="{32DBFB92-CD22-9977-097D-50FA0ACFEBA4}"/>
          </ac:cxnSpMkLst>
        </pc:cxnChg>
        <pc:cxnChg chg="add mod">
          <ac:chgData name="Jackson E Polk" userId="229f3658-2692-4531-a628-d43287312a17" providerId="ADAL" clId="{DC2EBF02-68FB-4095-BD49-408A8A420BFA}" dt="2023-07-24T01:39:57.453" v="12516" actId="14100"/>
          <ac:cxnSpMkLst>
            <pc:docMk/>
            <pc:sldMk cId="4116189775" sldId="340"/>
            <ac:cxnSpMk id="53" creationId="{18B02449-A412-3B9E-D9DC-88987C596B03}"/>
          </ac:cxnSpMkLst>
        </pc:cxnChg>
        <pc:cxnChg chg="add mod">
          <ac:chgData name="Jackson E Polk" userId="229f3658-2692-4531-a628-d43287312a17" providerId="ADAL" clId="{DC2EBF02-68FB-4095-BD49-408A8A420BFA}" dt="2023-07-24T01:40:09.933" v="12519" actId="14100"/>
          <ac:cxnSpMkLst>
            <pc:docMk/>
            <pc:sldMk cId="4116189775" sldId="340"/>
            <ac:cxnSpMk id="55" creationId="{4CE95C7A-6668-2484-7B74-2FCC0E6A81A6}"/>
          </ac:cxnSpMkLst>
        </pc:cxnChg>
        <pc:cxnChg chg="add mod">
          <ac:chgData name="Jackson E Polk" userId="229f3658-2692-4531-a628-d43287312a17" providerId="ADAL" clId="{DC2EBF02-68FB-4095-BD49-408A8A420BFA}" dt="2023-07-24T01:43:07.509" v="12572" actId="14100"/>
          <ac:cxnSpMkLst>
            <pc:docMk/>
            <pc:sldMk cId="4116189775" sldId="340"/>
            <ac:cxnSpMk id="62" creationId="{C3E90F48-AED2-7203-E9F8-6A47B96F62BF}"/>
          </ac:cxnSpMkLst>
        </pc:cxnChg>
        <pc:cxnChg chg="add mod">
          <ac:chgData name="Jackson E Polk" userId="229f3658-2692-4531-a628-d43287312a17" providerId="ADAL" clId="{DC2EBF02-68FB-4095-BD49-408A8A420BFA}" dt="2023-07-24T01:43:19.291" v="12575" actId="14100"/>
          <ac:cxnSpMkLst>
            <pc:docMk/>
            <pc:sldMk cId="4116189775" sldId="340"/>
            <ac:cxnSpMk id="63" creationId="{756A9DF9-67D5-8E00-4FF9-2235ACB1316C}"/>
          </ac:cxnSpMkLst>
        </pc:cxnChg>
        <pc:cxnChg chg="add mod">
          <ac:chgData name="Jackson E Polk" userId="229f3658-2692-4531-a628-d43287312a17" providerId="ADAL" clId="{DC2EBF02-68FB-4095-BD49-408A8A420BFA}" dt="2023-07-24T01:43:14.668" v="12574" actId="14100"/>
          <ac:cxnSpMkLst>
            <pc:docMk/>
            <pc:sldMk cId="4116189775" sldId="340"/>
            <ac:cxnSpMk id="64" creationId="{09A95F5F-FC72-C0BA-B2BB-782B15A8326B}"/>
          </ac:cxnSpMkLst>
        </pc:cxnChg>
      </pc:sldChg>
      <pc:sldChg chg="addSp delSp modSp new mod ord modTransition delAnim modNotesTx">
        <pc:chgData name="Jackson E Polk" userId="229f3658-2692-4531-a628-d43287312a17" providerId="ADAL" clId="{DC2EBF02-68FB-4095-BD49-408A8A420BFA}" dt="2023-07-24T17:56:35.212" v="13730" actId="478"/>
        <pc:sldMkLst>
          <pc:docMk/>
          <pc:sldMk cId="562473523" sldId="341"/>
        </pc:sldMkLst>
        <pc:spChg chg="del">
          <ac:chgData name="Jackson E Polk" userId="229f3658-2692-4531-a628-d43287312a17" providerId="ADAL" clId="{DC2EBF02-68FB-4095-BD49-408A8A420BFA}" dt="2023-07-24T14:37:51.057" v="12961" actId="478"/>
          <ac:spMkLst>
            <pc:docMk/>
            <pc:sldMk cId="562473523" sldId="341"/>
            <ac:spMk id="2" creationId="{0A04B8F7-87F6-ED18-AEA8-4EFEB466F146}"/>
          </ac:spMkLst>
        </pc:spChg>
        <pc:spChg chg="mod">
          <ac:chgData name="Jackson E Polk" userId="229f3658-2692-4531-a628-d43287312a17" providerId="ADAL" clId="{DC2EBF02-68FB-4095-BD49-408A8A420BFA}" dt="2023-07-24T14:37:27.861" v="12960" actId="20577"/>
          <ac:spMkLst>
            <pc:docMk/>
            <pc:sldMk cId="562473523" sldId="341"/>
            <ac:spMk id="3" creationId="{8A425D18-46B3-FFEA-A874-55D0346D3614}"/>
          </ac:spMkLst>
        </pc:spChg>
        <pc:spChg chg="add mod">
          <ac:chgData name="Jackson E Polk" userId="229f3658-2692-4531-a628-d43287312a17" providerId="ADAL" clId="{DC2EBF02-68FB-4095-BD49-408A8A420BFA}" dt="2023-07-24T14:43:04.040" v="13128" actId="1076"/>
          <ac:spMkLst>
            <pc:docMk/>
            <pc:sldMk cId="562473523" sldId="341"/>
            <ac:spMk id="4" creationId="{4C31DBE6-A3F5-38A2-84AD-4C99718480A6}"/>
          </ac:spMkLst>
        </pc:spChg>
        <pc:spChg chg="add mod">
          <ac:chgData name="Jackson E Polk" userId="229f3658-2692-4531-a628-d43287312a17" providerId="ADAL" clId="{DC2EBF02-68FB-4095-BD49-408A8A420BFA}" dt="2023-07-24T14:43:04.040" v="13128" actId="1076"/>
          <ac:spMkLst>
            <pc:docMk/>
            <pc:sldMk cId="562473523" sldId="341"/>
            <ac:spMk id="8" creationId="{1DE522F2-A3F8-E881-3368-4F9AA1915DA5}"/>
          </ac:spMkLst>
        </pc:spChg>
        <pc:spChg chg="add mod">
          <ac:chgData name="Jackson E Polk" userId="229f3658-2692-4531-a628-d43287312a17" providerId="ADAL" clId="{DC2EBF02-68FB-4095-BD49-408A8A420BFA}" dt="2023-07-24T14:43:04.040" v="13128" actId="1076"/>
          <ac:spMkLst>
            <pc:docMk/>
            <pc:sldMk cId="562473523" sldId="341"/>
            <ac:spMk id="9" creationId="{56A2D979-D632-97DD-0145-7F0CACC1624D}"/>
          </ac:spMkLst>
        </pc:spChg>
        <pc:spChg chg="add mod">
          <ac:chgData name="Jackson E Polk" userId="229f3658-2692-4531-a628-d43287312a17" providerId="ADAL" clId="{DC2EBF02-68FB-4095-BD49-408A8A420BFA}" dt="2023-07-24T14:43:04.040" v="13128" actId="1076"/>
          <ac:spMkLst>
            <pc:docMk/>
            <pc:sldMk cId="562473523" sldId="341"/>
            <ac:spMk id="10" creationId="{9B982E09-AFE4-045B-31EA-D2B665ADA25A}"/>
          </ac:spMkLst>
        </pc:spChg>
        <pc:spChg chg="add del mod">
          <ac:chgData name="Jackson E Polk" userId="229f3658-2692-4531-a628-d43287312a17" providerId="ADAL" clId="{DC2EBF02-68FB-4095-BD49-408A8A420BFA}" dt="2023-07-24T14:39:10.690" v="13027" actId="478"/>
          <ac:spMkLst>
            <pc:docMk/>
            <pc:sldMk cId="562473523" sldId="341"/>
            <ac:spMk id="11" creationId="{4F7639D2-D07E-80DF-49C8-355288DF2953}"/>
          </ac:spMkLst>
        </pc:spChg>
        <pc:spChg chg="add mod">
          <ac:chgData name="Jackson E Polk" userId="229f3658-2692-4531-a628-d43287312a17" providerId="ADAL" clId="{DC2EBF02-68FB-4095-BD49-408A8A420BFA}" dt="2023-07-24T14:43:04.040" v="13128" actId="1076"/>
          <ac:spMkLst>
            <pc:docMk/>
            <pc:sldMk cId="562473523" sldId="341"/>
            <ac:spMk id="12" creationId="{E4CF5F8A-10EB-A061-8A4B-9CF509EE9D9E}"/>
          </ac:spMkLst>
        </pc:spChg>
        <pc:spChg chg="add mod">
          <ac:chgData name="Jackson E Polk" userId="229f3658-2692-4531-a628-d43287312a17" providerId="ADAL" clId="{DC2EBF02-68FB-4095-BD49-408A8A420BFA}" dt="2023-07-24T14:43:04.040" v="13128" actId="1076"/>
          <ac:spMkLst>
            <pc:docMk/>
            <pc:sldMk cId="562473523" sldId="341"/>
            <ac:spMk id="13" creationId="{A3B5A61D-BA82-6A49-C001-CE479D07455E}"/>
          </ac:spMkLst>
        </pc:spChg>
        <pc:spChg chg="add mod">
          <ac:chgData name="Jackson E Polk" userId="229f3658-2692-4531-a628-d43287312a17" providerId="ADAL" clId="{DC2EBF02-68FB-4095-BD49-408A8A420BFA}" dt="2023-07-24T14:43:04.040" v="13128" actId="1076"/>
          <ac:spMkLst>
            <pc:docMk/>
            <pc:sldMk cId="562473523" sldId="341"/>
            <ac:spMk id="14" creationId="{1CCB8670-3852-AFC7-E0FE-FEE0A213F528}"/>
          </ac:spMkLst>
        </pc:spChg>
        <pc:spChg chg="add mod">
          <ac:chgData name="Jackson E Polk" userId="229f3658-2692-4531-a628-d43287312a17" providerId="ADAL" clId="{DC2EBF02-68FB-4095-BD49-408A8A420BFA}" dt="2023-07-24T14:43:04.040" v="13128" actId="1076"/>
          <ac:spMkLst>
            <pc:docMk/>
            <pc:sldMk cId="562473523" sldId="341"/>
            <ac:spMk id="15" creationId="{954BA3B3-92C5-A7CB-079E-11EFCCB97D7D}"/>
          </ac:spMkLst>
        </pc:spChg>
        <pc:spChg chg="add mod">
          <ac:chgData name="Jackson E Polk" userId="229f3658-2692-4531-a628-d43287312a17" providerId="ADAL" clId="{DC2EBF02-68FB-4095-BD49-408A8A420BFA}" dt="2023-07-24T14:43:04.040" v="13128" actId="1076"/>
          <ac:spMkLst>
            <pc:docMk/>
            <pc:sldMk cId="562473523" sldId="341"/>
            <ac:spMk id="16" creationId="{05E11426-A3E0-C77C-7AAA-47A50DA70240}"/>
          </ac:spMkLst>
        </pc:spChg>
        <pc:spChg chg="add mod">
          <ac:chgData name="Jackson E Polk" userId="229f3658-2692-4531-a628-d43287312a17" providerId="ADAL" clId="{DC2EBF02-68FB-4095-BD49-408A8A420BFA}" dt="2023-07-24T15:03:39.738" v="13422" actId="20577"/>
          <ac:spMkLst>
            <pc:docMk/>
            <pc:sldMk cId="562473523" sldId="341"/>
            <ac:spMk id="17" creationId="{464827E9-EB87-EBA1-9B11-EDDF7D86B161}"/>
          </ac:spMkLst>
        </pc:spChg>
        <pc:spChg chg="add mod">
          <ac:chgData name="Jackson E Polk" userId="229f3658-2692-4531-a628-d43287312a17" providerId="ADAL" clId="{DC2EBF02-68FB-4095-BD49-408A8A420BFA}" dt="2023-07-24T14:43:04.040" v="13128" actId="1076"/>
          <ac:spMkLst>
            <pc:docMk/>
            <pc:sldMk cId="562473523" sldId="341"/>
            <ac:spMk id="18" creationId="{264CC0C7-66FC-C603-1A42-4DAEF1187C8B}"/>
          </ac:spMkLst>
        </pc:spChg>
        <pc:spChg chg="add del">
          <ac:chgData name="Jackson E Polk" userId="229f3658-2692-4531-a628-d43287312a17" providerId="ADAL" clId="{DC2EBF02-68FB-4095-BD49-408A8A420BFA}" dt="2023-07-24T14:44:20.515" v="13136" actId="478"/>
          <ac:spMkLst>
            <pc:docMk/>
            <pc:sldMk cId="562473523" sldId="341"/>
            <ac:spMk id="53" creationId="{25DDE420-693B-48A0-6CF7-98F2AE030689}"/>
          </ac:spMkLst>
        </pc:spChg>
        <pc:spChg chg="add mod">
          <ac:chgData name="Jackson E Polk" userId="229f3658-2692-4531-a628-d43287312a17" providerId="ADAL" clId="{DC2EBF02-68FB-4095-BD49-408A8A420BFA}" dt="2023-07-24T14:44:43.563" v="13143" actId="1076"/>
          <ac:spMkLst>
            <pc:docMk/>
            <pc:sldMk cId="562473523" sldId="341"/>
            <ac:spMk id="54" creationId="{FD765672-DD8D-5838-07A2-F941E24E08ED}"/>
          </ac:spMkLst>
        </pc:spChg>
        <pc:spChg chg="add mod">
          <ac:chgData name="Jackson E Polk" userId="229f3658-2692-4531-a628-d43287312a17" providerId="ADAL" clId="{DC2EBF02-68FB-4095-BD49-408A8A420BFA}" dt="2023-07-24T14:45:23.993" v="13153" actId="1076"/>
          <ac:spMkLst>
            <pc:docMk/>
            <pc:sldMk cId="562473523" sldId="341"/>
            <ac:spMk id="55" creationId="{93102146-691C-E1B0-C70C-D867365C5014}"/>
          </ac:spMkLst>
        </pc:spChg>
        <pc:spChg chg="add mod">
          <ac:chgData name="Jackson E Polk" userId="229f3658-2692-4531-a628-d43287312a17" providerId="ADAL" clId="{DC2EBF02-68FB-4095-BD49-408A8A420BFA}" dt="2023-07-24T14:45:57.671" v="13161" actId="20577"/>
          <ac:spMkLst>
            <pc:docMk/>
            <pc:sldMk cId="562473523" sldId="341"/>
            <ac:spMk id="58" creationId="{9E141C3D-200F-7DD8-F349-F4F7C897EA69}"/>
          </ac:spMkLst>
        </pc:spChg>
        <pc:spChg chg="add mod">
          <ac:chgData name="Jackson E Polk" userId="229f3658-2692-4531-a628-d43287312a17" providerId="ADAL" clId="{DC2EBF02-68FB-4095-BD49-408A8A420BFA}" dt="2023-07-24T14:46:06.062" v="13163" actId="1076"/>
          <ac:spMkLst>
            <pc:docMk/>
            <pc:sldMk cId="562473523" sldId="341"/>
            <ac:spMk id="59" creationId="{77ACC946-7FEC-4E89-8602-A16A1CF2DA79}"/>
          </ac:spMkLst>
        </pc:spChg>
        <pc:spChg chg="add mod">
          <ac:chgData name="Jackson E Polk" userId="229f3658-2692-4531-a628-d43287312a17" providerId="ADAL" clId="{DC2EBF02-68FB-4095-BD49-408A8A420BFA}" dt="2023-07-24T14:46:13.992" v="13165" actId="1076"/>
          <ac:spMkLst>
            <pc:docMk/>
            <pc:sldMk cId="562473523" sldId="341"/>
            <ac:spMk id="60" creationId="{ABFB71B6-F523-3050-0003-474DB8D7CC3D}"/>
          </ac:spMkLst>
        </pc:spChg>
        <pc:spChg chg="add mod">
          <ac:chgData name="Jackson E Polk" userId="229f3658-2692-4531-a628-d43287312a17" providerId="ADAL" clId="{DC2EBF02-68FB-4095-BD49-408A8A420BFA}" dt="2023-07-24T14:58:33.673" v="13203" actId="1076"/>
          <ac:spMkLst>
            <pc:docMk/>
            <pc:sldMk cId="562473523" sldId="341"/>
            <ac:spMk id="67" creationId="{37AEAE3F-F5E4-984B-97D7-027E27C3ECF8}"/>
          </ac:spMkLst>
        </pc:spChg>
        <pc:picChg chg="add del mod">
          <ac:chgData name="Jackson E Polk" userId="229f3658-2692-4531-a628-d43287312a17" providerId="ADAL" clId="{DC2EBF02-68FB-4095-BD49-408A8A420BFA}" dt="2023-07-24T17:56:35.212" v="13730" actId="478"/>
          <ac:picMkLst>
            <pc:docMk/>
            <pc:sldMk cId="562473523" sldId="341"/>
            <ac:picMk id="70" creationId="{927D407C-DE87-604C-7E41-D5CFF77C3FEB}"/>
          </ac:picMkLst>
        </pc:picChg>
        <pc:cxnChg chg="add del mod">
          <ac:chgData name="Jackson E Polk" userId="229f3658-2692-4531-a628-d43287312a17" providerId="ADAL" clId="{DC2EBF02-68FB-4095-BD49-408A8A420BFA}" dt="2023-07-24T14:38:13.256" v="12973" actId="478"/>
          <ac:cxnSpMkLst>
            <pc:docMk/>
            <pc:sldMk cId="562473523" sldId="341"/>
            <ac:cxnSpMk id="6" creationId="{B5B399B4-D7E6-8975-DE86-E632EFCA41F1}"/>
          </ac:cxnSpMkLst>
        </pc:cxnChg>
        <pc:cxnChg chg="add mod">
          <ac:chgData name="Jackson E Polk" userId="229f3658-2692-4531-a628-d43287312a17" providerId="ADAL" clId="{DC2EBF02-68FB-4095-BD49-408A8A420BFA}" dt="2023-07-24T14:43:04.040" v="13128" actId="1076"/>
          <ac:cxnSpMkLst>
            <pc:docMk/>
            <pc:sldMk cId="562473523" sldId="341"/>
            <ac:cxnSpMk id="20" creationId="{AE97D861-2984-5BA5-BBAA-664D78232346}"/>
          </ac:cxnSpMkLst>
        </pc:cxnChg>
        <pc:cxnChg chg="add mod">
          <ac:chgData name="Jackson E Polk" userId="229f3658-2692-4531-a628-d43287312a17" providerId="ADAL" clId="{DC2EBF02-68FB-4095-BD49-408A8A420BFA}" dt="2023-07-24T14:43:04.040" v="13128" actId="1076"/>
          <ac:cxnSpMkLst>
            <pc:docMk/>
            <pc:sldMk cId="562473523" sldId="341"/>
            <ac:cxnSpMk id="22" creationId="{A25AFBF5-5A21-2DF3-A984-DEE4B5309C6D}"/>
          </ac:cxnSpMkLst>
        </pc:cxnChg>
        <pc:cxnChg chg="add mod">
          <ac:chgData name="Jackson E Polk" userId="229f3658-2692-4531-a628-d43287312a17" providerId="ADAL" clId="{DC2EBF02-68FB-4095-BD49-408A8A420BFA}" dt="2023-07-24T14:43:04.040" v="13128" actId="1076"/>
          <ac:cxnSpMkLst>
            <pc:docMk/>
            <pc:sldMk cId="562473523" sldId="341"/>
            <ac:cxnSpMk id="24" creationId="{A55F0418-3B10-0293-7AB6-B7A7B7C61BF6}"/>
          </ac:cxnSpMkLst>
        </pc:cxnChg>
        <pc:cxnChg chg="add mod">
          <ac:chgData name="Jackson E Polk" userId="229f3658-2692-4531-a628-d43287312a17" providerId="ADAL" clId="{DC2EBF02-68FB-4095-BD49-408A8A420BFA}" dt="2023-07-24T14:43:04.040" v="13128" actId="1076"/>
          <ac:cxnSpMkLst>
            <pc:docMk/>
            <pc:sldMk cId="562473523" sldId="341"/>
            <ac:cxnSpMk id="26" creationId="{169250E2-E1AF-7B52-B774-BAA9280412DC}"/>
          </ac:cxnSpMkLst>
        </pc:cxnChg>
        <pc:cxnChg chg="add mod">
          <ac:chgData name="Jackson E Polk" userId="229f3658-2692-4531-a628-d43287312a17" providerId="ADAL" clId="{DC2EBF02-68FB-4095-BD49-408A8A420BFA}" dt="2023-07-24T14:43:04.040" v="13128" actId="1076"/>
          <ac:cxnSpMkLst>
            <pc:docMk/>
            <pc:sldMk cId="562473523" sldId="341"/>
            <ac:cxnSpMk id="28" creationId="{C936ED44-D969-2D13-4ADE-85D833603723}"/>
          </ac:cxnSpMkLst>
        </pc:cxnChg>
        <pc:cxnChg chg="add mod">
          <ac:chgData name="Jackson E Polk" userId="229f3658-2692-4531-a628-d43287312a17" providerId="ADAL" clId="{DC2EBF02-68FB-4095-BD49-408A8A420BFA}" dt="2023-07-24T14:43:04.040" v="13128" actId="1076"/>
          <ac:cxnSpMkLst>
            <pc:docMk/>
            <pc:sldMk cId="562473523" sldId="341"/>
            <ac:cxnSpMk id="30" creationId="{95948238-EF07-87AC-647D-F5E883A8ECEC}"/>
          </ac:cxnSpMkLst>
        </pc:cxnChg>
        <pc:cxnChg chg="add del mod">
          <ac:chgData name="Jackson E Polk" userId="229f3658-2692-4531-a628-d43287312a17" providerId="ADAL" clId="{DC2EBF02-68FB-4095-BD49-408A8A420BFA}" dt="2023-07-24T14:41:53.785" v="13117" actId="11529"/>
          <ac:cxnSpMkLst>
            <pc:docMk/>
            <pc:sldMk cId="562473523" sldId="341"/>
            <ac:cxnSpMk id="32" creationId="{3D8FE7AE-76A1-0D4E-1AE4-7DD0DDCD0CD7}"/>
          </ac:cxnSpMkLst>
        </pc:cxnChg>
        <pc:cxnChg chg="add mod">
          <ac:chgData name="Jackson E Polk" userId="229f3658-2692-4531-a628-d43287312a17" providerId="ADAL" clId="{DC2EBF02-68FB-4095-BD49-408A8A420BFA}" dt="2023-07-24T14:43:04.040" v="13128" actId="1076"/>
          <ac:cxnSpMkLst>
            <pc:docMk/>
            <pc:sldMk cId="562473523" sldId="341"/>
            <ac:cxnSpMk id="34" creationId="{7BF5722A-987E-6B70-DD4A-12A2EE41E497}"/>
          </ac:cxnSpMkLst>
        </pc:cxnChg>
        <pc:cxnChg chg="add mod">
          <ac:chgData name="Jackson E Polk" userId="229f3658-2692-4531-a628-d43287312a17" providerId="ADAL" clId="{DC2EBF02-68FB-4095-BD49-408A8A420BFA}" dt="2023-07-24T14:43:04.040" v="13128" actId="1076"/>
          <ac:cxnSpMkLst>
            <pc:docMk/>
            <pc:sldMk cId="562473523" sldId="341"/>
            <ac:cxnSpMk id="36" creationId="{A4B61442-61A6-4101-F4E0-90C6BA1DA09F}"/>
          </ac:cxnSpMkLst>
        </pc:cxnChg>
        <pc:cxnChg chg="add mod">
          <ac:chgData name="Jackson E Polk" userId="229f3658-2692-4531-a628-d43287312a17" providerId="ADAL" clId="{DC2EBF02-68FB-4095-BD49-408A8A420BFA}" dt="2023-07-24T14:43:04.040" v="13128" actId="1076"/>
          <ac:cxnSpMkLst>
            <pc:docMk/>
            <pc:sldMk cId="562473523" sldId="341"/>
            <ac:cxnSpMk id="38" creationId="{E5A86945-75CE-520C-B4B3-636D542223AC}"/>
          </ac:cxnSpMkLst>
        </pc:cxnChg>
        <pc:cxnChg chg="add mod">
          <ac:chgData name="Jackson E Polk" userId="229f3658-2692-4531-a628-d43287312a17" providerId="ADAL" clId="{DC2EBF02-68FB-4095-BD49-408A8A420BFA}" dt="2023-07-24T14:43:04.040" v="13128" actId="1076"/>
          <ac:cxnSpMkLst>
            <pc:docMk/>
            <pc:sldMk cId="562473523" sldId="341"/>
            <ac:cxnSpMk id="40" creationId="{938A0240-2D2D-5D0F-574A-A2102F0D11E3}"/>
          </ac:cxnSpMkLst>
        </pc:cxnChg>
        <pc:cxnChg chg="add mod">
          <ac:chgData name="Jackson E Polk" userId="229f3658-2692-4531-a628-d43287312a17" providerId="ADAL" clId="{DC2EBF02-68FB-4095-BD49-408A8A420BFA}" dt="2023-07-24T14:43:04.040" v="13128" actId="1076"/>
          <ac:cxnSpMkLst>
            <pc:docMk/>
            <pc:sldMk cId="562473523" sldId="341"/>
            <ac:cxnSpMk id="42" creationId="{0CC4FAD6-04A7-7C4C-16C9-76E744CAC6C3}"/>
          </ac:cxnSpMkLst>
        </pc:cxnChg>
        <pc:cxnChg chg="add mod">
          <ac:chgData name="Jackson E Polk" userId="229f3658-2692-4531-a628-d43287312a17" providerId="ADAL" clId="{DC2EBF02-68FB-4095-BD49-408A8A420BFA}" dt="2023-07-24T14:43:04.040" v="13128" actId="1076"/>
          <ac:cxnSpMkLst>
            <pc:docMk/>
            <pc:sldMk cId="562473523" sldId="341"/>
            <ac:cxnSpMk id="44" creationId="{8F12273F-9062-5ECA-0ED3-0A81147A4383}"/>
          </ac:cxnSpMkLst>
        </pc:cxnChg>
        <pc:cxnChg chg="add mod">
          <ac:chgData name="Jackson E Polk" userId="229f3658-2692-4531-a628-d43287312a17" providerId="ADAL" clId="{DC2EBF02-68FB-4095-BD49-408A8A420BFA}" dt="2023-07-24T14:43:04.040" v="13128" actId="1076"/>
          <ac:cxnSpMkLst>
            <pc:docMk/>
            <pc:sldMk cId="562473523" sldId="341"/>
            <ac:cxnSpMk id="46" creationId="{AEBB02EF-BBC2-CE7E-8D62-9BD5C2C58FC2}"/>
          </ac:cxnSpMkLst>
        </pc:cxnChg>
        <pc:cxnChg chg="add mod">
          <ac:chgData name="Jackson E Polk" userId="229f3658-2692-4531-a628-d43287312a17" providerId="ADAL" clId="{DC2EBF02-68FB-4095-BD49-408A8A420BFA}" dt="2023-07-24T14:43:04.040" v="13128" actId="1076"/>
          <ac:cxnSpMkLst>
            <pc:docMk/>
            <pc:sldMk cId="562473523" sldId="341"/>
            <ac:cxnSpMk id="48" creationId="{D7914318-CCBB-9F61-2E8C-CFB7FDAEC7D3}"/>
          </ac:cxnSpMkLst>
        </pc:cxnChg>
        <pc:cxnChg chg="add mod">
          <ac:chgData name="Jackson E Polk" userId="229f3658-2692-4531-a628-d43287312a17" providerId="ADAL" clId="{DC2EBF02-68FB-4095-BD49-408A8A420BFA}" dt="2023-07-24T14:43:04.040" v="13128" actId="1076"/>
          <ac:cxnSpMkLst>
            <pc:docMk/>
            <pc:sldMk cId="562473523" sldId="341"/>
            <ac:cxnSpMk id="50" creationId="{DFCB602C-D103-96CD-DE93-7ACC2F0F32A3}"/>
          </ac:cxnSpMkLst>
        </pc:cxnChg>
        <pc:cxnChg chg="add mod">
          <ac:chgData name="Jackson E Polk" userId="229f3658-2692-4531-a628-d43287312a17" providerId="ADAL" clId="{DC2EBF02-68FB-4095-BD49-408A8A420BFA}" dt="2023-07-24T14:43:04.040" v="13128" actId="1076"/>
          <ac:cxnSpMkLst>
            <pc:docMk/>
            <pc:sldMk cId="562473523" sldId="341"/>
            <ac:cxnSpMk id="52" creationId="{7B6FBC06-F7C2-6917-56C6-B2AC8180C0AD}"/>
          </ac:cxnSpMkLst>
        </pc:cxnChg>
        <pc:cxnChg chg="add del mod">
          <ac:chgData name="Jackson E Polk" userId="229f3658-2692-4531-a628-d43287312a17" providerId="ADAL" clId="{DC2EBF02-68FB-4095-BD49-408A8A420BFA}" dt="2023-07-24T14:45:50.089" v="13155" actId="478"/>
          <ac:cxnSpMkLst>
            <pc:docMk/>
            <pc:sldMk cId="562473523" sldId="341"/>
            <ac:cxnSpMk id="57" creationId="{0A400B8F-5882-BC72-C802-76E0277E051C}"/>
          </ac:cxnSpMkLst>
        </pc:cxnChg>
        <pc:cxnChg chg="add">
          <ac:chgData name="Jackson E Polk" userId="229f3658-2692-4531-a628-d43287312a17" providerId="ADAL" clId="{DC2EBF02-68FB-4095-BD49-408A8A420BFA}" dt="2023-07-24T14:46:20.143" v="13166" actId="11529"/>
          <ac:cxnSpMkLst>
            <pc:docMk/>
            <pc:sldMk cId="562473523" sldId="341"/>
            <ac:cxnSpMk id="62" creationId="{F9378A0F-EDF4-44BD-9B63-C8CE1B9F34FB}"/>
          </ac:cxnSpMkLst>
        </pc:cxnChg>
        <pc:cxnChg chg="add">
          <ac:chgData name="Jackson E Polk" userId="229f3658-2692-4531-a628-d43287312a17" providerId="ADAL" clId="{DC2EBF02-68FB-4095-BD49-408A8A420BFA}" dt="2023-07-24T14:46:27.285" v="13167" actId="11529"/>
          <ac:cxnSpMkLst>
            <pc:docMk/>
            <pc:sldMk cId="562473523" sldId="341"/>
            <ac:cxnSpMk id="64" creationId="{D842F3E6-7312-8201-D847-CB9F7E09181F}"/>
          </ac:cxnSpMkLst>
        </pc:cxnChg>
        <pc:cxnChg chg="add">
          <ac:chgData name="Jackson E Polk" userId="229f3658-2692-4531-a628-d43287312a17" providerId="ADAL" clId="{DC2EBF02-68FB-4095-BD49-408A8A420BFA}" dt="2023-07-24T14:46:36.051" v="13168" actId="11529"/>
          <ac:cxnSpMkLst>
            <pc:docMk/>
            <pc:sldMk cId="562473523" sldId="341"/>
            <ac:cxnSpMk id="66" creationId="{D448A725-C8C6-2983-E3B2-2983E1C06CB2}"/>
          </ac:cxnSpMkLst>
        </pc:cxnChg>
      </pc:sldChg>
      <pc:sldChg chg="addSp delSp modSp new mod modTransition delAnim">
        <pc:chgData name="Jackson E Polk" userId="229f3658-2692-4531-a628-d43287312a17" providerId="ADAL" clId="{DC2EBF02-68FB-4095-BD49-408A8A420BFA}" dt="2023-07-24T17:56:37.013" v="13731" actId="478"/>
        <pc:sldMkLst>
          <pc:docMk/>
          <pc:sldMk cId="1400165271" sldId="342"/>
        </pc:sldMkLst>
        <pc:spChg chg="mod">
          <ac:chgData name="Jackson E Polk" userId="229f3658-2692-4531-a628-d43287312a17" providerId="ADAL" clId="{DC2EBF02-68FB-4095-BD49-408A8A420BFA}" dt="2023-07-24T15:01:44.312" v="13383" actId="20577"/>
          <ac:spMkLst>
            <pc:docMk/>
            <pc:sldMk cId="1400165271" sldId="342"/>
            <ac:spMk id="2" creationId="{545F74C4-E67B-6818-8B97-A12951369678}"/>
          </ac:spMkLst>
        </pc:spChg>
        <pc:picChg chg="add del mod">
          <ac:chgData name="Jackson E Polk" userId="229f3658-2692-4531-a628-d43287312a17" providerId="ADAL" clId="{DC2EBF02-68FB-4095-BD49-408A8A420BFA}" dt="2023-07-24T17:56:37.013" v="13731" actId="478"/>
          <ac:picMkLst>
            <pc:docMk/>
            <pc:sldMk cId="1400165271" sldId="342"/>
            <ac:picMk id="6" creationId="{905542D2-FD29-FD16-7661-1736719C65F6}"/>
          </ac:picMkLst>
        </pc:picChg>
      </pc:sldChg>
      <pc:sldChg chg="addSp delSp modSp new mod modTransition delAnim">
        <pc:chgData name="Jackson E Polk" userId="229f3658-2692-4531-a628-d43287312a17" providerId="ADAL" clId="{DC2EBF02-68FB-4095-BD49-408A8A420BFA}" dt="2023-07-24T17:56:30.497" v="13727" actId="478"/>
        <pc:sldMkLst>
          <pc:docMk/>
          <pc:sldMk cId="2835179912" sldId="343"/>
        </pc:sldMkLst>
        <pc:spChg chg="mod">
          <ac:chgData name="Jackson E Polk" userId="229f3658-2692-4531-a628-d43287312a17" providerId="ADAL" clId="{DC2EBF02-68FB-4095-BD49-408A8A420BFA}" dt="2023-07-24T15:01:52.728" v="13396" actId="20577"/>
          <ac:spMkLst>
            <pc:docMk/>
            <pc:sldMk cId="2835179912" sldId="343"/>
            <ac:spMk id="2" creationId="{D6A6F94A-545D-A13B-FC6B-5805054F2E74}"/>
          </ac:spMkLst>
        </pc:spChg>
        <pc:picChg chg="add del mod">
          <ac:chgData name="Jackson E Polk" userId="229f3658-2692-4531-a628-d43287312a17" providerId="ADAL" clId="{DC2EBF02-68FB-4095-BD49-408A8A420BFA}" dt="2023-07-24T17:56:30.497" v="13727" actId="478"/>
          <ac:picMkLst>
            <pc:docMk/>
            <pc:sldMk cId="2835179912" sldId="343"/>
            <ac:picMk id="5" creationId="{8199D3F3-D898-830B-BF74-5A8E82645896}"/>
          </ac:picMkLst>
        </pc:picChg>
      </pc:sldChg>
      <pc:sldChg chg="addSp delSp modSp new mod modTransition delAnim">
        <pc:chgData name="Jackson E Polk" userId="229f3658-2692-4531-a628-d43287312a17" providerId="ADAL" clId="{DC2EBF02-68FB-4095-BD49-408A8A420BFA}" dt="2023-07-24T17:56:16.409" v="13719" actId="478"/>
        <pc:sldMkLst>
          <pc:docMk/>
          <pc:sldMk cId="1689975424" sldId="344"/>
        </pc:sldMkLst>
        <pc:spChg chg="mod">
          <ac:chgData name="Jackson E Polk" userId="229f3658-2692-4531-a628-d43287312a17" providerId="ADAL" clId="{DC2EBF02-68FB-4095-BD49-408A8A420BFA}" dt="2023-07-24T15:02:09.832" v="13413" actId="20577"/>
          <ac:spMkLst>
            <pc:docMk/>
            <pc:sldMk cId="1689975424" sldId="344"/>
            <ac:spMk id="2" creationId="{AAB6D50D-9F4C-5FE2-9F07-F153D30E5104}"/>
          </ac:spMkLst>
        </pc:spChg>
        <pc:picChg chg="add del mod">
          <ac:chgData name="Jackson E Polk" userId="229f3658-2692-4531-a628-d43287312a17" providerId="ADAL" clId="{DC2EBF02-68FB-4095-BD49-408A8A420BFA}" dt="2023-07-24T17:56:16.409" v="13719" actId="478"/>
          <ac:picMkLst>
            <pc:docMk/>
            <pc:sldMk cId="1689975424" sldId="344"/>
            <ac:picMk id="7" creationId="{E6031D4C-B09C-D7E8-3055-510CEEEB20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C5BD2-4D8D-4C7C-9FC3-7949CD64F1DB}" type="datetimeFigureOut">
              <a:rPr lang="en-US" smtClean="0"/>
              <a:t>1/22/2024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F85EE-B8C7-4022-BB9B-12295E0AB03A}" type="slidenum">
              <a:rPr lang="en-US" smtClean="0"/>
              <a:t>‹#›</a:t>
            </a:fld>
            <a:endParaRPr lang="en-US"/>
          </a:p>
        </p:txBody>
      </p:sp>
    </p:spTree>
    <p:extLst>
      <p:ext uri="{BB962C8B-B14F-4D97-AF65-F5344CB8AC3E}">
        <p14:creationId xmlns:p14="http://schemas.microsoft.com/office/powerpoint/2010/main" val="297235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your time</a:t>
            </a:r>
          </a:p>
          <a:p>
            <a:r>
              <a:rPr lang="en-US" dirty="0"/>
              <a:t>-Get the words right</a:t>
            </a:r>
          </a:p>
          <a:p>
            <a:r>
              <a:rPr lang="en-US" dirty="0"/>
              <a:t>-</a:t>
            </a:r>
            <a:r>
              <a:rPr lang="en-US" dirty="0" err="1"/>
              <a:t>Anunciate</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a:t>
            </a:fld>
            <a:endParaRPr lang="en-US"/>
          </a:p>
        </p:txBody>
      </p:sp>
    </p:spTree>
    <p:extLst>
      <p:ext uri="{BB962C8B-B14F-4D97-AF65-F5344CB8AC3E}">
        <p14:creationId xmlns:p14="http://schemas.microsoft.com/office/powerpoint/2010/main" val="38504898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recombinant protein production, the amino acid sequence refers to the specific order of amino acids that make up the protein being produced. This sequence is determined by the gene inserted into the host organism (like E. coli). The gene's DNA sequence encodes the information needed to assemble amino acids in the correct order to form the desired protein. The accuracy of this amino acid sequence is crucial, as it determines the structure and function of the resulting recombinant protein.</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13</a:t>
            </a:fld>
            <a:endParaRPr lang="en-US"/>
          </a:p>
        </p:txBody>
      </p:sp>
    </p:spTree>
    <p:extLst>
      <p:ext uri="{BB962C8B-B14F-4D97-AF65-F5344CB8AC3E}">
        <p14:creationId xmlns:p14="http://schemas.microsoft.com/office/powerpoint/2010/main" val="1115516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OD600nm, or optical density at 600 nanometers, is a measurement used in microbiology to estimate the concentration of bacteria in a liquid culture, such as E. coli in recombinant protein production. It is based on the principle that bacterial cells scatter light, and the amount of light scattered is proportional to the cell density. By measuring the OD600nm, researchers can determine the growth phase of the culture and decide the optimal time to induce the expression of the recombinant protein.</a:t>
            </a:r>
          </a:p>
          <a:p>
            <a:pPr algn="l"/>
            <a:endParaRPr lang="en-US" b="0" i="0" dirty="0">
              <a:solidFill>
                <a:srgbClr val="374151"/>
              </a:solidFill>
              <a:effectLst/>
              <a:latin typeface="Söhne"/>
            </a:endParaRPr>
          </a:p>
          <a:p>
            <a:pPr algn="l"/>
            <a:r>
              <a:rPr lang="en-US" b="0" i="0" dirty="0">
                <a:solidFill>
                  <a:srgbClr val="374151"/>
                </a:solidFill>
                <a:effectLst/>
                <a:latin typeface="Söhne"/>
              </a:rPr>
              <a:t>It helps decide when to start the protein-making process. The more light blocked, the more bacteria there are.</a:t>
            </a:r>
          </a:p>
        </p:txBody>
      </p:sp>
      <p:sp>
        <p:nvSpPr>
          <p:cNvPr id="4" name="Slide Number Placeholder 3"/>
          <p:cNvSpPr>
            <a:spLocks noGrp="1"/>
          </p:cNvSpPr>
          <p:nvPr>
            <p:ph type="sldNum" sz="quarter" idx="5"/>
          </p:nvPr>
        </p:nvSpPr>
        <p:spPr/>
        <p:txBody>
          <a:bodyPr/>
          <a:lstStyle/>
          <a:p>
            <a:fld id="{D31F85EE-B8C7-4022-BB9B-12295E0AB03A}" type="slidenum">
              <a:rPr lang="en-US" smtClean="0"/>
              <a:t>14</a:t>
            </a:fld>
            <a:endParaRPr lang="en-US"/>
          </a:p>
        </p:txBody>
      </p:sp>
    </p:spTree>
    <p:extLst>
      <p:ext uri="{BB962C8B-B14F-4D97-AF65-F5344CB8AC3E}">
        <p14:creationId xmlns:p14="http://schemas.microsoft.com/office/powerpoint/2010/main" val="1069745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The framework depicted in the diagram for sequence-based protein solubility prediction uses a deep learning approach. Here’s a high-level explanation:</a:t>
            </a:r>
          </a:p>
          <a:p>
            <a:pPr algn="l">
              <a:buFont typeface="+mj-lt"/>
              <a:buAutoNum type="arabicPeriod"/>
            </a:pPr>
            <a:r>
              <a:rPr lang="en-US" b="1" i="0" dirty="0">
                <a:solidFill>
                  <a:srgbClr val="374151"/>
                </a:solidFill>
                <a:effectLst/>
                <a:latin typeface="Söhne"/>
              </a:rPr>
              <a:t>Input</a:t>
            </a:r>
            <a:r>
              <a:rPr lang="en-US" b="0" i="0" dirty="0">
                <a:solidFill>
                  <a:srgbClr val="374151"/>
                </a:solidFill>
                <a:effectLst/>
                <a:latin typeface="Söhne"/>
              </a:rPr>
              <a:t>: The raw protein sequences are encoded using a one-hot encoding method, which is a common way to represent categorical data in numerical form for machine learning models.</a:t>
            </a:r>
          </a:p>
          <a:p>
            <a:pPr algn="l">
              <a:buFont typeface="+mj-lt"/>
              <a:buAutoNum type="arabicPeriod"/>
            </a:pPr>
            <a:r>
              <a:rPr lang="en-US" b="1" i="0" dirty="0">
                <a:solidFill>
                  <a:srgbClr val="374151"/>
                </a:solidFill>
                <a:effectLst/>
                <a:latin typeface="Söhne"/>
              </a:rPr>
              <a:t>Embedding Layer</a:t>
            </a:r>
            <a:r>
              <a:rPr lang="en-US" b="0" i="0" dirty="0">
                <a:solidFill>
                  <a:srgbClr val="374151"/>
                </a:solidFill>
                <a:effectLst/>
                <a:latin typeface="Söhne"/>
              </a:rPr>
              <a:t>: The encoded sequences are passed through an embedding layer, which creates dense representations of the sequences that capture more information than the one-hot encoding.</a:t>
            </a:r>
          </a:p>
          <a:p>
            <a:pPr algn="l">
              <a:buFont typeface="+mj-lt"/>
              <a:buAutoNum type="arabicPeriod"/>
            </a:pPr>
            <a:r>
              <a:rPr lang="en-US" b="1" i="0" dirty="0">
                <a:solidFill>
                  <a:srgbClr val="374151"/>
                </a:solidFill>
                <a:effectLst/>
                <a:latin typeface="Söhne"/>
              </a:rPr>
              <a:t>Convolutional Blocks</a:t>
            </a:r>
            <a:r>
              <a:rPr lang="en-US" b="0" i="0" dirty="0">
                <a:solidFill>
                  <a:srgbClr val="374151"/>
                </a:solidFill>
                <a:effectLst/>
                <a:latin typeface="Söhne"/>
              </a:rPr>
              <a:t>: Several convolutional layers are used to process the sequence data. These layers can detect patterns within the sequence that are important for predicting solubility.</a:t>
            </a:r>
          </a:p>
          <a:p>
            <a:pPr algn="l">
              <a:buFont typeface="+mj-lt"/>
              <a:buAutoNum type="arabicPeriod"/>
            </a:pPr>
            <a:r>
              <a:rPr lang="en-US" b="1" i="0" dirty="0">
                <a:solidFill>
                  <a:srgbClr val="374151"/>
                </a:solidFill>
                <a:effectLst/>
                <a:latin typeface="Söhne"/>
              </a:rPr>
              <a:t>Global Max Pooling</a:t>
            </a:r>
            <a:r>
              <a:rPr lang="en-US" b="0" i="0" dirty="0">
                <a:solidFill>
                  <a:srgbClr val="374151"/>
                </a:solidFill>
                <a:effectLst/>
                <a:latin typeface="Söhne"/>
              </a:rPr>
              <a:t>: After convolutional layers, global max pooling is applied to reduce the dimensionality of the data while retaining the most significant signals.</a:t>
            </a:r>
          </a:p>
          <a:p>
            <a:pPr algn="l">
              <a:buFont typeface="+mj-lt"/>
              <a:buAutoNum type="arabicPeriod"/>
            </a:pPr>
            <a:r>
              <a:rPr lang="en-US" b="1" i="0" dirty="0">
                <a:solidFill>
                  <a:srgbClr val="374151"/>
                </a:solidFill>
                <a:effectLst/>
                <a:latin typeface="Söhne"/>
              </a:rPr>
              <a:t>Concatenation of Features</a:t>
            </a:r>
            <a:r>
              <a:rPr lang="en-US" b="0" i="0" dirty="0">
                <a:solidFill>
                  <a:srgbClr val="374151"/>
                </a:solidFill>
                <a:effectLst/>
                <a:latin typeface="Söhne"/>
              </a:rPr>
              <a:t>: The output from the global max pooling is then concatenated with additional biological features derived from the protein sequence. These may include structural information that's crucial for predicting solubility.</a:t>
            </a:r>
          </a:p>
          <a:p>
            <a:pPr algn="l">
              <a:buFont typeface="+mj-lt"/>
              <a:buAutoNum type="arabicPeriod"/>
            </a:pPr>
            <a:r>
              <a:rPr lang="en-US" b="1" i="0" dirty="0">
                <a:solidFill>
                  <a:srgbClr val="374151"/>
                </a:solidFill>
                <a:effectLst/>
                <a:latin typeface="Söhne"/>
              </a:rPr>
              <a:t>Fully Connected and Output Layer</a:t>
            </a:r>
            <a:r>
              <a:rPr lang="en-US" b="0" i="0" dirty="0">
                <a:solidFill>
                  <a:srgbClr val="374151"/>
                </a:solidFill>
                <a:effectLst/>
                <a:latin typeface="Söhne"/>
              </a:rPr>
              <a:t>: The concatenated features are fed into fully connected layers, ending with a sigmoid layer that predicts whether the protein is soluble or not (output as 0 or 1).</a:t>
            </a:r>
          </a:p>
          <a:p>
            <a:pPr algn="l">
              <a:buFont typeface="+mj-lt"/>
              <a:buAutoNum type="arabicPeriod"/>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a. Expression levels refer to the amount of protein that is being produced by the cells at the genetic level</a:t>
            </a:r>
          </a:p>
          <a:p>
            <a:pPr algn="l">
              <a:buFont typeface="+mj-lt"/>
              <a:buNone/>
            </a:pPr>
            <a:r>
              <a:rPr lang="en-US" b="0" i="0" dirty="0">
                <a:solidFill>
                  <a:srgbClr val="374151"/>
                </a:solidFill>
                <a:effectLst/>
                <a:latin typeface="Söhne"/>
              </a:rPr>
              <a:t>b. Yield, on the other hand, refers to the total amount of protein that can be recovered from the production process. It's not just about how much is produced but also how much is actually available at the end of the process</a:t>
            </a:r>
          </a:p>
        </p:txBody>
      </p:sp>
      <p:sp>
        <p:nvSpPr>
          <p:cNvPr id="4" name="Slide Number Placeholder 3"/>
          <p:cNvSpPr>
            <a:spLocks noGrp="1"/>
          </p:cNvSpPr>
          <p:nvPr>
            <p:ph type="sldNum" sz="quarter" idx="5"/>
          </p:nvPr>
        </p:nvSpPr>
        <p:spPr/>
        <p:txBody>
          <a:bodyPr/>
          <a:lstStyle/>
          <a:p>
            <a:fld id="{D31F85EE-B8C7-4022-BB9B-12295E0AB03A}" type="slidenum">
              <a:rPr lang="en-US" smtClean="0"/>
              <a:t>15</a:t>
            </a:fld>
            <a:endParaRPr lang="en-US"/>
          </a:p>
        </p:txBody>
      </p:sp>
    </p:spTree>
    <p:extLst>
      <p:ext uri="{BB962C8B-B14F-4D97-AF65-F5344CB8AC3E}">
        <p14:creationId xmlns:p14="http://schemas.microsoft.com/office/powerpoint/2010/main" val="3351967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The framework depicted in the diagram for sequence-based protein solubility prediction uses a deep learning approach. Here’s a high-level explanation:</a:t>
            </a:r>
          </a:p>
          <a:p>
            <a:pPr algn="l">
              <a:buFont typeface="+mj-lt"/>
              <a:buAutoNum type="arabicPeriod"/>
            </a:pPr>
            <a:r>
              <a:rPr lang="en-US" b="1" i="0" dirty="0">
                <a:solidFill>
                  <a:srgbClr val="374151"/>
                </a:solidFill>
                <a:effectLst/>
                <a:latin typeface="Söhne"/>
              </a:rPr>
              <a:t>Input</a:t>
            </a:r>
            <a:r>
              <a:rPr lang="en-US" b="0" i="0" dirty="0">
                <a:solidFill>
                  <a:srgbClr val="374151"/>
                </a:solidFill>
                <a:effectLst/>
                <a:latin typeface="Söhne"/>
              </a:rPr>
              <a:t>: The raw protein sequences are encoded using a one-hot encoding method, which is a common way to represent categorical data in numerical form for machine learning models.</a:t>
            </a:r>
          </a:p>
          <a:p>
            <a:pPr algn="l">
              <a:buFont typeface="+mj-lt"/>
              <a:buAutoNum type="arabicPeriod"/>
            </a:pPr>
            <a:r>
              <a:rPr lang="en-US" b="1" i="0" dirty="0">
                <a:solidFill>
                  <a:srgbClr val="374151"/>
                </a:solidFill>
                <a:effectLst/>
                <a:latin typeface="Söhne"/>
              </a:rPr>
              <a:t>Embedding Layer</a:t>
            </a:r>
            <a:r>
              <a:rPr lang="en-US" b="0" i="0" dirty="0">
                <a:solidFill>
                  <a:srgbClr val="374151"/>
                </a:solidFill>
                <a:effectLst/>
                <a:latin typeface="Söhne"/>
              </a:rPr>
              <a:t>: The encoded sequences are passed through an embedding layer, which creates dense representations of the sequences that capture more information than the one-hot encoding.</a:t>
            </a:r>
          </a:p>
          <a:p>
            <a:pPr algn="l">
              <a:buFont typeface="+mj-lt"/>
              <a:buAutoNum type="arabicPeriod"/>
            </a:pPr>
            <a:r>
              <a:rPr lang="en-US" b="1" i="0" dirty="0">
                <a:solidFill>
                  <a:srgbClr val="374151"/>
                </a:solidFill>
                <a:effectLst/>
                <a:latin typeface="Söhne"/>
              </a:rPr>
              <a:t>Convolutional Blocks</a:t>
            </a:r>
            <a:r>
              <a:rPr lang="en-US" b="0" i="0" dirty="0">
                <a:solidFill>
                  <a:srgbClr val="374151"/>
                </a:solidFill>
                <a:effectLst/>
                <a:latin typeface="Söhne"/>
              </a:rPr>
              <a:t>: Several convolutional layers are used to process the sequence data. These layers can detect patterns within the sequence that are important for predicting solubility.</a:t>
            </a:r>
          </a:p>
          <a:p>
            <a:pPr algn="l">
              <a:buFont typeface="+mj-lt"/>
              <a:buAutoNum type="arabicPeriod"/>
            </a:pPr>
            <a:r>
              <a:rPr lang="en-US" b="1" i="0" dirty="0">
                <a:solidFill>
                  <a:srgbClr val="374151"/>
                </a:solidFill>
                <a:effectLst/>
                <a:latin typeface="Söhne"/>
              </a:rPr>
              <a:t>Global Max Pooling</a:t>
            </a:r>
            <a:r>
              <a:rPr lang="en-US" b="0" i="0" dirty="0">
                <a:solidFill>
                  <a:srgbClr val="374151"/>
                </a:solidFill>
                <a:effectLst/>
                <a:latin typeface="Söhne"/>
              </a:rPr>
              <a:t>: After convolutional layers, global max pooling is applied to reduce the dimensionality of the data while retaining the most significant signals.</a:t>
            </a:r>
          </a:p>
          <a:p>
            <a:pPr algn="l">
              <a:buFont typeface="+mj-lt"/>
              <a:buAutoNum type="arabicPeriod"/>
            </a:pPr>
            <a:r>
              <a:rPr lang="en-US" b="1" i="0" dirty="0">
                <a:solidFill>
                  <a:srgbClr val="374151"/>
                </a:solidFill>
                <a:effectLst/>
                <a:latin typeface="Söhne"/>
              </a:rPr>
              <a:t>Concatenation of Features</a:t>
            </a:r>
            <a:r>
              <a:rPr lang="en-US" b="0" i="0" dirty="0">
                <a:solidFill>
                  <a:srgbClr val="374151"/>
                </a:solidFill>
                <a:effectLst/>
                <a:latin typeface="Söhne"/>
              </a:rPr>
              <a:t>: The output from the global max pooling is then concatenated with additional biological features derived from the protein sequence. These may include structural information that's crucial for predicting solubility.</a:t>
            </a:r>
          </a:p>
          <a:p>
            <a:pPr algn="l">
              <a:buFont typeface="+mj-lt"/>
              <a:buAutoNum type="arabicPeriod"/>
            </a:pPr>
            <a:r>
              <a:rPr lang="en-US" b="1" i="0" dirty="0">
                <a:solidFill>
                  <a:srgbClr val="374151"/>
                </a:solidFill>
                <a:effectLst/>
                <a:latin typeface="Söhne"/>
              </a:rPr>
              <a:t>Fully Connected and Output Layer</a:t>
            </a:r>
            <a:r>
              <a:rPr lang="en-US" b="0" i="0" dirty="0">
                <a:solidFill>
                  <a:srgbClr val="374151"/>
                </a:solidFill>
                <a:effectLst/>
                <a:latin typeface="Söhne"/>
              </a:rPr>
              <a:t>: The concatenated features are fed into fully connected layers, ending with a sigmoid layer that predicts whether the protein is soluble or not (output as 0 or 1).</a:t>
            </a:r>
          </a:p>
          <a:p>
            <a:pPr algn="l">
              <a:buFont typeface="+mj-lt"/>
              <a:buAutoNum type="arabicPeriod"/>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a. Expression levels refer to the amount of protein that is being produced by the cells at the genetic level</a:t>
            </a:r>
          </a:p>
          <a:p>
            <a:pPr algn="l">
              <a:buFont typeface="+mj-lt"/>
              <a:buNone/>
            </a:pPr>
            <a:r>
              <a:rPr lang="en-US" b="0" i="0" dirty="0">
                <a:solidFill>
                  <a:srgbClr val="374151"/>
                </a:solidFill>
                <a:effectLst/>
                <a:latin typeface="Söhne"/>
              </a:rPr>
              <a:t>b. Yield, on the other hand, refers to the total amount of protein that can be recovered from the production process. It's not just about how much is produced but also how much is actually available at the end of the process</a:t>
            </a:r>
          </a:p>
        </p:txBody>
      </p:sp>
      <p:sp>
        <p:nvSpPr>
          <p:cNvPr id="4" name="Slide Number Placeholder 3"/>
          <p:cNvSpPr>
            <a:spLocks noGrp="1"/>
          </p:cNvSpPr>
          <p:nvPr>
            <p:ph type="sldNum" sz="quarter" idx="5"/>
          </p:nvPr>
        </p:nvSpPr>
        <p:spPr/>
        <p:txBody>
          <a:bodyPr/>
          <a:lstStyle/>
          <a:p>
            <a:fld id="{D31F85EE-B8C7-4022-BB9B-12295E0AB03A}" type="slidenum">
              <a:rPr lang="en-US" smtClean="0"/>
              <a:t>16</a:t>
            </a:fld>
            <a:endParaRPr lang="en-US"/>
          </a:p>
        </p:txBody>
      </p:sp>
    </p:spTree>
    <p:extLst>
      <p:ext uri="{BB962C8B-B14F-4D97-AF65-F5344CB8AC3E}">
        <p14:creationId xmlns:p14="http://schemas.microsoft.com/office/powerpoint/2010/main" val="2433385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-Mammalian, Bacteria, Yeast, or Insect</a:t>
            </a:r>
          </a:p>
          <a:p>
            <a:r>
              <a:rPr lang="en-US" dirty="0"/>
              <a:t>-Mammalian cells take longer</a:t>
            </a:r>
          </a:p>
          <a:p>
            <a:r>
              <a:rPr lang="en-US" dirty="0"/>
              <a:t>-CHO is fascinating, but very common in recombinant protein production industry</a:t>
            </a:r>
          </a:p>
        </p:txBody>
      </p:sp>
      <p:sp>
        <p:nvSpPr>
          <p:cNvPr id="4" name="Slide Number Placeholder 3"/>
          <p:cNvSpPr>
            <a:spLocks noGrp="1"/>
          </p:cNvSpPr>
          <p:nvPr>
            <p:ph type="sldNum" sz="quarter" idx="5"/>
          </p:nvPr>
        </p:nvSpPr>
        <p:spPr/>
        <p:txBody>
          <a:bodyPr/>
          <a:lstStyle/>
          <a:p>
            <a:fld id="{D31F85EE-B8C7-4022-BB9B-12295E0AB03A}" type="slidenum">
              <a:rPr lang="en-US" smtClean="0"/>
              <a:t>3</a:t>
            </a:fld>
            <a:endParaRPr lang="en-US"/>
          </a:p>
        </p:txBody>
      </p:sp>
    </p:spTree>
    <p:extLst>
      <p:ext uri="{BB962C8B-B14F-4D97-AF65-F5344CB8AC3E}">
        <p14:creationId xmlns:p14="http://schemas.microsoft.com/office/powerpoint/2010/main" val="211832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format data first</a:t>
            </a:r>
          </a:p>
        </p:txBody>
      </p:sp>
      <p:sp>
        <p:nvSpPr>
          <p:cNvPr id="4" name="Slide Number Placeholder 3"/>
          <p:cNvSpPr>
            <a:spLocks noGrp="1"/>
          </p:cNvSpPr>
          <p:nvPr>
            <p:ph type="sldNum" sz="quarter" idx="5"/>
          </p:nvPr>
        </p:nvSpPr>
        <p:spPr/>
        <p:txBody>
          <a:bodyPr/>
          <a:lstStyle/>
          <a:p>
            <a:fld id="{D31F85EE-B8C7-4022-BB9B-12295E0AB03A}" type="slidenum">
              <a:rPr lang="en-US" smtClean="0"/>
              <a:t>5</a:t>
            </a:fld>
            <a:endParaRPr lang="en-US"/>
          </a:p>
        </p:txBody>
      </p:sp>
    </p:spTree>
    <p:extLst>
      <p:ext uri="{BB962C8B-B14F-4D97-AF65-F5344CB8AC3E}">
        <p14:creationId xmlns:p14="http://schemas.microsoft.com/office/powerpoint/2010/main" val="4206823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Genetic recombination is a natural process in which genetic material is exchanged between two different DNA molecules or rearranged within a single molecule</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6</a:t>
            </a:fld>
            <a:endParaRPr lang="en-US"/>
          </a:p>
        </p:txBody>
      </p:sp>
    </p:spTree>
    <p:extLst>
      <p:ext uri="{BB962C8B-B14F-4D97-AF65-F5344CB8AC3E}">
        <p14:creationId xmlns:p14="http://schemas.microsoft.com/office/powerpoint/2010/main" val="1950278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Recombinant DNA (rDNA)</a:t>
            </a:r>
            <a:r>
              <a:rPr lang="en-US" b="0" i="0" dirty="0">
                <a:solidFill>
                  <a:srgbClr val="374151"/>
                </a:solidFill>
                <a:effectLst/>
                <a:latin typeface="Söhne"/>
              </a:rPr>
              <a:t>: The artificially created DNA that is inserted into the host organism. It's a combination of DNA from different sources.</a:t>
            </a:r>
          </a:p>
          <a:p>
            <a:pPr algn="l">
              <a:buFont typeface="+mj-lt"/>
              <a:buAutoNum type="arabicPeriod"/>
            </a:pPr>
            <a:r>
              <a:rPr lang="en-US" b="1" i="0" dirty="0">
                <a:solidFill>
                  <a:srgbClr val="374151"/>
                </a:solidFill>
                <a:effectLst/>
                <a:latin typeface="Söhne"/>
              </a:rPr>
              <a:t>Plasmid</a:t>
            </a:r>
            <a:r>
              <a:rPr lang="en-US" b="0" i="0" dirty="0">
                <a:solidFill>
                  <a:srgbClr val="374151"/>
                </a:solidFill>
                <a:effectLst/>
                <a:latin typeface="Söhne"/>
              </a:rPr>
              <a:t>: A small DNA molecule within a cell that is physically separated from chromosomal DNA and can replicate independently. Used as a vector to transfer rDNA into E. coli bacteria. NB: the gene of interest (rDNA) is inserted into a plasmid. The plasmid then serves as a vehicle to introduce this recombinant DNA into a host organism, such as E. coli, for protein production</a:t>
            </a:r>
          </a:p>
          <a:p>
            <a:pPr algn="l">
              <a:buFont typeface="+mj-lt"/>
              <a:buAutoNum type="arabicPeriod"/>
            </a:pPr>
            <a:r>
              <a:rPr lang="en-US" b="1" i="0" dirty="0">
                <a:solidFill>
                  <a:srgbClr val="374151"/>
                </a:solidFill>
                <a:effectLst/>
                <a:latin typeface="Söhne"/>
              </a:rPr>
              <a:t>Transformation</a:t>
            </a:r>
            <a:r>
              <a:rPr lang="en-US" b="0" i="0" dirty="0">
                <a:solidFill>
                  <a:srgbClr val="374151"/>
                </a:solidFill>
                <a:effectLst/>
                <a:latin typeface="Söhne"/>
              </a:rPr>
              <a:t>: The process of introducing foreign DNA into a bacterial cell, such as E. coli.</a:t>
            </a:r>
          </a:p>
          <a:p>
            <a:pPr algn="l">
              <a:buFont typeface="+mj-lt"/>
              <a:buAutoNum type="arabicPeriod"/>
            </a:pPr>
            <a:r>
              <a:rPr lang="en-US" b="1" i="0" dirty="0">
                <a:solidFill>
                  <a:srgbClr val="374151"/>
                </a:solidFill>
                <a:effectLst/>
                <a:latin typeface="Söhne"/>
              </a:rPr>
              <a:t>Expression Vector</a:t>
            </a:r>
            <a:r>
              <a:rPr lang="en-US" b="0" i="0" dirty="0">
                <a:solidFill>
                  <a:srgbClr val="374151"/>
                </a:solidFill>
                <a:effectLst/>
                <a:latin typeface="Söhne"/>
              </a:rPr>
              <a:t>: the component or a condition that influences the expression of a gene. A plasmid or virus designed for protein expression in cells.</a:t>
            </a:r>
          </a:p>
          <a:p>
            <a:pPr algn="l">
              <a:buFont typeface="+mj-lt"/>
              <a:buAutoNum type="arabicPeriod"/>
            </a:pPr>
            <a:r>
              <a:rPr lang="en-US" b="1" i="0" dirty="0">
                <a:solidFill>
                  <a:srgbClr val="374151"/>
                </a:solidFill>
                <a:effectLst/>
                <a:latin typeface="Söhne"/>
              </a:rPr>
              <a:t>Host Cell</a:t>
            </a:r>
            <a:r>
              <a:rPr lang="en-US" b="0" i="0" dirty="0">
                <a:solidFill>
                  <a:srgbClr val="374151"/>
                </a:solidFill>
                <a:effectLst/>
                <a:latin typeface="Söhne"/>
              </a:rPr>
              <a:t>: The cell into which the recombinant DNA is introduced, which in this case is E. coli.</a:t>
            </a:r>
          </a:p>
          <a:p>
            <a:pPr algn="l">
              <a:buFont typeface="+mj-lt"/>
              <a:buAutoNum type="arabicPeriod"/>
            </a:pPr>
            <a:r>
              <a:rPr lang="en-US" b="1" i="0" dirty="0">
                <a:solidFill>
                  <a:srgbClr val="374151"/>
                </a:solidFill>
                <a:effectLst/>
                <a:latin typeface="Söhne"/>
              </a:rPr>
              <a:t>Protein Expression</a:t>
            </a:r>
            <a:r>
              <a:rPr lang="en-US" b="0" i="0" dirty="0">
                <a:solidFill>
                  <a:srgbClr val="374151"/>
                </a:solidFill>
                <a:effectLst/>
                <a:latin typeface="Söhne"/>
              </a:rPr>
              <a:t>: The process by which proteins are synthesized, modified, and regulated in living organisms. In recombinant DNA technology, it refers to the production of the protein coded by the introduced gene.</a:t>
            </a:r>
          </a:p>
          <a:p>
            <a:pPr algn="l">
              <a:buFont typeface="+mj-lt"/>
              <a:buAutoNum type="arabicPeriod"/>
            </a:pPr>
            <a:r>
              <a:rPr lang="en-US" b="1" i="0" dirty="0">
                <a:solidFill>
                  <a:srgbClr val="374151"/>
                </a:solidFill>
                <a:effectLst/>
                <a:latin typeface="Söhne"/>
              </a:rPr>
              <a:t>Culture Medium</a:t>
            </a:r>
            <a:r>
              <a:rPr lang="en-US" b="0" i="0" dirty="0">
                <a:solidFill>
                  <a:srgbClr val="374151"/>
                </a:solidFill>
                <a:effectLst/>
                <a:latin typeface="Söhne"/>
              </a:rPr>
              <a:t>: The nutrient solution used to grow bacteria like E. coli in the lab. Nutrient solution typically contains sources of carbon (such as glucose), nitrogen, minerals, vitamins, and other essential nutrients.</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rDNA, or recombinant DNA, is a form of DNA that has been created artificially by combining genetic material from multiple sources. In the context of producing recombinant proteins using E. coli, rDNA is the genetically engineered DNA that is introduced into the E. coli bacteria (the host organism). This rDNA contains the gene that codes for the protein you want to produce. Once the rDNA is inside the E. coli cells, these cells use the genetic instructions in the rDNA to produce the recombinant protein.</a:t>
            </a:r>
          </a:p>
        </p:txBody>
      </p:sp>
      <p:sp>
        <p:nvSpPr>
          <p:cNvPr id="4" name="Slide Number Placeholder 3"/>
          <p:cNvSpPr>
            <a:spLocks noGrp="1"/>
          </p:cNvSpPr>
          <p:nvPr>
            <p:ph type="sldNum" sz="quarter" idx="5"/>
          </p:nvPr>
        </p:nvSpPr>
        <p:spPr/>
        <p:txBody>
          <a:bodyPr/>
          <a:lstStyle/>
          <a:p>
            <a:fld id="{D31F85EE-B8C7-4022-BB9B-12295E0AB03A}" type="slidenum">
              <a:rPr lang="en-US" smtClean="0"/>
              <a:t>7</a:t>
            </a:fld>
            <a:endParaRPr lang="en-US"/>
          </a:p>
        </p:txBody>
      </p:sp>
    </p:spTree>
    <p:extLst>
      <p:ext uri="{BB962C8B-B14F-4D97-AF65-F5344CB8AC3E}">
        <p14:creationId xmlns:p14="http://schemas.microsoft.com/office/powerpoint/2010/main" val="384922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Must format data first</a:t>
            </a:r>
          </a:p>
        </p:txBody>
      </p:sp>
      <p:sp>
        <p:nvSpPr>
          <p:cNvPr id="4" name="Slide Number Placeholder 3"/>
          <p:cNvSpPr>
            <a:spLocks noGrp="1"/>
          </p:cNvSpPr>
          <p:nvPr>
            <p:ph type="sldNum" sz="quarter" idx="5"/>
          </p:nvPr>
        </p:nvSpPr>
        <p:spPr/>
        <p:txBody>
          <a:bodyPr/>
          <a:lstStyle/>
          <a:p>
            <a:fld id="{D31F85EE-B8C7-4022-BB9B-12295E0AB03A}" type="slidenum">
              <a:rPr lang="en-US" smtClean="0"/>
              <a:t>8</a:t>
            </a:fld>
            <a:endParaRPr lang="en-US"/>
          </a:p>
        </p:txBody>
      </p:sp>
    </p:spTree>
    <p:extLst>
      <p:ext uri="{BB962C8B-B14F-4D97-AF65-F5344CB8AC3E}">
        <p14:creationId xmlns:p14="http://schemas.microsoft.com/office/powerpoint/2010/main" val="219512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Amino Acid Sequence: </a:t>
            </a:r>
            <a:r>
              <a:rPr lang="en-US" sz="1200" b="0" kern="100" dirty="0">
                <a:effectLst/>
                <a:latin typeface="Calibri" panose="020F0502020204030204" pitchFamily="34" charset="0"/>
                <a:ea typeface="Calibri" panose="020F0502020204030204" pitchFamily="34" charset="0"/>
                <a:cs typeface="Times New Roman" panose="02020603050405020304" pitchFamily="18" charset="0"/>
              </a:rPr>
              <a:t>This </a:t>
            </a:r>
            <a:r>
              <a:rPr lang="en-US" sz="1200" b="0" i="0" kern="100" dirty="0">
                <a:solidFill>
                  <a:srgbClr val="374151"/>
                </a:solidFill>
                <a:effectLst/>
                <a:latin typeface="Söhne"/>
                <a:ea typeface="Calibri" panose="020F0502020204030204" pitchFamily="34" charset="0"/>
                <a:cs typeface="Times New Roman" panose="02020603050405020304" pitchFamily="18" charset="0"/>
              </a:rPr>
              <a:t>is like a recipe for the protein, </a:t>
            </a:r>
            <a:r>
              <a:rPr lang="en-US" b="0" i="0" dirty="0">
                <a:solidFill>
                  <a:srgbClr val="374151"/>
                </a:solidFill>
                <a:effectLst/>
                <a:latin typeface="Söhne"/>
              </a:rPr>
              <a:t>directly determines the structure and function of the protein being produced</a:t>
            </a:r>
            <a:endParaRPr lang="en-US" sz="1200" b="0" i="0" kern="100" dirty="0">
              <a:solidFill>
                <a:srgbClr val="37415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b="0" i="0" dirty="0">
                <a:solidFill>
                  <a:srgbClr val="374151"/>
                </a:solidFill>
                <a:effectLst/>
                <a:latin typeface="Söhne"/>
              </a:rPr>
              <a:t>In recombinant protein production, the amino acid sequence refers to the specific order of amino acids that make up the protein being produced. This sequence is determined by the gene inserted into the host organism (like E. coli). The gene's DNA sequence encodes the information needed to assemble amino acids in the correct order to form the desired protein. The accuracy of this amino acid sequence is crucial, as it determines the structure and function of the resulting recombinant protein.</a:t>
            </a:r>
          </a:p>
          <a:p>
            <a:pPr marL="0" marR="0">
              <a:lnSpc>
                <a:spcPct val="107000"/>
              </a:lnSpc>
              <a:spcBef>
                <a:spcPts val="0"/>
              </a:spcBef>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Fermentation Process Conditions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These include various environmental and procedural factors involved in growing microorganisms (like E. coli) in a controlled setting to produce proteins. Factors like temperature, pH, nutrient availability, and oxygen levels are all part of the fermentation process conditions. Optimizing these conditions is crucial for maximizing the yield and quality of the produced protein.</a:t>
            </a:r>
          </a:p>
        </p:txBody>
      </p:sp>
      <p:sp>
        <p:nvSpPr>
          <p:cNvPr id="4" name="Slide Number Placeholder 3"/>
          <p:cNvSpPr>
            <a:spLocks noGrp="1"/>
          </p:cNvSpPr>
          <p:nvPr>
            <p:ph type="sldNum" sz="quarter" idx="5"/>
          </p:nvPr>
        </p:nvSpPr>
        <p:spPr/>
        <p:txBody>
          <a:bodyPr/>
          <a:lstStyle/>
          <a:p>
            <a:fld id="{D31F85EE-B8C7-4022-BB9B-12295E0AB03A}" type="slidenum">
              <a:rPr lang="en-US" smtClean="0"/>
              <a:t>10</a:t>
            </a:fld>
            <a:endParaRPr lang="en-US"/>
          </a:p>
        </p:txBody>
      </p:sp>
    </p:spTree>
    <p:extLst>
      <p:ext uri="{BB962C8B-B14F-4D97-AF65-F5344CB8AC3E}">
        <p14:creationId xmlns:p14="http://schemas.microsoft.com/office/powerpoint/2010/main" val="2982533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In recombinant protein production, the amino acid sequence refers to the specific order of amino acids that make up the protein being produced. This sequence is determined by the gene inserted into the host organism (like E. coli). The gene's DNA sequence encodes the information needed to assemble amino acids in the correct order to form the desired protein. The accuracy of this amino acid sequence is crucial, as it determines the structure and function of the resulting recombinant protein.</a:t>
            </a:r>
          </a:p>
          <a:p>
            <a:endParaRPr lang="en-US" b="0" i="0" dirty="0">
              <a:solidFill>
                <a:srgbClr val="374151"/>
              </a:solidFill>
              <a:effectLst/>
              <a:latin typeface="Söhne"/>
            </a:endParaRPr>
          </a:p>
          <a:p>
            <a:endParaRPr lang="en-US" b="0" i="0" dirty="0">
              <a:solidFill>
                <a:srgbClr val="374151"/>
              </a:solidFill>
              <a:effectLst/>
              <a:latin typeface="Söhne"/>
            </a:endParaRPr>
          </a:p>
          <a:p>
            <a:r>
              <a:rPr lang="en-US" b="0" i="0" dirty="0">
                <a:solidFill>
                  <a:srgbClr val="374151"/>
                </a:solidFill>
                <a:effectLst/>
                <a:latin typeface="Söhne"/>
              </a:rPr>
              <a:t>Protein folding rate refers to the speed at which a protein molecule assumes its functional three-dimensional shape</a:t>
            </a:r>
            <a:endParaRPr lang="en-US" dirty="0"/>
          </a:p>
        </p:txBody>
      </p:sp>
      <p:sp>
        <p:nvSpPr>
          <p:cNvPr id="4" name="Slide Number Placeholder 3"/>
          <p:cNvSpPr>
            <a:spLocks noGrp="1"/>
          </p:cNvSpPr>
          <p:nvPr>
            <p:ph type="sldNum" sz="quarter" idx="5"/>
          </p:nvPr>
        </p:nvSpPr>
        <p:spPr/>
        <p:txBody>
          <a:bodyPr/>
          <a:lstStyle/>
          <a:p>
            <a:fld id="{D31F85EE-B8C7-4022-BB9B-12295E0AB03A}" type="slidenum">
              <a:rPr lang="en-US" smtClean="0"/>
              <a:t>11</a:t>
            </a:fld>
            <a:endParaRPr lang="en-US"/>
          </a:p>
        </p:txBody>
      </p:sp>
    </p:spTree>
    <p:extLst>
      <p:ext uri="{BB962C8B-B14F-4D97-AF65-F5344CB8AC3E}">
        <p14:creationId xmlns:p14="http://schemas.microsoft.com/office/powerpoint/2010/main" val="2001070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r>
              <a:rPr lang="en-US" b="0" i="0" dirty="0">
                <a:solidFill>
                  <a:srgbClr val="374151"/>
                </a:solidFill>
                <a:effectLst/>
                <a:latin typeface="Söhne"/>
              </a:rPr>
            </a:br>
            <a:r>
              <a:rPr lang="en-US" b="0" i="0" dirty="0">
                <a:solidFill>
                  <a:srgbClr val="374151"/>
                </a:solidFill>
                <a:effectLst/>
                <a:latin typeface="Söhne"/>
              </a:rPr>
              <a:t>The framework depicted in the diagram for sequence-based protein solubility prediction uses a deep learning approach. Here’s a high-level explanation:</a:t>
            </a:r>
          </a:p>
          <a:p>
            <a:pPr algn="l">
              <a:buFont typeface="+mj-lt"/>
              <a:buAutoNum type="arabicPeriod"/>
            </a:pPr>
            <a:r>
              <a:rPr lang="en-US" b="1" i="0" dirty="0">
                <a:solidFill>
                  <a:srgbClr val="374151"/>
                </a:solidFill>
                <a:effectLst/>
                <a:latin typeface="Söhne"/>
              </a:rPr>
              <a:t>Input</a:t>
            </a:r>
            <a:r>
              <a:rPr lang="en-US" b="0" i="0" dirty="0">
                <a:solidFill>
                  <a:srgbClr val="374151"/>
                </a:solidFill>
                <a:effectLst/>
                <a:latin typeface="Söhne"/>
              </a:rPr>
              <a:t>: The raw protein sequences are encoded using a one-hot encoding method, which is a common way to represent categorical data in numerical form for machine learning models.</a:t>
            </a:r>
          </a:p>
          <a:p>
            <a:pPr algn="l">
              <a:buFont typeface="+mj-lt"/>
              <a:buAutoNum type="arabicPeriod"/>
            </a:pPr>
            <a:r>
              <a:rPr lang="en-US" b="1" i="0" dirty="0">
                <a:solidFill>
                  <a:srgbClr val="374151"/>
                </a:solidFill>
                <a:effectLst/>
                <a:latin typeface="Söhne"/>
              </a:rPr>
              <a:t>Embedding Layer</a:t>
            </a:r>
            <a:r>
              <a:rPr lang="en-US" b="0" i="0" dirty="0">
                <a:solidFill>
                  <a:srgbClr val="374151"/>
                </a:solidFill>
                <a:effectLst/>
                <a:latin typeface="Söhne"/>
              </a:rPr>
              <a:t>: The encoded sequences are passed through an embedding layer, which creates dense representations of the sequences that capture more information than the one-hot encoding.</a:t>
            </a:r>
          </a:p>
          <a:p>
            <a:pPr algn="l">
              <a:buFont typeface="+mj-lt"/>
              <a:buAutoNum type="arabicPeriod"/>
            </a:pPr>
            <a:r>
              <a:rPr lang="en-US" b="1" i="0" dirty="0">
                <a:solidFill>
                  <a:srgbClr val="374151"/>
                </a:solidFill>
                <a:effectLst/>
                <a:latin typeface="Söhne"/>
              </a:rPr>
              <a:t>Convolutional Blocks</a:t>
            </a:r>
            <a:r>
              <a:rPr lang="en-US" b="0" i="0" dirty="0">
                <a:solidFill>
                  <a:srgbClr val="374151"/>
                </a:solidFill>
                <a:effectLst/>
                <a:latin typeface="Söhne"/>
              </a:rPr>
              <a:t>: Several convolutional layers are used to process the sequence data. These layers can detect patterns within the sequence that are important for predicting solubility.</a:t>
            </a:r>
          </a:p>
          <a:p>
            <a:pPr algn="l">
              <a:buFont typeface="+mj-lt"/>
              <a:buAutoNum type="arabicPeriod"/>
            </a:pPr>
            <a:r>
              <a:rPr lang="en-US" b="1" i="0" dirty="0">
                <a:solidFill>
                  <a:srgbClr val="374151"/>
                </a:solidFill>
                <a:effectLst/>
                <a:latin typeface="Söhne"/>
              </a:rPr>
              <a:t>Global Max Pooling</a:t>
            </a:r>
            <a:r>
              <a:rPr lang="en-US" b="0" i="0" dirty="0">
                <a:solidFill>
                  <a:srgbClr val="374151"/>
                </a:solidFill>
                <a:effectLst/>
                <a:latin typeface="Söhne"/>
              </a:rPr>
              <a:t>: After convolutional layers, global max pooling is applied to reduce the dimensionality of the data while retaining the most significant signals.</a:t>
            </a:r>
          </a:p>
          <a:p>
            <a:pPr algn="l">
              <a:buFont typeface="+mj-lt"/>
              <a:buAutoNum type="arabicPeriod"/>
            </a:pPr>
            <a:r>
              <a:rPr lang="en-US" b="1" i="0" dirty="0">
                <a:solidFill>
                  <a:srgbClr val="374151"/>
                </a:solidFill>
                <a:effectLst/>
                <a:latin typeface="Söhne"/>
              </a:rPr>
              <a:t>Concatenation of Features</a:t>
            </a:r>
            <a:r>
              <a:rPr lang="en-US" b="0" i="0" dirty="0">
                <a:solidFill>
                  <a:srgbClr val="374151"/>
                </a:solidFill>
                <a:effectLst/>
                <a:latin typeface="Söhne"/>
              </a:rPr>
              <a:t>: The output from the global max pooling is then concatenated with additional biological features derived from the protein sequence. These may include structural information that's crucial for predicting solubility.</a:t>
            </a:r>
          </a:p>
          <a:p>
            <a:pPr algn="l">
              <a:buFont typeface="+mj-lt"/>
              <a:buAutoNum type="arabicPeriod"/>
            </a:pPr>
            <a:r>
              <a:rPr lang="en-US" b="1" i="0" dirty="0">
                <a:solidFill>
                  <a:srgbClr val="374151"/>
                </a:solidFill>
                <a:effectLst/>
                <a:latin typeface="Söhne"/>
              </a:rPr>
              <a:t>Fully Connected and Output Layer</a:t>
            </a:r>
            <a:r>
              <a:rPr lang="en-US" b="0" i="0" dirty="0">
                <a:solidFill>
                  <a:srgbClr val="374151"/>
                </a:solidFill>
                <a:effectLst/>
                <a:latin typeface="Söhne"/>
              </a:rPr>
              <a:t>: The concatenated features are fed into fully connected layers, ending with a sigmoid layer that predicts whether the protein is soluble or not (output as 0 or 1).</a:t>
            </a:r>
          </a:p>
        </p:txBody>
      </p:sp>
      <p:sp>
        <p:nvSpPr>
          <p:cNvPr id="4" name="Slide Number Placeholder 3"/>
          <p:cNvSpPr>
            <a:spLocks noGrp="1"/>
          </p:cNvSpPr>
          <p:nvPr>
            <p:ph type="sldNum" sz="quarter" idx="5"/>
          </p:nvPr>
        </p:nvSpPr>
        <p:spPr/>
        <p:txBody>
          <a:bodyPr/>
          <a:lstStyle/>
          <a:p>
            <a:fld id="{D31F85EE-B8C7-4022-BB9B-12295E0AB03A}" type="slidenum">
              <a:rPr lang="en-US" smtClean="0"/>
              <a:t>12</a:t>
            </a:fld>
            <a:endParaRPr lang="en-US"/>
          </a:p>
        </p:txBody>
      </p:sp>
    </p:spTree>
    <p:extLst>
      <p:ext uri="{BB962C8B-B14F-4D97-AF65-F5344CB8AC3E}">
        <p14:creationId xmlns:p14="http://schemas.microsoft.com/office/powerpoint/2010/main" val="40858889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rgbClr val="84161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a:prstGeom prst="rect">
            <a:avLst/>
          </a:prstGeo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pic>
        <p:nvPicPr>
          <p:cNvPr id="11" name="Picture 10" descr="A red sign with white text&#10;&#10;Description automatically generated with medium confidence">
            <a:extLst>
              <a:ext uri="{FF2B5EF4-FFF2-40B4-BE49-F238E27FC236}">
                <a16:creationId xmlns:a16="http://schemas.microsoft.com/office/drawing/2014/main" id="{BC34F553-55EA-4369-B68E-EE41D42548F6}"/>
              </a:ext>
            </a:extLst>
          </p:cNvPr>
          <p:cNvPicPr>
            <a:picLocks noChangeAspect="1"/>
          </p:cNvPicPr>
          <p:nvPr userDrawn="1"/>
        </p:nvPicPr>
        <p:blipFill rotWithShape="1">
          <a:blip r:embed="rId2"/>
          <a:srcRect r="77647" b="-5155"/>
          <a:stretch/>
        </p:blipFill>
        <p:spPr>
          <a:xfrm>
            <a:off x="1" y="0"/>
            <a:ext cx="914400" cy="1096240"/>
          </a:xfrm>
          <a:prstGeom prst="rect">
            <a:avLst/>
          </a:prstGeom>
        </p:spPr>
      </p:pic>
      <p:sp>
        <p:nvSpPr>
          <p:cNvPr id="12" name="Rectangle 11">
            <a:extLst>
              <a:ext uri="{FF2B5EF4-FFF2-40B4-BE49-F238E27FC236}">
                <a16:creationId xmlns:a16="http://schemas.microsoft.com/office/drawing/2014/main" id="{829F3D58-D86E-4144-A128-24EFB891083E}"/>
              </a:ext>
            </a:extLst>
          </p:cNvPr>
          <p:cNvSpPr/>
          <p:nvPr userDrawn="1"/>
        </p:nvSpPr>
        <p:spPr>
          <a:xfrm>
            <a:off x="4090771" y="0"/>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044BF7A-0CE0-4976-464A-37AF5D2115D5}"/>
              </a:ext>
            </a:extLst>
          </p:cNvPr>
          <p:cNvSpPr/>
          <p:nvPr userDrawn="1"/>
        </p:nvSpPr>
        <p:spPr>
          <a:xfrm>
            <a:off x="796414" y="-1"/>
            <a:ext cx="5050848" cy="1096241"/>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0568" y="1163788"/>
            <a:ext cx="1019556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EA0444F7-538A-4798-8CDE-AFD424AF3090}"/>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47518E5A-9DA6-4D2C-A601-0F0F61CF6974}"/>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nd Inserted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3994" y="1161288"/>
            <a:ext cx="347472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5" name="Straight Connector 14">
            <a:extLst>
              <a:ext uri="{FF2B5EF4-FFF2-40B4-BE49-F238E27FC236}">
                <a16:creationId xmlns:a16="http://schemas.microsoft.com/office/drawing/2014/main" id="{51E21E41-8BF0-41C9-ACD8-CA6419F77FB4}"/>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6" name="Text Placeholder 14">
            <a:extLst>
              <a:ext uri="{FF2B5EF4-FFF2-40B4-BE49-F238E27FC236}">
                <a16:creationId xmlns:a16="http://schemas.microsoft.com/office/drawing/2014/main" id="{ABE1F361-C5EB-49C9-93AD-4517D86991C3}"/>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17" name="Picture Placeholder 16">
            <a:extLst>
              <a:ext uri="{FF2B5EF4-FFF2-40B4-BE49-F238E27FC236}">
                <a16:creationId xmlns:a16="http://schemas.microsoft.com/office/drawing/2014/main" id="{29889E13-2DF0-404F-AB5B-7D9E9A809394}"/>
              </a:ext>
            </a:extLst>
          </p:cNvPr>
          <p:cNvSpPr>
            <a:spLocks noGrp="1"/>
          </p:cNvSpPr>
          <p:nvPr>
            <p:ph type="pic" sz="quarter" idx="11"/>
          </p:nvPr>
        </p:nvSpPr>
        <p:spPr>
          <a:xfrm>
            <a:off x="4520046" y="1162050"/>
            <a:ext cx="6705670" cy="4845050"/>
          </a:xfrm>
        </p:spPr>
        <p:txBody>
          <a:bodyPr/>
          <a:lstStyle/>
          <a:p>
            <a:r>
              <a:rPr lang="en-US"/>
              <a:t>Click icon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rgbClr val="84161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Straight Connector 16">
            <a:extLst>
              <a:ext uri="{FF2B5EF4-FFF2-40B4-BE49-F238E27FC236}">
                <a16:creationId xmlns:a16="http://schemas.microsoft.com/office/drawing/2014/main" id="{EBE2B110-0E06-4FB2-A334-F0AA1DB04B6C}"/>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8" name="Text Placeholder 14">
            <a:extLst>
              <a:ext uri="{FF2B5EF4-FFF2-40B4-BE49-F238E27FC236}">
                <a16:creationId xmlns:a16="http://schemas.microsoft.com/office/drawing/2014/main" id="{80325713-227A-4668-BD80-2EF04F0A41D1}"/>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8" name="Picture Placeholder 7">
            <a:extLst>
              <a:ext uri="{FF2B5EF4-FFF2-40B4-BE49-F238E27FC236}">
                <a16:creationId xmlns:a16="http://schemas.microsoft.com/office/drawing/2014/main" id="{48FA6EC9-9A83-4730-B416-38BD5FC51EE7}"/>
              </a:ext>
            </a:extLst>
          </p:cNvPr>
          <p:cNvSpPr>
            <a:spLocks noGrp="1"/>
          </p:cNvSpPr>
          <p:nvPr>
            <p:ph type="pic" sz="quarter" idx="11"/>
          </p:nvPr>
        </p:nvSpPr>
        <p:spPr>
          <a:xfrm>
            <a:off x="520700" y="1090613"/>
            <a:ext cx="3225800" cy="4811712"/>
          </a:xfrm>
        </p:spPr>
        <p:txBody>
          <a:bodyPr/>
          <a:lstStyle/>
          <a:p>
            <a:r>
              <a:rPr lang="en-US"/>
              <a:t>Click icon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Graphic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3107" y="1143000"/>
            <a:ext cx="7315200" cy="484632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 name="Straight Connector 13">
            <a:extLst>
              <a:ext uri="{FF2B5EF4-FFF2-40B4-BE49-F238E27FC236}">
                <a16:creationId xmlns:a16="http://schemas.microsoft.com/office/drawing/2014/main" id="{1947C6A2-E6CB-47A5-A271-10EE96FEFAC2}"/>
              </a:ext>
            </a:extLst>
          </p:cNvPr>
          <p:cNvCxnSpPr>
            <a:cxnSpLocks/>
          </p:cNvCxnSpPr>
          <p:nvPr userDrawn="1"/>
        </p:nvCxnSpPr>
        <p:spPr>
          <a:xfrm>
            <a:off x="521000" y="994426"/>
            <a:ext cx="10745128" cy="0"/>
          </a:xfrm>
          <a:prstGeom prst="line">
            <a:avLst/>
          </a:prstGeom>
          <a:ln w="31750">
            <a:solidFill>
              <a:srgbClr val="841617"/>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F151A1B1-2B06-49A0-84C6-A153EFEE746B}"/>
              </a:ext>
            </a:extLst>
          </p:cNvPr>
          <p:cNvSpPr>
            <a:spLocks noGrp="1"/>
          </p:cNvSpPr>
          <p:nvPr>
            <p:ph type="body" sz="quarter" idx="10" hasCustomPrompt="1"/>
          </p:nvPr>
        </p:nvSpPr>
        <p:spPr>
          <a:xfrm>
            <a:off x="521000" y="264968"/>
            <a:ext cx="10704715" cy="644777"/>
          </a:xfrm>
        </p:spPr>
        <p:txBody>
          <a:bodyPr>
            <a:normAutofit/>
          </a:bodyPr>
          <a:lstStyle>
            <a:lvl1pPr marL="0" indent="0">
              <a:buFontTx/>
              <a:buNone/>
              <a:defRPr sz="3600">
                <a:solidFill>
                  <a:srgbClr val="841617"/>
                </a:solidFill>
              </a:defRPr>
            </a:lvl1pPr>
            <a:lvl2pPr marL="502920" indent="0">
              <a:buFontTx/>
              <a:buNone/>
              <a:defRPr/>
            </a:lvl2pPr>
            <a:lvl3pPr marL="960120" indent="0">
              <a:buFontTx/>
              <a:buNone/>
              <a:defRPr/>
            </a:lvl3pPr>
            <a:lvl4pPr marL="1417320" indent="0">
              <a:buFontTx/>
              <a:buNone/>
              <a:defRPr/>
            </a:lvl4pPr>
            <a:lvl5pPr marL="1874520" indent="0">
              <a:buFontTx/>
              <a:buNone/>
              <a:defRPr/>
            </a:lvl5pPr>
          </a:lstStyle>
          <a:p>
            <a:pPr lvl="0"/>
            <a:r>
              <a:rPr lang="en-US" dirty="0"/>
              <a:t>Enter title here</a:t>
            </a:r>
          </a:p>
        </p:txBody>
      </p:sp>
      <p:sp>
        <p:nvSpPr>
          <p:cNvPr id="7" name="Picture Placeholder 6">
            <a:extLst>
              <a:ext uri="{FF2B5EF4-FFF2-40B4-BE49-F238E27FC236}">
                <a16:creationId xmlns:a16="http://schemas.microsoft.com/office/drawing/2014/main" id="{4C2F945C-2674-4148-B9E6-D293361BD28E}"/>
              </a:ext>
            </a:extLst>
          </p:cNvPr>
          <p:cNvSpPr>
            <a:spLocks noGrp="1"/>
          </p:cNvSpPr>
          <p:nvPr>
            <p:ph type="pic" sz="quarter" idx="11"/>
          </p:nvPr>
        </p:nvSpPr>
        <p:spPr>
          <a:xfrm>
            <a:off x="520999" y="1143000"/>
            <a:ext cx="3154680" cy="2286000"/>
          </a:xfrm>
        </p:spPr>
        <p:txBody>
          <a:bodyPr/>
          <a:lstStyle/>
          <a:p>
            <a:r>
              <a:rPr lang="en-US"/>
              <a:t>Click icon to add picture</a:t>
            </a:r>
          </a:p>
        </p:txBody>
      </p:sp>
      <p:sp>
        <p:nvSpPr>
          <p:cNvPr id="16" name="Picture Placeholder 6">
            <a:extLst>
              <a:ext uri="{FF2B5EF4-FFF2-40B4-BE49-F238E27FC236}">
                <a16:creationId xmlns:a16="http://schemas.microsoft.com/office/drawing/2014/main" id="{33C51787-C5B9-41F5-AB84-ED96B8869B1A}"/>
              </a:ext>
            </a:extLst>
          </p:cNvPr>
          <p:cNvSpPr>
            <a:spLocks noGrp="1"/>
          </p:cNvSpPr>
          <p:nvPr>
            <p:ph type="pic" sz="quarter" idx="12"/>
          </p:nvPr>
        </p:nvSpPr>
        <p:spPr>
          <a:xfrm>
            <a:off x="559099" y="3683000"/>
            <a:ext cx="3154680" cy="2286000"/>
          </a:xfrm>
        </p:spPr>
        <p:txBody>
          <a:bodyPr/>
          <a:lstStyle/>
          <a:p>
            <a:r>
              <a:rPr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75765" y="864108"/>
            <a:ext cx="10174941"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 red sign with white text&#10;&#10;Description automatically generated with medium confidence">
            <a:extLst>
              <a:ext uri="{FF2B5EF4-FFF2-40B4-BE49-F238E27FC236}">
                <a16:creationId xmlns:a16="http://schemas.microsoft.com/office/drawing/2014/main" id="{E8D706B1-3225-4C3A-B570-BBE7AD1E3610}"/>
              </a:ext>
            </a:extLst>
          </p:cNvPr>
          <p:cNvPicPr>
            <a:picLocks noChangeAspect="1"/>
          </p:cNvPicPr>
          <p:nvPr userDrawn="1"/>
        </p:nvPicPr>
        <p:blipFill>
          <a:blip r:embed="rId7"/>
          <a:stretch>
            <a:fillRect/>
          </a:stretch>
        </p:blipFill>
        <p:spPr>
          <a:xfrm>
            <a:off x="0" y="6327506"/>
            <a:ext cx="2081646" cy="530494"/>
          </a:xfrm>
          <a:prstGeom prst="rect">
            <a:avLst/>
          </a:prstGeom>
        </p:spPr>
      </p:pic>
      <p:sp>
        <p:nvSpPr>
          <p:cNvPr id="8" name="Rectangle 7">
            <a:extLst>
              <a:ext uri="{FF2B5EF4-FFF2-40B4-BE49-F238E27FC236}">
                <a16:creationId xmlns:a16="http://schemas.microsoft.com/office/drawing/2014/main" id="{31708095-C2E4-4097-9C6E-9B6853D3CC12}"/>
              </a:ext>
            </a:extLst>
          </p:cNvPr>
          <p:cNvSpPr/>
          <p:nvPr userDrawn="1"/>
        </p:nvSpPr>
        <p:spPr>
          <a:xfrm>
            <a:off x="2081646" y="6327506"/>
            <a:ext cx="10110354" cy="530494"/>
          </a:xfrm>
          <a:prstGeom prst="rect">
            <a:avLst/>
          </a:prstGeom>
          <a:solidFill>
            <a:srgbClr val="84161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4" r:id="rId3"/>
    <p:sldLayoutId id="2147483845" r:id="rId4"/>
    <p:sldLayoutId id="2147483848" r:id="rId5"/>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C67C-AED7-4161-9FCA-CF36592E0BCC}"/>
              </a:ext>
            </a:extLst>
          </p:cNvPr>
          <p:cNvSpPr>
            <a:spLocks noGrp="1"/>
          </p:cNvSpPr>
          <p:nvPr>
            <p:ph type="ctrTitle"/>
          </p:nvPr>
        </p:nvSpPr>
        <p:spPr>
          <a:xfrm>
            <a:off x="959012" y="1722583"/>
            <a:ext cx="7315200" cy="1066800"/>
          </a:xfrm>
        </p:spPr>
        <p:txBody>
          <a:bodyPr>
            <a:noAutofit/>
          </a:bodyPr>
          <a:lstStyle/>
          <a:p>
            <a:pPr algn="l"/>
            <a:r>
              <a:rPr lang="en-US" sz="4800" dirty="0"/>
              <a:t>Optimizing Protein Titer Production Process using Interpretable Machine Learning Models</a:t>
            </a:r>
            <a:endParaRPr lang="en-US" sz="4800" b="1" i="0" dirty="0">
              <a:effectLst/>
              <a:latin typeface="Fira Sans" panose="020B0604020202020204" pitchFamily="34" charset="0"/>
            </a:endParaRPr>
          </a:p>
        </p:txBody>
      </p:sp>
      <p:sp>
        <p:nvSpPr>
          <p:cNvPr id="3" name="Subtitle 2">
            <a:extLst>
              <a:ext uri="{FF2B5EF4-FFF2-40B4-BE49-F238E27FC236}">
                <a16:creationId xmlns:a16="http://schemas.microsoft.com/office/drawing/2014/main" id="{EA32D73A-A897-4632-B581-3B0F4513C20D}"/>
              </a:ext>
            </a:extLst>
          </p:cNvPr>
          <p:cNvSpPr>
            <a:spLocks noGrp="1"/>
          </p:cNvSpPr>
          <p:nvPr>
            <p:ph type="subTitle" idx="1"/>
          </p:nvPr>
        </p:nvSpPr>
        <p:spPr>
          <a:xfrm>
            <a:off x="1058452" y="3650898"/>
            <a:ext cx="7315200" cy="525997"/>
          </a:xfrm>
        </p:spPr>
        <p:txBody>
          <a:bodyPr>
            <a:normAutofit/>
          </a:bodyPr>
          <a:lstStyle/>
          <a:p>
            <a:r>
              <a:rPr lang="en-US" dirty="0"/>
              <a:t>Presented by:</a:t>
            </a:r>
          </a:p>
        </p:txBody>
      </p:sp>
      <p:sp>
        <p:nvSpPr>
          <p:cNvPr id="4" name="Subtitle 2">
            <a:extLst>
              <a:ext uri="{FF2B5EF4-FFF2-40B4-BE49-F238E27FC236}">
                <a16:creationId xmlns:a16="http://schemas.microsoft.com/office/drawing/2014/main" id="{124E3ECF-C41A-8386-7ECC-7558E30D01AF}"/>
              </a:ext>
            </a:extLst>
          </p:cNvPr>
          <p:cNvSpPr txBox="1">
            <a:spLocks/>
          </p:cNvSpPr>
          <p:nvPr/>
        </p:nvSpPr>
        <p:spPr>
          <a:xfrm>
            <a:off x="1058452" y="4143026"/>
            <a:ext cx="3028126" cy="87595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Paul Okafor</a:t>
            </a:r>
          </a:p>
          <a:p>
            <a:r>
              <a:rPr lang="en-US" dirty="0"/>
              <a:t>January 19</a:t>
            </a:r>
            <a:r>
              <a:rPr lang="en-US" baseline="30000" dirty="0"/>
              <a:t>th</a:t>
            </a:r>
            <a:r>
              <a:rPr lang="en-US" dirty="0"/>
              <a:t>, 2024</a:t>
            </a:r>
          </a:p>
        </p:txBody>
      </p:sp>
    </p:spTree>
    <p:extLst>
      <p:ext uri="{BB962C8B-B14F-4D97-AF65-F5344CB8AC3E}">
        <p14:creationId xmlns:p14="http://schemas.microsoft.com/office/powerpoint/2010/main" val="3208744133"/>
      </p:ext>
    </p:extLst>
  </p:cSld>
  <p:clrMapOvr>
    <a:masterClrMapping/>
  </p:clrMapOvr>
  <mc:AlternateContent xmlns:mc="http://schemas.openxmlformats.org/markup-compatibility/2006" xmlns:p14="http://schemas.microsoft.com/office/powerpoint/2010/main">
    <mc:Choice Requires="p14">
      <p:transition spd="slow" p14:dur="2000" advTm="33795"/>
    </mc:Choice>
    <mc:Fallback xmlns="">
      <p:transition spd="slow" advTm="337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30574-6171-777E-E9F6-52DD11014133}"/>
              </a:ext>
            </a:extLst>
          </p:cNvPr>
          <p:cNvSpPr>
            <a:spLocks noGrp="1"/>
          </p:cNvSpPr>
          <p:nvPr>
            <p:ph type="body" sz="quarter" idx="10"/>
          </p:nvPr>
        </p:nvSpPr>
        <p:spPr/>
        <p:txBody>
          <a:bodyPr>
            <a:normAutofit fontScale="40000" lnSpcReduction="20000"/>
          </a:bodyPr>
          <a:lstStyle/>
          <a:p>
            <a:r>
              <a:rPr lang="en-US" sz="11200" dirty="0"/>
              <a:t>Literature Review</a:t>
            </a:r>
          </a:p>
        </p:txBody>
      </p:sp>
      <p:sp>
        <p:nvSpPr>
          <p:cNvPr id="16" name="Content Placeholder 15">
            <a:extLst>
              <a:ext uri="{FF2B5EF4-FFF2-40B4-BE49-F238E27FC236}">
                <a16:creationId xmlns:a16="http://schemas.microsoft.com/office/drawing/2014/main" id="{239D3366-969B-7D65-E90E-8430CBBD84F7}"/>
              </a:ext>
            </a:extLst>
          </p:cNvPr>
          <p:cNvSpPr>
            <a:spLocks noGrp="1"/>
          </p:cNvSpPr>
          <p:nvPr>
            <p:ph idx="1"/>
          </p:nvPr>
        </p:nvSpPr>
        <p:spPr>
          <a:xfrm>
            <a:off x="1571295" y="3490934"/>
            <a:ext cx="4146333" cy="2315869"/>
          </a:xfrm>
        </p:spPr>
        <p:txBody>
          <a:bodyPr>
            <a:normAutofit lnSpcReduction="10000"/>
          </a:bodyPr>
          <a:lstStyle/>
          <a:p>
            <a:pPr algn="l">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amino acid sequence refers to the specific order of amino acids that make up the protein</a:t>
            </a:r>
          </a:p>
          <a:p>
            <a:pPr algn="l">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Determined by the gene's DNA in rDNA.</a:t>
            </a:r>
          </a:p>
          <a:p>
            <a:pPr algn="l">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Dictates the specific order of amino acids.</a:t>
            </a:r>
          </a:p>
          <a:p>
            <a:pPr algn="l">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Essential for the protein's structure and function</a:t>
            </a:r>
          </a:p>
        </p:txBody>
      </p:sp>
      <p:sp>
        <p:nvSpPr>
          <p:cNvPr id="9" name="Rectangle: Rounded Corners 8">
            <a:extLst>
              <a:ext uri="{FF2B5EF4-FFF2-40B4-BE49-F238E27FC236}">
                <a16:creationId xmlns:a16="http://schemas.microsoft.com/office/drawing/2014/main" id="{799CC9CD-4AAA-E95B-D37E-E4C3F5A18C1E}"/>
              </a:ext>
            </a:extLst>
          </p:cNvPr>
          <p:cNvSpPr/>
          <p:nvPr/>
        </p:nvSpPr>
        <p:spPr>
          <a:xfrm>
            <a:off x="1571295" y="1878742"/>
            <a:ext cx="3609567" cy="115135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cs typeface="Calibri" panose="020F0502020204030204" pitchFamily="34" charset="0"/>
              </a:rPr>
              <a:t>Research that focus on features with respect to Amino Acid Sequence</a:t>
            </a:r>
          </a:p>
        </p:txBody>
      </p:sp>
      <p:sp>
        <p:nvSpPr>
          <p:cNvPr id="2" name="Rectangle: Rounded Corners 1">
            <a:extLst>
              <a:ext uri="{FF2B5EF4-FFF2-40B4-BE49-F238E27FC236}">
                <a16:creationId xmlns:a16="http://schemas.microsoft.com/office/drawing/2014/main" id="{5A6D6E8C-8F3A-A9C5-9686-31F133A84294}"/>
              </a:ext>
            </a:extLst>
          </p:cNvPr>
          <p:cNvSpPr/>
          <p:nvPr/>
        </p:nvSpPr>
        <p:spPr>
          <a:xfrm>
            <a:off x="7487957" y="1878743"/>
            <a:ext cx="3737758" cy="115135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Research that focus on the I</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nfluence of fermentation process conditions</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15">
            <a:extLst>
              <a:ext uri="{FF2B5EF4-FFF2-40B4-BE49-F238E27FC236}">
                <a16:creationId xmlns:a16="http://schemas.microsoft.com/office/drawing/2014/main" id="{1AA71028-8718-BA15-CEC8-29A34A889231}"/>
              </a:ext>
            </a:extLst>
          </p:cNvPr>
          <p:cNvSpPr txBox="1">
            <a:spLocks/>
          </p:cNvSpPr>
          <p:nvPr/>
        </p:nvSpPr>
        <p:spPr>
          <a:xfrm>
            <a:off x="7352986" y="3231288"/>
            <a:ext cx="4007700" cy="2966312"/>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algn="l">
              <a:lnSpc>
                <a:spcPct val="160000"/>
              </a:lnSpc>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Involves environmental and procedural factors for microorganism growth.</a:t>
            </a:r>
          </a:p>
          <a:p>
            <a:pPr algn="l">
              <a:lnSpc>
                <a:spcPct val="160000"/>
              </a:lnSpc>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Key factors: temperature, pH, nutrient availability, oxygen levels.</a:t>
            </a:r>
          </a:p>
          <a:p>
            <a:pPr algn="l">
              <a:lnSpc>
                <a:spcPct val="160000"/>
              </a:lnSpc>
              <a:buFont typeface="Arial" panose="020B0604020202020204" pitchFamily="34" charset="0"/>
              <a:buChar char="•"/>
            </a:pPr>
            <a:r>
              <a:rPr lang="en-US" sz="18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Optimization is crucial for maximizing protein yield and quality</a:t>
            </a:r>
          </a:p>
        </p:txBody>
      </p:sp>
    </p:spTree>
    <p:extLst>
      <p:ext uri="{BB962C8B-B14F-4D97-AF65-F5344CB8AC3E}">
        <p14:creationId xmlns:p14="http://schemas.microsoft.com/office/powerpoint/2010/main" val="3481515418"/>
      </p:ext>
    </p:extLst>
  </p:cSld>
  <p:clrMapOvr>
    <a:masterClrMapping/>
  </p:clrMapOvr>
  <mc:AlternateContent xmlns:mc="http://schemas.openxmlformats.org/markup-compatibility/2006" xmlns:p14="http://schemas.microsoft.com/office/powerpoint/2010/main">
    <mc:Choice Requires="p14">
      <p:transition spd="slow" p14:dur="2000" advTm="43446"/>
    </mc:Choice>
    <mc:Fallback xmlns="">
      <p:transition spd="slow" advTm="434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30574-6171-777E-E9F6-52DD11014133}"/>
              </a:ext>
            </a:extLst>
          </p:cNvPr>
          <p:cNvSpPr>
            <a:spLocks noGrp="1"/>
          </p:cNvSpPr>
          <p:nvPr>
            <p:ph type="body" sz="quarter" idx="10"/>
          </p:nvPr>
        </p:nvSpPr>
        <p:spPr/>
        <p:txBody>
          <a:bodyPr>
            <a:normAutofit fontScale="40000" lnSpcReduction="20000"/>
          </a:bodyPr>
          <a:lstStyle/>
          <a:p>
            <a:r>
              <a:rPr lang="en-US" sz="11200" dirty="0"/>
              <a:t>Literature Review</a:t>
            </a:r>
          </a:p>
        </p:txBody>
      </p:sp>
      <p:sp>
        <p:nvSpPr>
          <p:cNvPr id="16" name="Content Placeholder 15">
            <a:extLst>
              <a:ext uri="{FF2B5EF4-FFF2-40B4-BE49-F238E27FC236}">
                <a16:creationId xmlns:a16="http://schemas.microsoft.com/office/drawing/2014/main" id="{239D3366-969B-7D65-E90E-8430CBBD84F7}"/>
              </a:ext>
            </a:extLst>
          </p:cNvPr>
          <p:cNvSpPr>
            <a:spLocks noGrp="1"/>
          </p:cNvSpPr>
          <p:nvPr>
            <p:ph idx="1"/>
          </p:nvPr>
        </p:nvSpPr>
        <p:spPr>
          <a:xfrm>
            <a:off x="412570" y="3039793"/>
            <a:ext cx="3609567" cy="946574"/>
          </a:xfrm>
        </p:spPr>
        <p:txBody>
          <a:bodyPr/>
          <a:lstStyle/>
          <a:p>
            <a:r>
              <a:rPr lang="en-US" dirty="0">
                <a:solidFill>
                  <a:schemeClr val="tx1"/>
                </a:solidFill>
                <a:latin typeface="Calibri" panose="020F0502020204030204" pitchFamily="34" charset="0"/>
                <a:cs typeface="Calibri" panose="020F0502020204030204" pitchFamily="34" charset="0"/>
              </a:rPr>
              <a:t>Focus on features with respect to Amino Acid Sequence</a:t>
            </a:r>
          </a:p>
        </p:txBody>
      </p:sp>
      <p:sp>
        <p:nvSpPr>
          <p:cNvPr id="5" name="Rectangle: Rounded Corners 4">
            <a:extLst>
              <a:ext uri="{FF2B5EF4-FFF2-40B4-BE49-F238E27FC236}">
                <a16:creationId xmlns:a16="http://schemas.microsoft.com/office/drawing/2014/main" id="{DE0FC636-0F37-1C33-29FA-2B9E55877332}"/>
              </a:ext>
            </a:extLst>
          </p:cNvPr>
          <p:cNvSpPr/>
          <p:nvPr/>
        </p:nvSpPr>
        <p:spPr>
          <a:xfrm>
            <a:off x="10198959" y="1156924"/>
            <a:ext cx="871024" cy="250964"/>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PROSO II</a:t>
            </a:r>
          </a:p>
        </p:txBody>
      </p:sp>
      <p:sp>
        <p:nvSpPr>
          <p:cNvPr id="6" name="Rectangle: Rounded Corners 5">
            <a:extLst>
              <a:ext uri="{FF2B5EF4-FFF2-40B4-BE49-F238E27FC236}">
                <a16:creationId xmlns:a16="http://schemas.microsoft.com/office/drawing/2014/main" id="{E6DA4A4A-69A5-04B9-5DD4-BC6FC926B30A}"/>
              </a:ext>
            </a:extLst>
          </p:cNvPr>
          <p:cNvSpPr/>
          <p:nvPr/>
        </p:nvSpPr>
        <p:spPr>
          <a:xfrm>
            <a:off x="9475076" y="1483947"/>
            <a:ext cx="1145629" cy="35682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err="1">
                <a:solidFill>
                  <a:schemeClr val="tx1"/>
                </a:solidFill>
                <a:latin typeface="Calibri" panose="020F0502020204030204" pitchFamily="34" charset="0"/>
                <a:cs typeface="Calibri" panose="020F0502020204030204" pitchFamily="34" charset="0"/>
              </a:rPr>
              <a:t>ccSOL</a:t>
            </a:r>
            <a:r>
              <a:rPr lang="en-US" sz="1400" dirty="0">
                <a:solidFill>
                  <a:schemeClr val="tx1"/>
                </a:solidFill>
                <a:latin typeface="Calibri" panose="020F0502020204030204" pitchFamily="34" charset="0"/>
                <a:cs typeface="Calibri" panose="020F0502020204030204" pitchFamily="34" charset="0"/>
              </a:rPr>
              <a:t> Omics</a:t>
            </a:r>
          </a:p>
        </p:txBody>
      </p:sp>
      <p:sp>
        <p:nvSpPr>
          <p:cNvPr id="7" name="Rectangle: Rounded Corners 6">
            <a:extLst>
              <a:ext uri="{FF2B5EF4-FFF2-40B4-BE49-F238E27FC236}">
                <a16:creationId xmlns:a16="http://schemas.microsoft.com/office/drawing/2014/main" id="{7D399CEF-6E2F-78EE-C4EA-0DBA470EAA94}"/>
              </a:ext>
            </a:extLst>
          </p:cNvPr>
          <p:cNvSpPr/>
          <p:nvPr/>
        </p:nvSpPr>
        <p:spPr>
          <a:xfrm>
            <a:off x="9337108" y="1985809"/>
            <a:ext cx="1040526" cy="35682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Protein-Sol</a:t>
            </a:r>
          </a:p>
        </p:txBody>
      </p:sp>
      <p:sp>
        <p:nvSpPr>
          <p:cNvPr id="8" name="Rectangle: Rounded Corners 7">
            <a:extLst>
              <a:ext uri="{FF2B5EF4-FFF2-40B4-BE49-F238E27FC236}">
                <a16:creationId xmlns:a16="http://schemas.microsoft.com/office/drawing/2014/main" id="{EA8EB909-4A1F-9DB4-5505-BEA89F3C195F}"/>
              </a:ext>
            </a:extLst>
          </p:cNvPr>
          <p:cNvSpPr/>
          <p:nvPr/>
        </p:nvSpPr>
        <p:spPr>
          <a:xfrm>
            <a:off x="9337777" y="2439807"/>
            <a:ext cx="861182" cy="35682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err="1">
                <a:solidFill>
                  <a:schemeClr val="tx1"/>
                </a:solidFill>
                <a:latin typeface="Calibri" panose="020F0502020204030204" pitchFamily="34" charset="0"/>
                <a:cs typeface="Calibri" panose="020F0502020204030204" pitchFamily="34" charset="0"/>
              </a:rPr>
              <a:t>DeepSol</a:t>
            </a:r>
            <a:endParaRPr lang="en-US" sz="1400" dirty="0">
              <a:solidFill>
                <a:schemeClr val="tx1"/>
              </a:solidFill>
              <a:latin typeface="Calibri" panose="020F0502020204030204" pitchFamily="34" charset="0"/>
              <a:cs typeface="Calibri" panose="020F0502020204030204" pitchFamily="34" charset="0"/>
            </a:endParaRPr>
          </a:p>
        </p:txBody>
      </p:sp>
      <p:sp>
        <p:nvSpPr>
          <p:cNvPr id="9" name="Rectangle: Rounded Corners 8">
            <a:extLst>
              <a:ext uri="{FF2B5EF4-FFF2-40B4-BE49-F238E27FC236}">
                <a16:creationId xmlns:a16="http://schemas.microsoft.com/office/drawing/2014/main" id="{799CC9CD-4AAA-E95B-D37E-E4C3F5A18C1E}"/>
              </a:ext>
            </a:extLst>
          </p:cNvPr>
          <p:cNvSpPr/>
          <p:nvPr/>
        </p:nvSpPr>
        <p:spPr>
          <a:xfrm>
            <a:off x="6304282" y="1885433"/>
            <a:ext cx="2734615" cy="50449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latin typeface="Calibri" panose="020F0502020204030204" pitchFamily="34" charset="0"/>
                <a:cs typeface="Calibri" panose="020F0502020204030204" pitchFamily="34" charset="0"/>
              </a:rPr>
              <a:t>Prediction of protein solubility</a:t>
            </a:r>
          </a:p>
        </p:txBody>
      </p:sp>
      <p:sp>
        <p:nvSpPr>
          <p:cNvPr id="10" name="Rectangle: Rounded Corners 9">
            <a:extLst>
              <a:ext uri="{FF2B5EF4-FFF2-40B4-BE49-F238E27FC236}">
                <a16:creationId xmlns:a16="http://schemas.microsoft.com/office/drawing/2014/main" id="{E22BCB65-DCF6-0245-61F3-A5D7839F1A6A}"/>
              </a:ext>
            </a:extLst>
          </p:cNvPr>
          <p:cNvSpPr/>
          <p:nvPr/>
        </p:nvSpPr>
        <p:spPr>
          <a:xfrm>
            <a:off x="9588026" y="2893805"/>
            <a:ext cx="846080" cy="37434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err="1">
                <a:solidFill>
                  <a:schemeClr val="tx1"/>
                </a:solidFill>
                <a:latin typeface="Calibri" panose="020F0502020204030204" pitchFamily="34" charset="0"/>
                <a:cs typeface="Calibri" panose="020F0502020204030204" pitchFamily="34" charset="0"/>
              </a:rPr>
              <a:t>PARSnIP</a:t>
            </a:r>
            <a:endParaRPr lang="en-US" sz="1400" dirty="0">
              <a:solidFill>
                <a:schemeClr val="tx1"/>
              </a:solidFill>
              <a:latin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FB4F6D13-C9E4-C3BA-C311-FE9490958986}"/>
              </a:ext>
            </a:extLst>
          </p:cNvPr>
          <p:cNvSpPr/>
          <p:nvPr/>
        </p:nvSpPr>
        <p:spPr>
          <a:xfrm>
            <a:off x="10211431" y="3343564"/>
            <a:ext cx="1066170" cy="37434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err="1">
                <a:solidFill>
                  <a:schemeClr val="tx1"/>
                </a:solidFill>
                <a:latin typeface="Calibri" panose="020F0502020204030204" pitchFamily="34" charset="0"/>
                <a:cs typeface="Calibri" panose="020F0502020204030204" pitchFamily="34" charset="0"/>
              </a:rPr>
              <a:t>SoITranNet</a:t>
            </a:r>
            <a:endParaRPr lang="en-US" sz="1400" dirty="0">
              <a:solidFill>
                <a:schemeClr val="tx1"/>
              </a:solidFill>
              <a:latin typeface="Calibri" panose="020F0502020204030204" pitchFamily="34" charset="0"/>
              <a:cs typeface="Calibri" panose="020F0502020204030204" pitchFamily="34" charset="0"/>
            </a:endParaRPr>
          </a:p>
        </p:txBody>
      </p:sp>
      <p:sp>
        <p:nvSpPr>
          <p:cNvPr id="12" name="Rectangle: Rounded Corners 11">
            <a:extLst>
              <a:ext uri="{FF2B5EF4-FFF2-40B4-BE49-F238E27FC236}">
                <a16:creationId xmlns:a16="http://schemas.microsoft.com/office/drawing/2014/main" id="{8AF94AD2-F451-0C3D-5ACC-5B959109AD7E}"/>
              </a:ext>
            </a:extLst>
          </p:cNvPr>
          <p:cNvSpPr/>
          <p:nvPr/>
        </p:nvSpPr>
        <p:spPr>
          <a:xfrm>
            <a:off x="10727770" y="4555590"/>
            <a:ext cx="684425" cy="374347"/>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K-Fold</a:t>
            </a:r>
          </a:p>
        </p:txBody>
      </p:sp>
      <p:sp>
        <p:nvSpPr>
          <p:cNvPr id="13" name="Rectangle: Rounded Corners 12">
            <a:extLst>
              <a:ext uri="{FF2B5EF4-FFF2-40B4-BE49-F238E27FC236}">
                <a16:creationId xmlns:a16="http://schemas.microsoft.com/office/drawing/2014/main" id="{AA25CED8-9D5C-F002-D8C9-1108BABDD970}"/>
              </a:ext>
            </a:extLst>
          </p:cNvPr>
          <p:cNvSpPr/>
          <p:nvPr/>
        </p:nvSpPr>
        <p:spPr>
          <a:xfrm>
            <a:off x="9626145" y="5002991"/>
            <a:ext cx="994560" cy="35682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Pred-PFR</a:t>
            </a:r>
          </a:p>
        </p:txBody>
      </p:sp>
      <p:sp>
        <p:nvSpPr>
          <p:cNvPr id="14" name="Rectangle: Rounded Corners 13">
            <a:extLst>
              <a:ext uri="{FF2B5EF4-FFF2-40B4-BE49-F238E27FC236}">
                <a16:creationId xmlns:a16="http://schemas.microsoft.com/office/drawing/2014/main" id="{CD50103D-D1AE-9CE9-8989-3DE65484AECB}"/>
              </a:ext>
            </a:extLst>
          </p:cNvPr>
          <p:cNvSpPr/>
          <p:nvPr/>
        </p:nvSpPr>
        <p:spPr>
          <a:xfrm>
            <a:off x="10727064" y="5495406"/>
            <a:ext cx="942009" cy="35682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PRORATE</a:t>
            </a:r>
          </a:p>
        </p:txBody>
      </p:sp>
      <p:sp>
        <p:nvSpPr>
          <p:cNvPr id="15" name="Rectangle: Rounded Corners 14">
            <a:extLst>
              <a:ext uri="{FF2B5EF4-FFF2-40B4-BE49-F238E27FC236}">
                <a16:creationId xmlns:a16="http://schemas.microsoft.com/office/drawing/2014/main" id="{62E75FEB-64E1-D5E6-711D-C0E887A07ABE}"/>
              </a:ext>
            </a:extLst>
          </p:cNvPr>
          <p:cNvSpPr/>
          <p:nvPr/>
        </p:nvSpPr>
        <p:spPr>
          <a:xfrm>
            <a:off x="6325895" y="4908330"/>
            <a:ext cx="3021725" cy="50449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600" dirty="0">
                <a:solidFill>
                  <a:schemeClr val="tx1"/>
                </a:solidFill>
                <a:latin typeface="Calibri" panose="020F0502020204030204" pitchFamily="34" charset="0"/>
                <a:cs typeface="Calibri" panose="020F0502020204030204" pitchFamily="34" charset="0"/>
              </a:rPr>
              <a:t>Prediction of protein Folding rate</a:t>
            </a:r>
          </a:p>
        </p:txBody>
      </p:sp>
      <p:cxnSp>
        <p:nvCxnSpPr>
          <p:cNvPr id="19" name="Straight Arrow Connector 18">
            <a:extLst>
              <a:ext uri="{FF2B5EF4-FFF2-40B4-BE49-F238E27FC236}">
                <a16:creationId xmlns:a16="http://schemas.microsoft.com/office/drawing/2014/main" id="{FB23E3F9-8EFD-3219-E6E8-53E70FA1151C}"/>
              </a:ext>
            </a:extLst>
          </p:cNvPr>
          <p:cNvCxnSpPr>
            <a:cxnSpLocks/>
          </p:cNvCxnSpPr>
          <p:nvPr/>
        </p:nvCxnSpPr>
        <p:spPr>
          <a:xfrm flipV="1">
            <a:off x="4022137" y="2342635"/>
            <a:ext cx="2189477" cy="92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95390B-7F2A-DAF8-E354-85B3B076BD0E}"/>
              </a:ext>
            </a:extLst>
          </p:cNvPr>
          <p:cNvCxnSpPr>
            <a:cxnSpLocks/>
          </p:cNvCxnSpPr>
          <p:nvPr/>
        </p:nvCxnSpPr>
        <p:spPr>
          <a:xfrm>
            <a:off x="4022137" y="3626069"/>
            <a:ext cx="2189477" cy="137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322668"/>
      </p:ext>
    </p:extLst>
  </p:cSld>
  <p:clrMapOvr>
    <a:masterClrMapping/>
  </p:clrMapOvr>
  <mc:AlternateContent xmlns:mc="http://schemas.openxmlformats.org/markup-compatibility/2006" xmlns:p14="http://schemas.microsoft.com/office/powerpoint/2010/main">
    <mc:Choice Requires="p14">
      <p:transition spd="slow" p14:dur="2000" advTm="43446"/>
    </mc:Choice>
    <mc:Fallback xmlns="">
      <p:transition spd="slow" advTm="434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30574-6171-777E-E9F6-52DD11014133}"/>
              </a:ext>
            </a:extLst>
          </p:cNvPr>
          <p:cNvSpPr>
            <a:spLocks noGrp="1"/>
          </p:cNvSpPr>
          <p:nvPr>
            <p:ph type="body" sz="quarter" idx="10"/>
          </p:nvPr>
        </p:nvSpPr>
        <p:spPr/>
        <p:txBody>
          <a:bodyPr>
            <a:normAutofit fontScale="40000" lnSpcReduction="20000"/>
          </a:bodyPr>
          <a:lstStyle/>
          <a:p>
            <a:r>
              <a:rPr lang="en-US" sz="11200" dirty="0"/>
              <a:t>Literature Review</a:t>
            </a:r>
          </a:p>
        </p:txBody>
      </p:sp>
      <p:sp>
        <p:nvSpPr>
          <p:cNvPr id="2" name="Content Placeholder 15">
            <a:extLst>
              <a:ext uri="{FF2B5EF4-FFF2-40B4-BE49-F238E27FC236}">
                <a16:creationId xmlns:a16="http://schemas.microsoft.com/office/drawing/2014/main" id="{FEECD9A3-3C30-7569-D70E-E5378DB98541}"/>
              </a:ext>
            </a:extLst>
          </p:cNvPr>
          <p:cNvSpPr txBox="1">
            <a:spLocks/>
          </p:cNvSpPr>
          <p:nvPr/>
        </p:nvSpPr>
        <p:spPr>
          <a:xfrm>
            <a:off x="486987" y="965433"/>
            <a:ext cx="8894080" cy="108846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b="1" dirty="0" err="1">
                <a:solidFill>
                  <a:schemeClr val="tx1"/>
                </a:solidFill>
                <a:latin typeface="Calibri" panose="020F0502020204030204" pitchFamily="34" charset="0"/>
                <a:ea typeface="Calibri" panose="020F0502020204030204" pitchFamily="34" charset="0"/>
                <a:cs typeface="Calibri" panose="020F0502020204030204" pitchFamily="34" charset="0"/>
              </a:rPr>
              <a:t>DeepSol</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a deep learning framework for sequence-based protein solubility prediction (Khurana et al., 2018)</a:t>
            </a:r>
          </a:p>
        </p:txBody>
      </p:sp>
      <p:pic>
        <p:nvPicPr>
          <p:cNvPr id="20" name="Picture 19">
            <a:extLst>
              <a:ext uri="{FF2B5EF4-FFF2-40B4-BE49-F238E27FC236}">
                <a16:creationId xmlns:a16="http://schemas.microsoft.com/office/drawing/2014/main" id="{FC7A9A1E-E218-7F5A-D6F4-D557DD668B71}"/>
              </a:ext>
            </a:extLst>
          </p:cNvPr>
          <p:cNvPicPr>
            <a:picLocks noChangeAspect="1"/>
          </p:cNvPicPr>
          <p:nvPr/>
        </p:nvPicPr>
        <p:blipFill rotWithShape="1">
          <a:blip r:embed="rId3"/>
          <a:srcRect l="4215"/>
          <a:stretch/>
        </p:blipFill>
        <p:spPr>
          <a:xfrm>
            <a:off x="382109" y="2053896"/>
            <a:ext cx="5644446" cy="4008676"/>
          </a:xfrm>
          <a:prstGeom prst="rect">
            <a:avLst/>
          </a:prstGeom>
        </p:spPr>
      </p:pic>
      <p:sp>
        <p:nvSpPr>
          <p:cNvPr id="22" name="TextBox 21">
            <a:extLst>
              <a:ext uri="{FF2B5EF4-FFF2-40B4-BE49-F238E27FC236}">
                <a16:creationId xmlns:a16="http://schemas.microsoft.com/office/drawing/2014/main" id="{18492AF9-8747-C510-5BE9-7FE41600A02D}"/>
              </a:ext>
            </a:extLst>
          </p:cNvPr>
          <p:cNvSpPr txBox="1"/>
          <p:nvPr/>
        </p:nvSpPr>
        <p:spPr>
          <a:xfrm>
            <a:off x="6165446" y="2377961"/>
            <a:ext cx="6101644" cy="3416320"/>
          </a:xfrm>
          <a:prstGeom prst="rect">
            <a:avLst/>
          </a:prstGeom>
          <a:noFill/>
        </p:spPr>
        <p:txBody>
          <a:bodyPr wrap="square">
            <a:spAutoFit/>
          </a:bodyPr>
          <a:lstStyle/>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Data Input</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R</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aw protein sequences are inputted using a one-hot encoding scheme.</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Convolutional Neural Network (CNN)</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Convolutional layers extract pattern features from sequences.</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Pooling Layers</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These reduce data dimensionality, keeping only the most vital features.</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Additional Features</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Structural information from protein sequences is integrated.</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Fully Connected Layers</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Synthesize features into a predictive solubility score.</a:t>
            </a:r>
          </a:p>
          <a:p>
            <a:pPr algn="l">
              <a:buFont typeface="Arial" panose="020B0604020202020204" pitchFamily="34" charset="0"/>
              <a:buChar char="•"/>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Output</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model predicts solubility as a binary outcome (soluble or not).</a:t>
            </a:r>
          </a:p>
        </p:txBody>
      </p:sp>
      <p:sp>
        <p:nvSpPr>
          <p:cNvPr id="24" name="TextBox 23">
            <a:extLst>
              <a:ext uri="{FF2B5EF4-FFF2-40B4-BE49-F238E27FC236}">
                <a16:creationId xmlns:a16="http://schemas.microsoft.com/office/drawing/2014/main" id="{7A08E8EF-039C-1853-3BE8-0C69D83FBCA5}"/>
              </a:ext>
            </a:extLst>
          </p:cNvPr>
          <p:cNvSpPr txBox="1"/>
          <p:nvPr/>
        </p:nvSpPr>
        <p:spPr>
          <a:xfrm>
            <a:off x="9889069" y="1063719"/>
            <a:ext cx="2259188" cy="738664"/>
          </a:xfrm>
          <a:prstGeom prst="rect">
            <a:avLst/>
          </a:prstGeom>
          <a:noFill/>
        </p:spPr>
        <p:txBody>
          <a:bodyPr wrap="square">
            <a:spAutoFit/>
          </a:bodyPr>
          <a:lstStyle/>
          <a:p>
            <a:pPr marL="285750" indent="-285750">
              <a:buFont typeface="Arial" panose="020B0604020202020204" pitchFamily="34" charset="0"/>
              <a:buChar char="•"/>
            </a:pPr>
            <a:r>
              <a:rPr lang="en-US" sz="1400" i="1" dirty="0">
                <a:solidFill>
                  <a:schemeClr val="tx1"/>
                </a:solidFill>
                <a:latin typeface="Calibri" panose="020F0502020204030204" pitchFamily="34" charset="0"/>
                <a:ea typeface="Calibri" panose="020F0502020204030204" pitchFamily="34" charset="0"/>
                <a:cs typeface="Calibri" panose="020F0502020204030204" pitchFamily="34" charset="0"/>
              </a:rPr>
              <a:t>accuracy</a:t>
            </a:r>
            <a:r>
              <a:rPr lang="en-US" sz="1400" b="1" i="1" dirty="0">
                <a:solidFill>
                  <a:schemeClr val="tx1"/>
                </a:solidFill>
                <a:latin typeface="Calibri" panose="020F0502020204030204" pitchFamily="34" charset="0"/>
                <a:ea typeface="Calibri" panose="020F0502020204030204" pitchFamily="34" charset="0"/>
                <a:cs typeface="Calibri" panose="020F0502020204030204" pitchFamily="34" charset="0"/>
              </a:rPr>
              <a:t> = </a:t>
            </a:r>
            <a:r>
              <a:rPr lang="en-US" sz="1400" b="1" i="1" dirty="0">
                <a:solidFill>
                  <a:srgbClr val="2A2A2A"/>
                </a:solidFill>
                <a:latin typeface="Merriweather" panose="00000500000000000000" pitchFamily="2" charset="0"/>
                <a:ea typeface="Calibri" panose="020F0502020204030204" pitchFamily="34" charset="0"/>
                <a:cs typeface="Calibri" panose="020F0502020204030204" pitchFamily="34" charset="0"/>
              </a:rPr>
              <a:t>77</a:t>
            </a:r>
            <a:r>
              <a:rPr lang="en-US" sz="1400" dirty="0">
                <a:solidFill>
                  <a:srgbClr val="2A2A2A"/>
                </a:solidFill>
                <a:latin typeface="Merriweather" panose="00000500000000000000" pitchFamily="2"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a:t>Matthew’s correlation coefficient = 0.48</a:t>
            </a:r>
          </a:p>
        </p:txBody>
      </p:sp>
    </p:spTree>
    <p:extLst>
      <p:ext uri="{BB962C8B-B14F-4D97-AF65-F5344CB8AC3E}">
        <p14:creationId xmlns:p14="http://schemas.microsoft.com/office/powerpoint/2010/main" val="2434322084"/>
      </p:ext>
    </p:extLst>
  </p:cSld>
  <p:clrMapOvr>
    <a:masterClrMapping/>
  </p:clrMapOvr>
  <mc:AlternateContent xmlns:mc="http://schemas.openxmlformats.org/markup-compatibility/2006" xmlns:p14="http://schemas.microsoft.com/office/powerpoint/2010/main">
    <mc:Choice Requires="p14">
      <p:transition spd="slow" p14:dur="2000" advTm="43446"/>
    </mc:Choice>
    <mc:Fallback xmlns="">
      <p:transition spd="slow" advTm="4344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30574-6171-777E-E9F6-52DD11014133}"/>
              </a:ext>
            </a:extLst>
          </p:cNvPr>
          <p:cNvSpPr>
            <a:spLocks noGrp="1"/>
          </p:cNvSpPr>
          <p:nvPr>
            <p:ph type="body" sz="quarter" idx="10"/>
          </p:nvPr>
        </p:nvSpPr>
        <p:spPr/>
        <p:txBody>
          <a:bodyPr>
            <a:normAutofit fontScale="40000" lnSpcReduction="20000"/>
          </a:bodyPr>
          <a:lstStyle/>
          <a:p>
            <a:r>
              <a:rPr lang="en-US" sz="11200" dirty="0"/>
              <a:t>Literature Review</a:t>
            </a:r>
          </a:p>
        </p:txBody>
      </p:sp>
      <p:sp>
        <p:nvSpPr>
          <p:cNvPr id="2" name="Content Placeholder 15">
            <a:extLst>
              <a:ext uri="{FF2B5EF4-FFF2-40B4-BE49-F238E27FC236}">
                <a16:creationId xmlns:a16="http://schemas.microsoft.com/office/drawing/2014/main" id="{FEECD9A3-3C30-7569-D70E-E5378DB98541}"/>
              </a:ext>
            </a:extLst>
          </p:cNvPr>
          <p:cNvSpPr txBox="1">
            <a:spLocks/>
          </p:cNvSpPr>
          <p:nvPr/>
        </p:nvSpPr>
        <p:spPr>
          <a:xfrm>
            <a:off x="804780" y="2723921"/>
            <a:ext cx="4029979" cy="108846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Focus on the I</a:t>
            </a: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nfluence of fermentation process conditions</a:t>
            </a:r>
            <a:endPar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E6DA4A4A-69A5-04B9-5DD4-BC6FC926B30A}"/>
              </a:ext>
            </a:extLst>
          </p:cNvPr>
          <p:cNvSpPr/>
          <p:nvPr/>
        </p:nvSpPr>
        <p:spPr>
          <a:xfrm>
            <a:off x="8749865" y="2188138"/>
            <a:ext cx="1392618" cy="356826"/>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PERISCOPE-</a:t>
            </a:r>
            <a:r>
              <a:rPr lang="en-US" sz="1400" dirty="0" err="1">
                <a:solidFill>
                  <a:schemeClr val="tx1"/>
                </a:solidFill>
                <a:latin typeface="Calibri" panose="020F0502020204030204" pitchFamily="34" charset="0"/>
                <a:cs typeface="Calibri" panose="020F0502020204030204" pitchFamily="34" charset="0"/>
              </a:rPr>
              <a:t>Opt</a:t>
            </a:r>
            <a:endParaRPr lang="en-US" sz="1400" dirty="0">
              <a:solidFill>
                <a:schemeClr val="tx1"/>
              </a:solidFill>
              <a:latin typeface="Calibri" panose="020F0502020204030204" pitchFamily="34" charset="0"/>
              <a:cs typeface="Calibri" panose="020F0502020204030204" pitchFamily="34" charset="0"/>
            </a:endParaRPr>
          </a:p>
        </p:txBody>
      </p:sp>
      <p:sp>
        <p:nvSpPr>
          <p:cNvPr id="10" name="Rectangle: Rounded Corners 9">
            <a:extLst>
              <a:ext uri="{FF2B5EF4-FFF2-40B4-BE49-F238E27FC236}">
                <a16:creationId xmlns:a16="http://schemas.microsoft.com/office/drawing/2014/main" id="{E22BCB65-DCF6-0245-61F3-A5D7839F1A6A}"/>
              </a:ext>
            </a:extLst>
          </p:cNvPr>
          <p:cNvSpPr/>
          <p:nvPr/>
        </p:nvSpPr>
        <p:spPr>
          <a:xfrm>
            <a:off x="8761214" y="3597996"/>
            <a:ext cx="846080" cy="37434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a:t>
            </a:r>
          </a:p>
        </p:txBody>
      </p:sp>
      <p:sp>
        <p:nvSpPr>
          <p:cNvPr id="11" name="Rectangle: Rounded Corners 10">
            <a:extLst>
              <a:ext uri="{FF2B5EF4-FFF2-40B4-BE49-F238E27FC236}">
                <a16:creationId xmlns:a16="http://schemas.microsoft.com/office/drawing/2014/main" id="{FB4F6D13-C9E4-C3BA-C311-FE9490958986}"/>
              </a:ext>
            </a:extLst>
          </p:cNvPr>
          <p:cNvSpPr/>
          <p:nvPr/>
        </p:nvSpPr>
        <p:spPr>
          <a:xfrm>
            <a:off x="8752770" y="2895076"/>
            <a:ext cx="1937808" cy="37434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1400" dirty="0">
                <a:solidFill>
                  <a:schemeClr val="tx1"/>
                </a:solidFill>
                <a:latin typeface="Calibri" panose="020F0502020204030204" pitchFamily="34" charset="0"/>
                <a:cs typeface="Calibri" panose="020F0502020204030204" pitchFamily="34" charset="0"/>
              </a:rPr>
              <a:t>Domenico et al. (2023)</a:t>
            </a:r>
          </a:p>
        </p:txBody>
      </p:sp>
      <p:cxnSp>
        <p:nvCxnSpPr>
          <p:cNvPr id="5" name="Straight Arrow Connector 4">
            <a:extLst>
              <a:ext uri="{FF2B5EF4-FFF2-40B4-BE49-F238E27FC236}">
                <a16:creationId xmlns:a16="http://schemas.microsoft.com/office/drawing/2014/main" id="{F06DA234-0DB2-65CB-C892-C7281706B87B}"/>
              </a:ext>
            </a:extLst>
          </p:cNvPr>
          <p:cNvCxnSpPr/>
          <p:nvPr/>
        </p:nvCxnSpPr>
        <p:spPr>
          <a:xfrm flipV="1">
            <a:off x="4572000" y="2438400"/>
            <a:ext cx="3984978" cy="575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F9F4AB8-C2AD-94ED-CF41-E5791860A5E9}"/>
              </a:ext>
            </a:extLst>
          </p:cNvPr>
          <p:cNvCxnSpPr>
            <a:cxnSpLocks/>
          </p:cNvCxnSpPr>
          <p:nvPr/>
        </p:nvCxnSpPr>
        <p:spPr>
          <a:xfrm>
            <a:off x="4741333" y="3166533"/>
            <a:ext cx="37140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835EB1-B86D-BD4F-6398-8C6A0F387AE4}"/>
              </a:ext>
            </a:extLst>
          </p:cNvPr>
          <p:cNvCxnSpPr>
            <a:cxnSpLocks/>
          </p:cNvCxnSpPr>
          <p:nvPr/>
        </p:nvCxnSpPr>
        <p:spPr>
          <a:xfrm>
            <a:off x="4741333" y="3429000"/>
            <a:ext cx="3815645" cy="262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1226872"/>
      </p:ext>
    </p:extLst>
  </p:cSld>
  <p:clrMapOvr>
    <a:masterClrMapping/>
  </p:clrMapOvr>
  <mc:AlternateContent xmlns:mc="http://schemas.openxmlformats.org/markup-compatibility/2006" xmlns:p14="http://schemas.microsoft.com/office/powerpoint/2010/main">
    <mc:Choice Requires="p14">
      <p:transition spd="slow" p14:dur="2000" advTm="43446"/>
    </mc:Choice>
    <mc:Fallback xmlns="">
      <p:transition spd="slow" advTm="4344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30574-6171-777E-E9F6-52DD11014133}"/>
              </a:ext>
            </a:extLst>
          </p:cNvPr>
          <p:cNvSpPr>
            <a:spLocks noGrp="1"/>
          </p:cNvSpPr>
          <p:nvPr>
            <p:ph type="body" sz="quarter" idx="10"/>
          </p:nvPr>
        </p:nvSpPr>
        <p:spPr/>
        <p:txBody>
          <a:bodyPr>
            <a:normAutofit fontScale="40000" lnSpcReduction="20000"/>
          </a:bodyPr>
          <a:lstStyle/>
          <a:p>
            <a:r>
              <a:rPr lang="en-US" sz="11200" dirty="0"/>
              <a:t>Literature Review</a:t>
            </a:r>
          </a:p>
        </p:txBody>
      </p:sp>
      <p:sp>
        <p:nvSpPr>
          <p:cNvPr id="2" name="Content Placeholder 15">
            <a:extLst>
              <a:ext uri="{FF2B5EF4-FFF2-40B4-BE49-F238E27FC236}">
                <a16:creationId xmlns:a16="http://schemas.microsoft.com/office/drawing/2014/main" id="{FEECD9A3-3C30-7569-D70E-E5378DB98541}"/>
              </a:ext>
            </a:extLst>
          </p:cNvPr>
          <p:cNvSpPr txBox="1">
            <a:spLocks/>
          </p:cNvSpPr>
          <p:nvPr/>
        </p:nvSpPr>
        <p:spPr>
          <a:xfrm>
            <a:off x="486987" y="965433"/>
            <a:ext cx="9266614" cy="108846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 Deep Learning Approach to Optimize Recombinant Protein Production in Escherichia coli Fermentations (Domenico et al., 2023)</a:t>
            </a:r>
          </a:p>
        </p:txBody>
      </p:sp>
      <p:sp>
        <p:nvSpPr>
          <p:cNvPr id="22" name="TextBox 21">
            <a:extLst>
              <a:ext uri="{FF2B5EF4-FFF2-40B4-BE49-F238E27FC236}">
                <a16:creationId xmlns:a16="http://schemas.microsoft.com/office/drawing/2014/main" id="{18492AF9-8747-C510-5BE9-7FE41600A02D}"/>
              </a:ext>
            </a:extLst>
          </p:cNvPr>
          <p:cNvSpPr txBox="1"/>
          <p:nvPr/>
        </p:nvSpPr>
        <p:spPr>
          <a:xfrm>
            <a:off x="5984822" y="2377961"/>
            <a:ext cx="6101644" cy="3373359"/>
          </a:xfrm>
          <a:prstGeom prst="rect">
            <a:avLst/>
          </a:prstGeom>
          <a:noFill/>
        </p:spPr>
        <p:txBody>
          <a:bodyPr wrap="square">
            <a:spAutoFit/>
          </a:bodyPr>
          <a:lstStyle/>
          <a:p>
            <a:pPr algn="l">
              <a:lnSpc>
                <a:spcPct val="150000"/>
              </a:lnSpc>
              <a:buFont typeface="Arial" panose="020B0604020202020204" pitchFamily="34" charset="0"/>
              <a:buChar char="•"/>
            </a:pP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study uses machine learning, specifically RNN and LSTM, to predict OD600nm values (Optical density values).</a:t>
            </a:r>
          </a:p>
          <a:p>
            <a:pPr algn="l">
              <a:lnSpc>
                <a:spcPct val="150000"/>
              </a:lnSpc>
              <a:buFont typeface="Arial" panose="020B0604020202020204" pitchFamily="34" charset="0"/>
              <a:buChar char="•"/>
            </a:pP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OD 600 measures the concentration of bacteria in a liquid culture, such as E. coli in recombinant protein production.</a:t>
            </a:r>
          </a:p>
          <a:p>
            <a:pPr algn="l">
              <a:lnSpc>
                <a:spcPct val="150000"/>
              </a:lnSpc>
              <a:buFont typeface="Arial" panose="020B0604020202020204" pitchFamily="34" charset="0"/>
              <a:buChar char="•"/>
            </a:pP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goal is to optimize the production of inclusion bodies for </a:t>
            </a:r>
            <a:r>
              <a:rPr lang="en-US"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neurotrophin</a:t>
            </a: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recombinant protein.</a:t>
            </a:r>
          </a:p>
          <a:p>
            <a:pPr algn="l">
              <a:lnSpc>
                <a:spcPct val="150000"/>
              </a:lnSpc>
              <a:buFont typeface="Arial" panose="020B0604020202020204" pitchFamily="34" charset="0"/>
              <a:buChar char="•"/>
            </a:pPr>
            <a:r>
              <a:rPr lang="en-US"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The ML models achieved promising results for real-time yield estimation.</a:t>
            </a:r>
          </a:p>
        </p:txBody>
      </p:sp>
      <p:pic>
        <p:nvPicPr>
          <p:cNvPr id="7" name="Picture 6">
            <a:extLst>
              <a:ext uri="{FF2B5EF4-FFF2-40B4-BE49-F238E27FC236}">
                <a16:creationId xmlns:a16="http://schemas.microsoft.com/office/drawing/2014/main" id="{732D9838-F0C5-1128-88F2-EA4BF63FD114}"/>
              </a:ext>
            </a:extLst>
          </p:cNvPr>
          <p:cNvPicPr>
            <a:picLocks noChangeAspect="1"/>
          </p:cNvPicPr>
          <p:nvPr/>
        </p:nvPicPr>
        <p:blipFill>
          <a:blip r:embed="rId3"/>
          <a:stretch>
            <a:fillRect/>
          </a:stretch>
        </p:blipFill>
        <p:spPr>
          <a:xfrm>
            <a:off x="486987" y="2455484"/>
            <a:ext cx="5350329" cy="2806461"/>
          </a:xfrm>
          <a:prstGeom prst="rect">
            <a:avLst/>
          </a:prstGeom>
        </p:spPr>
      </p:pic>
    </p:spTree>
    <p:extLst>
      <p:ext uri="{BB962C8B-B14F-4D97-AF65-F5344CB8AC3E}">
        <p14:creationId xmlns:p14="http://schemas.microsoft.com/office/powerpoint/2010/main" val="2834183952"/>
      </p:ext>
    </p:extLst>
  </p:cSld>
  <p:clrMapOvr>
    <a:masterClrMapping/>
  </p:clrMapOvr>
  <mc:AlternateContent xmlns:mc="http://schemas.openxmlformats.org/markup-compatibility/2006" xmlns:p14="http://schemas.microsoft.com/office/powerpoint/2010/main">
    <mc:Choice Requires="p14">
      <p:transition spd="slow" p14:dur="2000" advTm="43446"/>
    </mc:Choice>
    <mc:Fallback xmlns="">
      <p:transition spd="slow" advTm="4344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30574-6171-777E-E9F6-52DD11014133}"/>
              </a:ext>
            </a:extLst>
          </p:cNvPr>
          <p:cNvSpPr>
            <a:spLocks noGrp="1"/>
          </p:cNvSpPr>
          <p:nvPr>
            <p:ph type="body" sz="quarter" idx="10"/>
          </p:nvPr>
        </p:nvSpPr>
        <p:spPr/>
        <p:txBody>
          <a:bodyPr>
            <a:normAutofit fontScale="40000" lnSpcReduction="20000"/>
          </a:bodyPr>
          <a:lstStyle/>
          <a:p>
            <a:r>
              <a:rPr lang="en-US" sz="11200" dirty="0"/>
              <a:t>Literature Review</a:t>
            </a:r>
          </a:p>
        </p:txBody>
      </p:sp>
      <p:sp>
        <p:nvSpPr>
          <p:cNvPr id="2" name="Content Placeholder 15">
            <a:extLst>
              <a:ext uri="{FF2B5EF4-FFF2-40B4-BE49-F238E27FC236}">
                <a16:creationId xmlns:a16="http://schemas.microsoft.com/office/drawing/2014/main" id="{FEECD9A3-3C30-7569-D70E-E5378DB98541}"/>
              </a:ext>
            </a:extLst>
          </p:cNvPr>
          <p:cNvSpPr txBox="1">
            <a:spLocks/>
          </p:cNvSpPr>
          <p:nvPr/>
        </p:nvSpPr>
        <p:spPr>
          <a:xfrm>
            <a:off x="486987" y="965433"/>
            <a:ext cx="8894080" cy="108846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PERISCOPE-</a:t>
            </a:r>
            <a:r>
              <a:rPr lang="en-US" b="1" dirty="0" err="1">
                <a:solidFill>
                  <a:schemeClr val="tx1"/>
                </a:solidFill>
                <a:latin typeface="Calibri" panose="020F0502020204030204" pitchFamily="34" charset="0"/>
                <a:ea typeface="Calibri" panose="020F0502020204030204" pitchFamily="34" charset="0"/>
                <a:cs typeface="Calibri" panose="020F0502020204030204" pitchFamily="34" charset="0"/>
              </a:rPr>
              <a:t>Opt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Predicting optimal fermentation conditions and yields of recombinant periplasmic protein expressed in Escherichia coli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Kulandai</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et al., 2022)</a:t>
            </a:r>
          </a:p>
        </p:txBody>
      </p:sp>
      <p:sp>
        <p:nvSpPr>
          <p:cNvPr id="22" name="TextBox 21">
            <a:extLst>
              <a:ext uri="{FF2B5EF4-FFF2-40B4-BE49-F238E27FC236}">
                <a16:creationId xmlns:a16="http://schemas.microsoft.com/office/drawing/2014/main" id="{18492AF9-8747-C510-5BE9-7FE41600A02D}"/>
              </a:ext>
            </a:extLst>
          </p:cNvPr>
          <p:cNvSpPr txBox="1"/>
          <p:nvPr/>
        </p:nvSpPr>
        <p:spPr>
          <a:xfrm>
            <a:off x="5777895" y="2253782"/>
            <a:ext cx="6489195" cy="3788858"/>
          </a:xfrm>
          <a:prstGeom prst="rect">
            <a:avLst/>
          </a:prstGeom>
          <a:noFill/>
        </p:spPr>
        <p:txBody>
          <a:bodyPr wrap="square">
            <a:spAutoFit/>
          </a:bodyPr>
          <a:lstStyle/>
          <a:p>
            <a:pPr algn="l">
              <a:lnSpc>
                <a:spcPct val="150000"/>
              </a:lnSpc>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study uses both fermentation conditions and amino acid sequence features in ML modeling.</a:t>
            </a:r>
          </a:p>
          <a:p>
            <a:pPr algn="l">
              <a:lnSpc>
                <a:spcPct val="150000"/>
              </a:lnSpc>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two sets of XGB classifiers in the first stage to classify the </a:t>
            </a: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expression level of the given protein </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as low, medium or high class.</a:t>
            </a:r>
          </a:p>
          <a:p>
            <a:pPr algn="l">
              <a:lnSpc>
                <a:spcPct val="150000"/>
              </a:lnSpc>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Three sets of regression models (SVM and Random Forest) to quantify the </a:t>
            </a: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protein yield </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with respect to each class in the second stage.</a:t>
            </a:r>
          </a:p>
          <a:p>
            <a:pPr algn="l">
              <a:lnSpc>
                <a:spcPct val="150000"/>
              </a:lnSpc>
              <a:buFont typeface="Arial" panose="020B0604020202020204" pitchFamily="34" charset="0"/>
              <a:buChar char="•"/>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model achieved 75% accuracy and a 0.91 Pearson correlation coefficient for correct predictions.</a:t>
            </a:r>
          </a:p>
        </p:txBody>
      </p:sp>
    </p:spTree>
    <p:extLst>
      <p:ext uri="{BB962C8B-B14F-4D97-AF65-F5344CB8AC3E}">
        <p14:creationId xmlns:p14="http://schemas.microsoft.com/office/powerpoint/2010/main" val="871258576"/>
      </p:ext>
    </p:extLst>
  </p:cSld>
  <p:clrMapOvr>
    <a:masterClrMapping/>
  </p:clrMapOvr>
  <mc:AlternateContent xmlns:mc="http://schemas.openxmlformats.org/markup-compatibility/2006" xmlns:p14="http://schemas.microsoft.com/office/powerpoint/2010/main">
    <mc:Choice Requires="p14">
      <p:transition spd="slow" p14:dur="2000" advTm="43446"/>
    </mc:Choice>
    <mc:Fallback xmlns="">
      <p:transition spd="slow" advTm="4344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30574-6171-777E-E9F6-52DD11014133}"/>
              </a:ext>
            </a:extLst>
          </p:cNvPr>
          <p:cNvSpPr>
            <a:spLocks noGrp="1"/>
          </p:cNvSpPr>
          <p:nvPr>
            <p:ph type="body" sz="quarter" idx="10"/>
          </p:nvPr>
        </p:nvSpPr>
        <p:spPr/>
        <p:txBody>
          <a:bodyPr>
            <a:normAutofit fontScale="40000" lnSpcReduction="20000"/>
          </a:bodyPr>
          <a:lstStyle/>
          <a:p>
            <a:r>
              <a:rPr lang="en-US" sz="11200" dirty="0"/>
              <a:t>Literature Review</a:t>
            </a:r>
          </a:p>
        </p:txBody>
      </p:sp>
      <p:sp>
        <p:nvSpPr>
          <p:cNvPr id="2" name="Content Placeholder 15">
            <a:extLst>
              <a:ext uri="{FF2B5EF4-FFF2-40B4-BE49-F238E27FC236}">
                <a16:creationId xmlns:a16="http://schemas.microsoft.com/office/drawing/2014/main" id="{FEECD9A3-3C30-7569-D70E-E5378DB98541}"/>
              </a:ext>
            </a:extLst>
          </p:cNvPr>
          <p:cNvSpPr txBox="1">
            <a:spLocks/>
          </p:cNvSpPr>
          <p:nvPr/>
        </p:nvSpPr>
        <p:spPr>
          <a:xfrm>
            <a:off x="486987" y="965433"/>
            <a:ext cx="8894080" cy="1088463"/>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PERISCOPE-</a:t>
            </a:r>
            <a:r>
              <a:rPr lang="en-US" b="1" dirty="0" err="1">
                <a:solidFill>
                  <a:schemeClr val="tx1"/>
                </a:solidFill>
                <a:latin typeface="Calibri" panose="020F0502020204030204" pitchFamily="34" charset="0"/>
                <a:ea typeface="Calibri" panose="020F0502020204030204" pitchFamily="34" charset="0"/>
                <a:cs typeface="Calibri" panose="020F0502020204030204" pitchFamily="34" charset="0"/>
              </a:rPr>
              <a:t>Opt</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Predicting optimal fermentation conditions and yields of recombinant periplasmic protein expressed in Escherichia coli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Kulandai</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et al., 2022)</a:t>
            </a:r>
          </a:p>
        </p:txBody>
      </p:sp>
      <p:sp>
        <p:nvSpPr>
          <p:cNvPr id="22" name="TextBox 21">
            <a:extLst>
              <a:ext uri="{FF2B5EF4-FFF2-40B4-BE49-F238E27FC236}">
                <a16:creationId xmlns:a16="http://schemas.microsoft.com/office/drawing/2014/main" id="{18492AF9-8747-C510-5BE9-7FE41600A02D}"/>
              </a:ext>
            </a:extLst>
          </p:cNvPr>
          <p:cNvSpPr txBox="1"/>
          <p:nvPr/>
        </p:nvSpPr>
        <p:spPr>
          <a:xfrm>
            <a:off x="5777895" y="2253782"/>
            <a:ext cx="6489195" cy="2031325"/>
          </a:xfrm>
          <a:prstGeom prst="rect">
            <a:avLst/>
          </a:prstGeom>
          <a:noFill/>
        </p:spPr>
        <p:txBody>
          <a:bodyPr wrap="square">
            <a:spAutoFit/>
          </a:bodyPr>
          <a:lstStyle/>
          <a:p>
            <a:pPr algn="l"/>
            <a:r>
              <a:rPr lang="en-US" b="1" i="0" dirty="0">
                <a:solidFill>
                  <a:srgbClr val="374151"/>
                </a:solidFill>
                <a:effectLst/>
                <a:latin typeface="Söhne"/>
              </a:rPr>
              <a:t>Study Data Components</a:t>
            </a:r>
            <a:r>
              <a:rPr lang="en-US" b="0" i="0" dirty="0">
                <a:solidFill>
                  <a:srgbClr val="374151"/>
                </a:solidFill>
                <a:effectLst/>
                <a:latin typeface="Söhne"/>
              </a:rPr>
              <a:t>:</a:t>
            </a:r>
          </a:p>
          <a:p>
            <a:pPr>
              <a:buFont typeface="Arial" panose="020B0604020202020204" pitchFamily="34" charset="0"/>
              <a:buChar char="•"/>
            </a:pPr>
            <a:r>
              <a:rPr lang="en-US" b="0" i="0" dirty="0">
                <a:solidFill>
                  <a:srgbClr val="374151"/>
                </a:solidFill>
                <a:effectLst/>
                <a:latin typeface="Söhne"/>
              </a:rPr>
              <a:t>  A total of 461 datasets were collected for 84 different proteins.</a:t>
            </a:r>
          </a:p>
          <a:p>
            <a:pPr>
              <a:buFont typeface="Arial" panose="020B0604020202020204" pitchFamily="34" charset="0"/>
              <a:buChar char="•"/>
            </a:pPr>
            <a:r>
              <a:rPr lang="en-US" b="0" i="0" dirty="0">
                <a:solidFill>
                  <a:srgbClr val="374151"/>
                </a:solidFill>
                <a:effectLst/>
                <a:latin typeface="Söhne"/>
              </a:rPr>
              <a:t>Focus on the amino acid sequence of a specific recombinant protein and </a:t>
            </a:r>
            <a:r>
              <a:rPr lang="en-US" sz="1800" dirty="0">
                <a:solidFill>
                  <a:srgbClr val="000000"/>
                </a:solidFill>
                <a:effectLst/>
                <a:latin typeface="AdvGulliv-R"/>
              </a:rPr>
              <a:t>the parameters of the fermentation process conditions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  Measurement of protein expression yield in E. coli periplasm (mg/L).</a:t>
            </a:r>
          </a:p>
          <a:p>
            <a:pPr algn="l">
              <a:buFont typeface="Arial" panose="020B0604020202020204" pitchFamily="34" charset="0"/>
              <a:buChar char="•"/>
            </a:pPr>
            <a:r>
              <a:rPr lang="en-US" b="0" i="0" dirty="0">
                <a:solidFill>
                  <a:srgbClr val="374151"/>
                </a:solidFill>
                <a:effectLst/>
                <a:latin typeface="Söhne"/>
              </a:rPr>
              <a:t>  Analysis of various fermentation process parameters.</a:t>
            </a:r>
          </a:p>
        </p:txBody>
      </p:sp>
      <p:pic>
        <p:nvPicPr>
          <p:cNvPr id="5" name="Picture 4">
            <a:extLst>
              <a:ext uri="{FF2B5EF4-FFF2-40B4-BE49-F238E27FC236}">
                <a16:creationId xmlns:a16="http://schemas.microsoft.com/office/drawing/2014/main" id="{0892D4BE-4937-F648-EE22-01FBA3814FB2}"/>
              </a:ext>
            </a:extLst>
          </p:cNvPr>
          <p:cNvPicPr>
            <a:picLocks noChangeAspect="1"/>
          </p:cNvPicPr>
          <p:nvPr/>
        </p:nvPicPr>
        <p:blipFill rotWithShape="1">
          <a:blip r:embed="rId3"/>
          <a:srcRect l="45185" r="20092"/>
          <a:stretch/>
        </p:blipFill>
        <p:spPr>
          <a:xfrm>
            <a:off x="1671594" y="1997814"/>
            <a:ext cx="2921694" cy="4293184"/>
          </a:xfrm>
          <a:prstGeom prst="rect">
            <a:avLst/>
          </a:prstGeom>
        </p:spPr>
      </p:pic>
    </p:spTree>
    <p:extLst>
      <p:ext uri="{BB962C8B-B14F-4D97-AF65-F5344CB8AC3E}">
        <p14:creationId xmlns:p14="http://schemas.microsoft.com/office/powerpoint/2010/main" val="1349853885"/>
      </p:ext>
    </p:extLst>
  </p:cSld>
  <p:clrMapOvr>
    <a:masterClrMapping/>
  </p:clrMapOvr>
  <mc:AlternateContent xmlns:mc="http://schemas.openxmlformats.org/markup-compatibility/2006" xmlns:p14="http://schemas.microsoft.com/office/powerpoint/2010/main">
    <mc:Choice Requires="p14">
      <p:transition spd="slow" p14:dur="2000" advTm="43446"/>
    </mc:Choice>
    <mc:Fallback xmlns="">
      <p:transition spd="slow" advTm="4344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F94A-545D-A13B-FC6B-5805054F2E74}"/>
              </a:ext>
            </a:extLst>
          </p:cNvPr>
          <p:cNvSpPr>
            <a:spLocks noGrp="1"/>
          </p:cNvSpPr>
          <p:nvPr>
            <p:ph type="ctrTitle"/>
          </p:nvPr>
        </p:nvSpPr>
        <p:spPr/>
        <p:txBody>
          <a:bodyPr/>
          <a:lstStyle/>
          <a:p>
            <a:r>
              <a:rPr lang="en-US" dirty="0"/>
              <a:t>Future Direction</a:t>
            </a:r>
          </a:p>
        </p:txBody>
      </p:sp>
      <p:sp>
        <p:nvSpPr>
          <p:cNvPr id="3" name="Subtitle 2">
            <a:extLst>
              <a:ext uri="{FF2B5EF4-FFF2-40B4-BE49-F238E27FC236}">
                <a16:creationId xmlns:a16="http://schemas.microsoft.com/office/drawing/2014/main" id="{6F30CA94-EED1-5BE2-BABF-6F52E46A8B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35179912"/>
      </p:ext>
    </p:extLst>
  </p:cSld>
  <p:clrMapOvr>
    <a:masterClrMapping/>
  </p:clrMapOvr>
  <mc:AlternateContent xmlns:mc="http://schemas.openxmlformats.org/markup-compatibility/2006" xmlns:p14="http://schemas.microsoft.com/office/powerpoint/2010/main">
    <mc:Choice Requires="p14">
      <p:transition spd="slow" p14:dur="2000" advTm="9623"/>
    </mc:Choice>
    <mc:Fallback xmlns="">
      <p:transition spd="slow" advTm="96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43B8B5-40C7-B158-D64A-2C46917AB79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0D5A45C-386A-1E65-F52D-001EFD43815A}"/>
              </a:ext>
            </a:extLst>
          </p:cNvPr>
          <p:cNvPicPr>
            <a:picLocks noChangeAspect="1"/>
          </p:cNvPicPr>
          <p:nvPr/>
        </p:nvPicPr>
        <p:blipFill>
          <a:blip r:embed="rId2"/>
          <a:stretch>
            <a:fillRect/>
          </a:stretch>
        </p:blipFill>
        <p:spPr>
          <a:xfrm>
            <a:off x="146473" y="90311"/>
            <a:ext cx="11659924" cy="6225822"/>
          </a:xfrm>
          <a:prstGeom prst="rect">
            <a:avLst/>
          </a:prstGeom>
        </p:spPr>
      </p:pic>
    </p:spTree>
    <p:extLst>
      <p:ext uri="{BB962C8B-B14F-4D97-AF65-F5344CB8AC3E}">
        <p14:creationId xmlns:p14="http://schemas.microsoft.com/office/powerpoint/2010/main" val="234475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216A59-BC63-8B51-0768-F31F18B773D8}"/>
              </a:ext>
            </a:extLst>
          </p:cNvPr>
          <p:cNvSpPr>
            <a:spLocks noGrp="1"/>
          </p:cNvSpPr>
          <p:nvPr>
            <p:ph idx="1"/>
          </p:nvPr>
        </p:nvSpPr>
        <p:spPr>
          <a:xfrm>
            <a:off x="1207728" y="1108710"/>
            <a:ext cx="10195560" cy="4846320"/>
          </a:xfrm>
        </p:spPr>
        <p:txBody>
          <a:bodyPr>
            <a:normAutofit/>
          </a:bodyPr>
          <a:lstStyle/>
          <a:p>
            <a:r>
              <a:rPr lang="en-US" sz="2400" dirty="0"/>
              <a:t>Introduction to Recombinant Protein Production</a:t>
            </a:r>
          </a:p>
          <a:p>
            <a:r>
              <a:rPr lang="en-US" sz="2400" dirty="0"/>
              <a:t>Key Terminology</a:t>
            </a:r>
          </a:p>
          <a:p>
            <a:r>
              <a:rPr lang="en-US" sz="2400" dirty="0"/>
              <a:t>Research that has been done</a:t>
            </a:r>
          </a:p>
          <a:p>
            <a:r>
              <a:rPr lang="en-US" sz="2400" dirty="0"/>
              <a:t>Future Direction</a:t>
            </a:r>
            <a:endParaRPr lang="en-US" sz="2200" dirty="0"/>
          </a:p>
        </p:txBody>
      </p:sp>
      <p:sp>
        <p:nvSpPr>
          <p:cNvPr id="3" name="Text Placeholder 2">
            <a:extLst>
              <a:ext uri="{FF2B5EF4-FFF2-40B4-BE49-F238E27FC236}">
                <a16:creationId xmlns:a16="http://schemas.microsoft.com/office/drawing/2014/main" id="{A2231923-0857-DF8D-1D10-18CE722E72A6}"/>
              </a:ext>
            </a:extLst>
          </p:cNvPr>
          <p:cNvSpPr>
            <a:spLocks noGrp="1"/>
          </p:cNvSpPr>
          <p:nvPr>
            <p:ph type="body" sz="quarter" idx="10"/>
          </p:nvPr>
        </p:nvSpPr>
        <p:spPr/>
        <p:txBody>
          <a:bodyPr/>
          <a:lstStyle/>
          <a:p>
            <a:r>
              <a:rPr lang="en-US" dirty="0"/>
              <a:t>Outline</a:t>
            </a:r>
          </a:p>
        </p:txBody>
      </p:sp>
      <p:pic>
        <p:nvPicPr>
          <p:cNvPr id="4" name="Picture 3">
            <a:extLst>
              <a:ext uri="{FF2B5EF4-FFF2-40B4-BE49-F238E27FC236}">
                <a16:creationId xmlns:a16="http://schemas.microsoft.com/office/drawing/2014/main" id="{EEA7D756-D29A-F518-F488-F63058A433D5}"/>
              </a:ext>
            </a:extLst>
          </p:cNvPr>
          <p:cNvPicPr>
            <a:picLocks noChangeAspect="1"/>
          </p:cNvPicPr>
          <p:nvPr/>
        </p:nvPicPr>
        <p:blipFill>
          <a:blip r:embed="rId3"/>
          <a:stretch>
            <a:fillRect/>
          </a:stretch>
        </p:blipFill>
        <p:spPr>
          <a:xfrm>
            <a:off x="8505375" y="2306101"/>
            <a:ext cx="2720340" cy="1470454"/>
          </a:xfrm>
          <a:prstGeom prst="rect">
            <a:avLst/>
          </a:prstGeom>
        </p:spPr>
      </p:pic>
    </p:spTree>
    <p:extLst>
      <p:ext uri="{BB962C8B-B14F-4D97-AF65-F5344CB8AC3E}">
        <p14:creationId xmlns:p14="http://schemas.microsoft.com/office/powerpoint/2010/main" val="2681641383"/>
      </p:ext>
    </p:extLst>
  </p:cSld>
  <p:clrMapOvr>
    <a:masterClrMapping/>
  </p:clrMapOvr>
  <mc:AlternateContent xmlns:mc="http://schemas.openxmlformats.org/markup-compatibility/2006" xmlns:p14="http://schemas.microsoft.com/office/powerpoint/2010/main">
    <mc:Choice Requires="p14">
      <p:transition spd="slow" p14:dur="2000" advTm="101128"/>
    </mc:Choice>
    <mc:Fallback xmlns="">
      <p:transition spd="slow" advTm="10112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D50D-9F4C-5FE2-9F07-F153D30E5104}"/>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171B2BD1-4788-3443-7AEC-108E8F015F9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89975424"/>
      </p:ext>
    </p:extLst>
  </p:cSld>
  <p:clrMapOvr>
    <a:masterClrMapping/>
  </p:clrMapOvr>
  <mc:AlternateContent xmlns:mc="http://schemas.openxmlformats.org/markup-compatibility/2006" xmlns:p14="http://schemas.microsoft.com/office/powerpoint/2010/main">
    <mc:Choice Requires="p14">
      <p:transition spd="slow" p14:dur="2000" advTm="7626"/>
    </mc:Choice>
    <mc:Fallback xmlns="">
      <p:transition spd="slow" advTm="76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FCD1D-C7A7-A00E-6A21-2019A5A0D306}"/>
              </a:ext>
            </a:extLst>
          </p:cNvPr>
          <p:cNvSpPr>
            <a:spLocks noGrp="1"/>
          </p:cNvSpPr>
          <p:nvPr>
            <p:ph sz="half" idx="1"/>
          </p:nvPr>
        </p:nvSpPr>
        <p:spPr>
          <a:xfrm>
            <a:off x="521000" y="1331805"/>
            <a:ext cx="6833957" cy="4194389"/>
          </a:xfrm>
        </p:spPr>
        <p:txBody>
          <a:bodyPr>
            <a:normAutofit/>
          </a:bodyPr>
          <a:lstStyle/>
          <a:p>
            <a:pPr marL="0" indent="0" algn="just">
              <a:lnSpc>
                <a:spcPct val="150000"/>
              </a:lnSpc>
              <a:buNone/>
            </a:pP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Recombinant protein production using E. coli involves inserting a gene coding for the desired protein into the bacteria. These genetically modified E. coli are then cultivated in controlled conditions, where factors like temperature and nutrients are optimized for growth and protein production. The protein is either naturally produced or induced in the bacteria. After sufficient growth, the protein is harvested and purified from the E. coli cells or the surrounding medium</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4F62DF4-BE97-545E-4F28-2F0185DAEAD8}"/>
              </a:ext>
            </a:extLst>
          </p:cNvPr>
          <p:cNvSpPr>
            <a:spLocks noGrp="1"/>
          </p:cNvSpPr>
          <p:nvPr>
            <p:ph type="body" sz="quarter" idx="10"/>
          </p:nvPr>
        </p:nvSpPr>
        <p:spPr/>
        <p:txBody>
          <a:bodyPr/>
          <a:lstStyle/>
          <a:p>
            <a:r>
              <a:rPr lang="en-US" dirty="0"/>
              <a:t>Introduction</a:t>
            </a:r>
          </a:p>
        </p:txBody>
      </p:sp>
      <p:pic>
        <p:nvPicPr>
          <p:cNvPr id="1026" name="Picture 2" descr="Recombinant Protein Expression in E. coli">
            <a:extLst>
              <a:ext uri="{FF2B5EF4-FFF2-40B4-BE49-F238E27FC236}">
                <a16:creationId xmlns:a16="http://schemas.microsoft.com/office/drawing/2014/main" id="{E05E3B8E-3481-A43D-6C3A-57525042E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519" y="1262231"/>
            <a:ext cx="3810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039328"/>
      </p:ext>
    </p:extLst>
  </p:cSld>
  <p:clrMapOvr>
    <a:masterClrMapping/>
  </p:clrMapOvr>
  <mc:AlternateContent xmlns:mc="http://schemas.openxmlformats.org/markup-compatibility/2006" xmlns:p14="http://schemas.microsoft.com/office/powerpoint/2010/main">
    <mc:Choice Requires="p14">
      <p:transition spd="slow" p14:dur="2000" advTm="68834"/>
    </mc:Choice>
    <mc:Fallback xmlns="">
      <p:transition spd="slow" advTm="6883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FCD1D-C7A7-A00E-6A21-2019A5A0D306}"/>
              </a:ext>
            </a:extLst>
          </p:cNvPr>
          <p:cNvSpPr>
            <a:spLocks noGrp="1"/>
          </p:cNvSpPr>
          <p:nvPr>
            <p:ph sz="half" idx="1"/>
          </p:nvPr>
        </p:nvSpPr>
        <p:spPr>
          <a:xfrm>
            <a:off x="531607" y="2010667"/>
            <a:ext cx="5341750" cy="2481470"/>
          </a:xfrm>
        </p:spPr>
        <p:txBody>
          <a:bodyPr>
            <a:normAutofit lnSpcReduction="10000"/>
          </a:bodyPr>
          <a:lstStyle/>
          <a:p>
            <a:pPr marL="0" indent="0" algn="l">
              <a:lnSpc>
                <a:spcPct val="150000"/>
              </a:lnSpc>
              <a:buNone/>
            </a:pPr>
            <a:r>
              <a:rPr lang="en-US" b="1" dirty="0">
                <a:solidFill>
                  <a:srgbClr val="374151"/>
                </a:solidFill>
                <a:latin typeface="Calibri" panose="020F0502020204030204" pitchFamily="34" charset="0"/>
                <a:ea typeface="Calibri" panose="020F0502020204030204" pitchFamily="34" charset="0"/>
                <a:cs typeface="Calibri" panose="020F0502020204030204" pitchFamily="34" charset="0"/>
              </a:rPr>
              <a:t>Recombinant Proteins </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p>
          <a:p>
            <a:pPr marL="0" indent="0" algn="l">
              <a:lnSpc>
                <a:spcPct val="150000"/>
              </a:lnSpc>
              <a:buNone/>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refers to a protein that is artificially made through the process of genetic recombination. This involves manipulating DNA sequences to produce a specific protein.</a:t>
            </a:r>
          </a:p>
        </p:txBody>
      </p:sp>
      <p:sp>
        <p:nvSpPr>
          <p:cNvPr id="3" name="Text Placeholder 2">
            <a:extLst>
              <a:ext uri="{FF2B5EF4-FFF2-40B4-BE49-F238E27FC236}">
                <a16:creationId xmlns:a16="http://schemas.microsoft.com/office/drawing/2014/main" id="{94F62DF4-BE97-545E-4F28-2F0185DAEAD8}"/>
              </a:ext>
            </a:extLst>
          </p:cNvPr>
          <p:cNvSpPr>
            <a:spLocks noGrp="1"/>
          </p:cNvSpPr>
          <p:nvPr>
            <p:ph type="body" sz="quarter" idx="10"/>
          </p:nvPr>
        </p:nvSpPr>
        <p:spPr/>
        <p:txBody>
          <a:bodyPr/>
          <a:lstStyle/>
          <a:p>
            <a:r>
              <a:rPr lang="en-US" dirty="0"/>
              <a:t>Key terminology</a:t>
            </a:r>
          </a:p>
        </p:txBody>
      </p:sp>
      <p:sp>
        <p:nvSpPr>
          <p:cNvPr id="4" name="Content Placeholder 1">
            <a:extLst>
              <a:ext uri="{FF2B5EF4-FFF2-40B4-BE49-F238E27FC236}">
                <a16:creationId xmlns:a16="http://schemas.microsoft.com/office/drawing/2014/main" id="{18A82588-7ADF-EE30-B88C-B4E2DDC042A5}"/>
              </a:ext>
            </a:extLst>
          </p:cNvPr>
          <p:cNvSpPr txBox="1">
            <a:spLocks/>
          </p:cNvSpPr>
          <p:nvPr/>
        </p:nvSpPr>
        <p:spPr>
          <a:xfrm>
            <a:off x="6684598" y="2103431"/>
            <a:ext cx="5507402" cy="2869808"/>
          </a:xfrm>
          <a:prstGeom prst="rect">
            <a:avLst/>
          </a:prstGeom>
        </p:spPr>
        <p:txBody>
          <a:bodyPr vert="horz" lIns="91440" tIns="45720" rIns="91440" bIns="45720" rtlCol="0" anchor="ctr">
            <a:normAutofit lnSpcReduction="10000"/>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lnSpc>
                <a:spcPct val="150000"/>
              </a:lnSpc>
              <a:buFont typeface="Wingdings 2" pitchFamily="18" charset="2"/>
              <a:buNone/>
            </a:pPr>
            <a:r>
              <a:rPr lang="en-US" b="1" dirty="0">
                <a:solidFill>
                  <a:srgbClr val="374151"/>
                </a:solidFill>
                <a:latin typeface="Calibri" panose="020F0502020204030204" pitchFamily="34" charset="0"/>
                <a:ea typeface="Calibri" panose="020F0502020204030204" pitchFamily="34" charset="0"/>
                <a:cs typeface="Calibri" panose="020F0502020204030204" pitchFamily="34" charset="0"/>
              </a:rPr>
              <a:t>Escherichia coli (E. coli)</a:t>
            </a: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a:t>
            </a:r>
          </a:p>
          <a:p>
            <a:pPr marL="0" indent="0">
              <a:lnSpc>
                <a:spcPct val="150000"/>
              </a:lnSpc>
              <a:buFont typeface="Wingdings 2" pitchFamily="18" charset="2"/>
              <a:buNone/>
            </a:pPr>
            <a:r>
              <a:rPr lang="en-US" dirty="0">
                <a:solidFill>
                  <a:srgbClr val="374151"/>
                </a:solidFill>
                <a:latin typeface="Calibri" panose="020F0502020204030204" pitchFamily="34" charset="0"/>
                <a:ea typeface="Calibri" panose="020F0502020204030204" pitchFamily="34" charset="0"/>
                <a:cs typeface="Calibri" panose="020F0502020204030204" pitchFamily="34" charset="0"/>
              </a:rPr>
              <a:t>type of bacteria commonly found in the intestines of humans and animals. They are a </a:t>
            </a:r>
            <a:r>
              <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versatile, fast-growing organism with the ability to rapidly multiply, making it ideal for efficiently producing proteins</a:t>
            </a:r>
            <a:endParaRPr lang="en-US"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5828123"/>
      </p:ext>
    </p:extLst>
  </p:cSld>
  <p:clrMapOvr>
    <a:masterClrMapping/>
  </p:clrMapOvr>
  <mc:AlternateContent xmlns:mc="http://schemas.openxmlformats.org/markup-compatibility/2006" xmlns:p14="http://schemas.microsoft.com/office/powerpoint/2010/main">
    <mc:Choice Requires="p14">
      <p:transition spd="slow" p14:dur="2000" advTm="68834"/>
    </mc:Choice>
    <mc:Fallback xmlns="">
      <p:transition spd="slow" advTm="6883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4F62DF4-BE97-545E-4F28-2F0185DAEAD8}"/>
              </a:ext>
            </a:extLst>
          </p:cNvPr>
          <p:cNvSpPr>
            <a:spLocks noGrp="1"/>
          </p:cNvSpPr>
          <p:nvPr>
            <p:ph type="body" sz="quarter" idx="10"/>
          </p:nvPr>
        </p:nvSpPr>
        <p:spPr/>
        <p:txBody>
          <a:bodyPr/>
          <a:lstStyle/>
          <a:p>
            <a:r>
              <a:rPr lang="en-US" dirty="0"/>
              <a:t>Key terminology</a:t>
            </a:r>
          </a:p>
        </p:txBody>
      </p:sp>
      <p:sp>
        <p:nvSpPr>
          <p:cNvPr id="8" name="Rectangle: Rounded Corners 7">
            <a:extLst>
              <a:ext uri="{FF2B5EF4-FFF2-40B4-BE49-F238E27FC236}">
                <a16:creationId xmlns:a16="http://schemas.microsoft.com/office/drawing/2014/main" id="{2F5F48A0-2956-19D8-AFB3-5920E160EF6F}"/>
              </a:ext>
            </a:extLst>
          </p:cNvPr>
          <p:cNvSpPr/>
          <p:nvPr/>
        </p:nvSpPr>
        <p:spPr>
          <a:xfrm>
            <a:off x="633644" y="1826716"/>
            <a:ext cx="2628854" cy="6447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Host Cell (E. Coli)</a:t>
            </a:r>
          </a:p>
        </p:txBody>
      </p:sp>
      <p:sp>
        <p:nvSpPr>
          <p:cNvPr id="11" name="Rectangle: Rounded Corners 10">
            <a:extLst>
              <a:ext uri="{FF2B5EF4-FFF2-40B4-BE49-F238E27FC236}">
                <a16:creationId xmlns:a16="http://schemas.microsoft.com/office/drawing/2014/main" id="{E610ACE8-04AD-7818-1F36-2DA1D1AFD167}"/>
              </a:ext>
            </a:extLst>
          </p:cNvPr>
          <p:cNvSpPr/>
          <p:nvPr/>
        </p:nvSpPr>
        <p:spPr>
          <a:xfrm>
            <a:off x="4887589" y="1826716"/>
            <a:ext cx="2628854" cy="6447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Recombinant DNA (rDNA)</a:t>
            </a:r>
          </a:p>
        </p:txBody>
      </p:sp>
      <p:sp>
        <p:nvSpPr>
          <p:cNvPr id="12" name="Rectangle: Rounded Corners 11">
            <a:extLst>
              <a:ext uri="{FF2B5EF4-FFF2-40B4-BE49-F238E27FC236}">
                <a16:creationId xmlns:a16="http://schemas.microsoft.com/office/drawing/2014/main" id="{D00546D3-B727-4AC3-87D2-FF375B257897}"/>
              </a:ext>
            </a:extLst>
          </p:cNvPr>
          <p:cNvSpPr/>
          <p:nvPr/>
        </p:nvSpPr>
        <p:spPr>
          <a:xfrm>
            <a:off x="9258347" y="1826716"/>
            <a:ext cx="2628854" cy="6447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Plasmid</a:t>
            </a:r>
          </a:p>
        </p:txBody>
      </p:sp>
      <p:sp>
        <p:nvSpPr>
          <p:cNvPr id="13" name="Rectangle: Rounded Corners 12">
            <a:extLst>
              <a:ext uri="{FF2B5EF4-FFF2-40B4-BE49-F238E27FC236}">
                <a16:creationId xmlns:a16="http://schemas.microsoft.com/office/drawing/2014/main" id="{AE76F783-5467-28A6-D73E-24079FC6E1EA}"/>
              </a:ext>
            </a:extLst>
          </p:cNvPr>
          <p:cNvSpPr/>
          <p:nvPr/>
        </p:nvSpPr>
        <p:spPr>
          <a:xfrm>
            <a:off x="653524" y="3436855"/>
            <a:ext cx="2628854" cy="6447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Transformation</a:t>
            </a:r>
          </a:p>
        </p:txBody>
      </p:sp>
      <p:sp>
        <p:nvSpPr>
          <p:cNvPr id="14" name="Rectangle: Rounded Corners 13">
            <a:extLst>
              <a:ext uri="{FF2B5EF4-FFF2-40B4-BE49-F238E27FC236}">
                <a16:creationId xmlns:a16="http://schemas.microsoft.com/office/drawing/2014/main" id="{4AA40C64-92D9-5D67-243D-3137EAE28428}"/>
              </a:ext>
            </a:extLst>
          </p:cNvPr>
          <p:cNvSpPr/>
          <p:nvPr/>
        </p:nvSpPr>
        <p:spPr>
          <a:xfrm>
            <a:off x="4920721" y="3436855"/>
            <a:ext cx="2628854" cy="6447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Expression Vector</a:t>
            </a:r>
          </a:p>
        </p:txBody>
      </p:sp>
      <p:sp>
        <p:nvSpPr>
          <p:cNvPr id="15" name="Rectangle: Rounded Corners 14">
            <a:extLst>
              <a:ext uri="{FF2B5EF4-FFF2-40B4-BE49-F238E27FC236}">
                <a16:creationId xmlns:a16="http://schemas.microsoft.com/office/drawing/2014/main" id="{C279D3FB-A267-3462-6448-0F51687BEFD5}"/>
              </a:ext>
            </a:extLst>
          </p:cNvPr>
          <p:cNvSpPr/>
          <p:nvPr/>
        </p:nvSpPr>
        <p:spPr>
          <a:xfrm>
            <a:off x="9278227" y="3436855"/>
            <a:ext cx="2628854" cy="6447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Protein Expression</a:t>
            </a:r>
          </a:p>
        </p:txBody>
      </p:sp>
      <p:sp>
        <p:nvSpPr>
          <p:cNvPr id="16" name="Rectangle: Rounded Corners 15">
            <a:extLst>
              <a:ext uri="{FF2B5EF4-FFF2-40B4-BE49-F238E27FC236}">
                <a16:creationId xmlns:a16="http://schemas.microsoft.com/office/drawing/2014/main" id="{58279AB4-63DA-398B-F90B-055B362BD4EA}"/>
              </a:ext>
            </a:extLst>
          </p:cNvPr>
          <p:cNvSpPr/>
          <p:nvPr/>
        </p:nvSpPr>
        <p:spPr>
          <a:xfrm>
            <a:off x="4907469" y="4980937"/>
            <a:ext cx="2628854" cy="64477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95000"/>
                    <a:lumOff val="5000"/>
                  </a:schemeClr>
                </a:solidFill>
              </a:rPr>
              <a:t>Culture Medium</a:t>
            </a:r>
          </a:p>
        </p:txBody>
      </p:sp>
    </p:spTree>
    <p:extLst>
      <p:ext uri="{BB962C8B-B14F-4D97-AF65-F5344CB8AC3E}">
        <p14:creationId xmlns:p14="http://schemas.microsoft.com/office/powerpoint/2010/main" val="2083304436"/>
      </p:ext>
    </p:extLst>
  </p:cSld>
  <p:clrMapOvr>
    <a:masterClrMapping/>
  </p:clrMapOvr>
  <mc:AlternateContent xmlns:mc="http://schemas.openxmlformats.org/markup-compatibility/2006" xmlns:p14="http://schemas.microsoft.com/office/powerpoint/2010/main">
    <mc:Choice Requires="p14">
      <p:transition spd="slow" p14:dur="2000" advTm="68834"/>
    </mc:Choice>
    <mc:Fallback xmlns="">
      <p:transition spd="slow" advTm="6883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AFCD1D-C7A7-A00E-6A21-2019A5A0D306}"/>
              </a:ext>
            </a:extLst>
          </p:cNvPr>
          <p:cNvSpPr>
            <a:spLocks noGrp="1"/>
          </p:cNvSpPr>
          <p:nvPr>
            <p:ph sz="half" idx="1"/>
          </p:nvPr>
        </p:nvSpPr>
        <p:spPr>
          <a:xfrm>
            <a:off x="2024533" y="5292913"/>
            <a:ext cx="7697648" cy="750184"/>
          </a:xfrm>
        </p:spPr>
        <p:txBody>
          <a:bodyPr>
            <a:normAutofit/>
          </a:bodyPr>
          <a:lstStyle/>
          <a:p>
            <a:pPr marL="0" indent="0" algn="just">
              <a:buNone/>
            </a:pPr>
            <a:r>
              <a:rPr lang="en-US" b="1"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goal is to use Machine Learning techniques to optimize these steps</a:t>
            </a:r>
            <a:endParaRPr lang="en-US"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94F62DF4-BE97-545E-4F28-2F0185DAEAD8}"/>
              </a:ext>
            </a:extLst>
          </p:cNvPr>
          <p:cNvSpPr>
            <a:spLocks noGrp="1"/>
          </p:cNvSpPr>
          <p:nvPr>
            <p:ph type="body" sz="quarter" idx="10"/>
          </p:nvPr>
        </p:nvSpPr>
        <p:spPr/>
        <p:txBody>
          <a:bodyPr/>
          <a:lstStyle/>
          <a:p>
            <a:r>
              <a:rPr lang="en-US" dirty="0"/>
              <a:t>Introduction</a:t>
            </a:r>
          </a:p>
        </p:txBody>
      </p:sp>
      <p:pic>
        <p:nvPicPr>
          <p:cNvPr id="2050" name="Picture 2">
            <a:extLst>
              <a:ext uri="{FF2B5EF4-FFF2-40B4-BE49-F238E27FC236}">
                <a16:creationId xmlns:a16="http://schemas.microsoft.com/office/drawing/2014/main" id="{794626A7-3396-D897-7BBE-FF8E2358B4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973" y="1883116"/>
            <a:ext cx="9137434" cy="281151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410B78A-D17E-852D-2628-515E63EACEC4}"/>
              </a:ext>
            </a:extLst>
          </p:cNvPr>
          <p:cNvSpPr txBox="1"/>
          <p:nvPr/>
        </p:nvSpPr>
        <p:spPr>
          <a:xfrm>
            <a:off x="520999" y="1168606"/>
            <a:ext cx="9505869" cy="338554"/>
          </a:xfrm>
          <a:prstGeom prst="rect">
            <a:avLst/>
          </a:prstGeom>
          <a:noFill/>
        </p:spPr>
        <p:txBody>
          <a:bodyPr wrap="square">
            <a:spAutoFit/>
          </a:bodyPr>
          <a:lstStyle/>
          <a:p>
            <a:r>
              <a:rPr lang="en-US" sz="1600" b="1" i="0" dirty="0">
                <a:solidFill>
                  <a:srgbClr val="841617"/>
                </a:solidFill>
                <a:effectLst/>
                <a:latin typeface="Lucida Sans Unicode" panose="020B0602030504020204" pitchFamily="34" charset="0"/>
              </a:rPr>
              <a:t>Procedure for Recombinant protein production/expression/purification</a:t>
            </a:r>
            <a:endParaRPr lang="en-US" sz="1600" dirty="0">
              <a:solidFill>
                <a:srgbClr val="841617"/>
              </a:solidFill>
            </a:endParaRPr>
          </a:p>
        </p:txBody>
      </p:sp>
    </p:spTree>
    <p:extLst>
      <p:ext uri="{BB962C8B-B14F-4D97-AF65-F5344CB8AC3E}">
        <p14:creationId xmlns:p14="http://schemas.microsoft.com/office/powerpoint/2010/main" val="1836441798"/>
      </p:ext>
    </p:extLst>
  </p:cSld>
  <p:clrMapOvr>
    <a:masterClrMapping/>
  </p:clrMapOvr>
  <mc:AlternateContent xmlns:mc="http://schemas.openxmlformats.org/markup-compatibility/2006" xmlns:p14="http://schemas.microsoft.com/office/powerpoint/2010/main">
    <mc:Choice Requires="p14">
      <p:transition spd="slow" p14:dur="2000" advTm="68834"/>
    </mc:Choice>
    <mc:Fallback xmlns="">
      <p:transition spd="slow" advTm="6883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6F94A-545D-A13B-FC6B-5805054F2E74}"/>
              </a:ext>
            </a:extLst>
          </p:cNvPr>
          <p:cNvSpPr>
            <a:spLocks noGrp="1"/>
          </p:cNvSpPr>
          <p:nvPr>
            <p:ph type="ctrTitle"/>
          </p:nvPr>
        </p:nvSpPr>
        <p:spPr/>
        <p:txBody>
          <a:bodyPr/>
          <a:lstStyle/>
          <a:p>
            <a:r>
              <a:rPr lang="en-US" dirty="0"/>
              <a:t>LITERATURE REVIEW</a:t>
            </a:r>
          </a:p>
        </p:txBody>
      </p:sp>
      <p:sp>
        <p:nvSpPr>
          <p:cNvPr id="3" name="Subtitle 2">
            <a:extLst>
              <a:ext uri="{FF2B5EF4-FFF2-40B4-BE49-F238E27FC236}">
                <a16:creationId xmlns:a16="http://schemas.microsoft.com/office/drawing/2014/main" id="{6F30CA94-EED1-5BE2-BABF-6F52E46A8B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856605"/>
      </p:ext>
    </p:extLst>
  </p:cSld>
  <p:clrMapOvr>
    <a:masterClrMapping/>
  </p:clrMapOvr>
  <mc:AlternateContent xmlns:mc="http://schemas.openxmlformats.org/markup-compatibility/2006" xmlns:p14="http://schemas.microsoft.com/office/powerpoint/2010/main">
    <mc:Choice Requires="p14">
      <p:transition spd="slow" p14:dur="2000" advTm="9623"/>
    </mc:Choice>
    <mc:Fallback xmlns="">
      <p:transition spd="slow" advTm="9623"/>
    </mc:Fallback>
  </mc:AlternateContent>
</p:sld>
</file>

<file path=ppt/theme/theme1.xml><?xml version="1.0" encoding="utf-8"?>
<a:theme xmlns:a="http://schemas.openxmlformats.org/drawingml/2006/main" name="Fra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OUDSA5900_Template" id="{6D24A5AA-226B-4A04-8F31-2593E403756C}" vid="{89E1063A-FFA7-4D95-8F42-343C35BAE0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OUDSA5900_Template</Template>
  <TotalTime>3659</TotalTime>
  <Words>2451</Words>
  <Application>Microsoft Office PowerPoint</Application>
  <PresentationFormat>Widescreen</PresentationFormat>
  <Paragraphs>157</Paragraphs>
  <Slides>17</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AdvGulliv-R</vt:lpstr>
      <vt:lpstr>Arial</vt:lpstr>
      <vt:lpstr>Calibri</vt:lpstr>
      <vt:lpstr>Corbel</vt:lpstr>
      <vt:lpstr>Fira Sans</vt:lpstr>
      <vt:lpstr>Lucida Sans Unicode</vt:lpstr>
      <vt:lpstr>Merriweather</vt:lpstr>
      <vt:lpstr>Söhne</vt:lpstr>
      <vt:lpstr>Wingdings 2</vt:lpstr>
      <vt:lpstr>Frame</vt:lpstr>
      <vt:lpstr>Optimizing Protein Titer Production Process using Interpretable Machine Learning Models</vt:lpstr>
      <vt:lpstr>PowerPoint Presentation</vt:lpstr>
      <vt:lpstr>PowerPoint Presentation</vt:lpstr>
      <vt:lpstr>Introduction</vt:lpstr>
      <vt:lpstr>PowerPoint Presentation</vt:lpstr>
      <vt:lpstr>PowerPoint Presentation</vt:lpstr>
      <vt:lpstr>PowerPoint Presentation</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Great Project</dc:title>
  <dc:creator>Matthew Beattie</dc:creator>
  <cp:lastModifiedBy>Okafor, Paul O.</cp:lastModifiedBy>
  <cp:revision>159</cp:revision>
  <dcterms:created xsi:type="dcterms:W3CDTF">2021-03-06T21:40:40Z</dcterms:created>
  <dcterms:modified xsi:type="dcterms:W3CDTF">2024-01-23T13:43:29Z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