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470FF-3C97-4E28-8B98-B5041AF4D7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51C4E8-BEB8-4273-B209-1106D45A99CA}">
      <dgm:prSet phldrT="[Texte]"/>
      <dgm:spPr/>
      <dgm:t>
        <a:bodyPr/>
        <a:lstStyle/>
        <a:p>
          <a:r>
            <a:rPr lang="fr-FR" dirty="0" smtClean="0"/>
            <a:t>Net Framework 4+</a:t>
          </a:r>
          <a:endParaRPr lang="fr-FR" dirty="0"/>
        </a:p>
      </dgm:t>
    </dgm:pt>
    <dgm:pt modelId="{F2D9A9B3-9BF4-4FE4-8082-065EF94370BD}" type="parTrans" cxnId="{ED39D7B2-FA80-40FD-9531-474C7F8D65F6}">
      <dgm:prSet/>
      <dgm:spPr/>
      <dgm:t>
        <a:bodyPr/>
        <a:lstStyle/>
        <a:p>
          <a:endParaRPr lang="fr-FR"/>
        </a:p>
      </dgm:t>
    </dgm:pt>
    <dgm:pt modelId="{55F6706F-4D12-4445-8699-CB47AF5EC254}" type="sibTrans" cxnId="{ED39D7B2-FA80-40FD-9531-474C7F8D65F6}">
      <dgm:prSet/>
      <dgm:spPr/>
      <dgm:t>
        <a:bodyPr/>
        <a:lstStyle/>
        <a:p>
          <a:endParaRPr lang="fr-FR"/>
        </a:p>
      </dgm:t>
    </dgm:pt>
    <dgm:pt modelId="{DFE14FFF-5714-4600-826D-0729BA933B32}">
      <dgm:prSet phldrT="[Texte]"/>
      <dgm:spPr/>
      <dgm:t>
        <a:bodyPr/>
        <a:lstStyle/>
        <a:p>
          <a:r>
            <a:rPr lang="fr-FR" dirty="0" smtClean="0"/>
            <a:t>XNA Framework 4+</a:t>
          </a:r>
          <a:endParaRPr lang="fr-FR" dirty="0"/>
        </a:p>
      </dgm:t>
    </dgm:pt>
    <dgm:pt modelId="{A8132434-7820-4100-9DFD-6AFB85807DC2}" type="parTrans" cxnId="{192C5C9C-0D3E-42F6-B561-9E3F03F5114C}">
      <dgm:prSet/>
      <dgm:spPr/>
      <dgm:t>
        <a:bodyPr/>
        <a:lstStyle/>
        <a:p>
          <a:endParaRPr lang="fr-FR"/>
        </a:p>
      </dgm:t>
    </dgm:pt>
    <dgm:pt modelId="{5F47C059-E5FF-4165-B675-5604C5173725}" type="sibTrans" cxnId="{192C5C9C-0D3E-42F6-B561-9E3F03F5114C}">
      <dgm:prSet/>
      <dgm:spPr/>
      <dgm:t>
        <a:bodyPr/>
        <a:lstStyle/>
        <a:p>
          <a:endParaRPr lang="fr-FR"/>
        </a:p>
      </dgm:t>
    </dgm:pt>
    <dgm:pt modelId="{E936D1C6-D8C8-42E0-A4AC-FB4CBE1251C6}">
      <dgm:prSet phldrT="[Texte]"/>
      <dgm:spPr/>
      <dgm:t>
        <a:bodyPr/>
        <a:lstStyle/>
        <a:p>
          <a:r>
            <a:rPr lang="fr-FR" dirty="0" smtClean="0"/>
            <a:t>WCF</a:t>
          </a:r>
          <a:endParaRPr lang="fr-FR" dirty="0"/>
        </a:p>
      </dgm:t>
    </dgm:pt>
    <dgm:pt modelId="{885029F0-DD51-44EB-A856-602791F1EFFC}" type="parTrans" cxnId="{3F1C4FC8-1AC3-4B36-B3FF-EB7BF7316BE1}">
      <dgm:prSet/>
      <dgm:spPr/>
      <dgm:t>
        <a:bodyPr/>
        <a:lstStyle/>
        <a:p>
          <a:endParaRPr lang="fr-FR"/>
        </a:p>
      </dgm:t>
    </dgm:pt>
    <dgm:pt modelId="{F12B0F75-A675-4DEF-BF16-8AC39E0ECFD3}" type="sibTrans" cxnId="{3F1C4FC8-1AC3-4B36-B3FF-EB7BF7316BE1}">
      <dgm:prSet/>
      <dgm:spPr/>
      <dgm:t>
        <a:bodyPr/>
        <a:lstStyle/>
        <a:p>
          <a:endParaRPr lang="fr-FR"/>
        </a:p>
      </dgm:t>
    </dgm:pt>
    <dgm:pt modelId="{9337EE66-057A-4C88-B52D-F4DF1F3CD6EE}">
      <dgm:prSet phldrT="[Texte]"/>
      <dgm:spPr/>
      <dgm:t>
        <a:bodyPr/>
        <a:lstStyle/>
        <a:p>
          <a:r>
            <a:rPr lang="fr-FR" dirty="0" smtClean="0"/>
            <a:t>Abstraction autant que possible pour abandon plus tard pour un </a:t>
          </a:r>
          <a:r>
            <a:rPr lang="fr-FR" dirty="0" err="1" smtClean="0"/>
            <a:t>wrapper</a:t>
          </a:r>
          <a:r>
            <a:rPr lang="fr-FR" dirty="0" smtClean="0"/>
            <a:t> Directx</a:t>
          </a:r>
          <a:endParaRPr lang="fr-FR" dirty="0"/>
        </a:p>
      </dgm:t>
    </dgm:pt>
    <dgm:pt modelId="{0AF034E3-BB7F-40E8-97A6-553A4B0E323C}" type="parTrans" cxnId="{A077BD36-A196-42B8-B46D-DB82D7B26C60}">
      <dgm:prSet/>
      <dgm:spPr/>
    </dgm:pt>
    <dgm:pt modelId="{A156D226-3E12-4546-92C4-131F1E7AB00F}" type="sibTrans" cxnId="{A077BD36-A196-42B8-B46D-DB82D7B26C60}">
      <dgm:prSet/>
      <dgm:spPr/>
    </dgm:pt>
    <dgm:pt modelId="{DDD4C78D-BB5F-400A-B7F0-D1B6C95AB49F}">
      <dgm:prSet phldrT="[Texte]"/>
      <dgm:spPr/>
      <dgm:t>
        <a:bodyPr/>
        <a:lstStyle/>
        <a:p>
          <a:r>
            <a:rPr lang="fr-FR" dirty="0" smtClean="0"/>
            <a:t>Abstraction autant que possible au cas ou communication WCF trop lente</a:t>
          </a:r>
          <a:endParaRPr lang="fr-FR" dirty="0"/>
        </a:p>
      </dgm:t>
    </dgm:pt>
    <dgm:pt modelId="{958203B0-999D-40A7-B765-07623F1A6D03}" type="parTrans" cxnId="{83034B70-DA91-4B97-BFE2-C15A6E902037}">
      <dgm:prSet/>
      <dgm:spPr/>
    </dgm:pt>
    <dgm:pt modelId="{6FC845A0-9AA2-4148-853C-3673C4001326}" type="sibTrans" cxnId="{83034B70-DA91-4B97-BFE2-C15A6E902037}">
      <dgm:prSet/>
      <dgm:spPr/>
    </dgm:pt>
    <dgm:pt modelId="{724BA38A-0A24-4909-9F61-43D8BE97A3D0}">
      <dgm:prSet phldrT="[Texte]"/>
      <dgm:spPr/>
      <dgm:t>
        <a:bodyPr/>
        <a:lstStyle/>
        <a:p>
          <a:r>
            <a:rPr lang="fr-FR" dirty="0" err="1" smtClean="0"/>
            <a:t>SQl</a:t>
          </a:r>
          <a:r>
            <a:rPr lang="fr-FR" dirty="0" smtClean="0"/>
            <a:t> Server et SQL Server Compact</a:t>
          </a:r>
          <a:endParaRPr lang="fr-FR" dirty="0"/>
        </a:p>
      </dgm:t>
    </dgm:pt>
    <dgm:pt modelId="{D826E5D0-32E6-4080-8CE4-842C69416772}" type="parTrans" cxnId="{51164700-0E11-43EA-883C-4F8D9DD99F88}">
      <dgm:prSet/>
      <dgm:spPr/>
    </dgm:pt>
    <dgm:pt modelId="{2260F243-F54A-47D7-90CB-1BF2E41E1A74}" type="sibTrans" cxnId="{51164700-0E11-43EA-883C-4F8D9DD99F88}">
      <dgm:prSet/>
      <dgm:spPr/>
    </dgm:pt>
    <dgm:pt modelId="{63B9704B-BC5C-4E5C-8D17-8F1E1C55A079}" type="pres">
      <dgm:prSet presAssocID="{A55470FF-3C97-4E28-8B98-B5041AF4D717}" presName="linear" presStyleCnt="0">
        <dgm:presLayoutVars>
          <dgm:dir/>
          <dgm:animLvl val="lvl"/>
          <dgm:resizeHandles val="exact"/>
        </dgm:presLayoutVars>
      </dgm:prSet>
      <dgm:spPr/>
    </dgm:pt>
    <dgm:pt modelId="{BC0E7F8A-643B-43F8-BD72-5F52735ACD46}" type="pres">
      <dgm:prSet presAssocID="{1851C4E8-BEB8-4273-B209-1106D45A99CA}" presName="parentLin" presStyleCnt="0"/>
      <dgm:spPr/>
    </dgm:pt>
    <dgm:pt modelId="{7137D278-CA11-400D-88EC-7AB74C815422}" type="pres">
      <dgm:prSet presAssocID="{1851C4E8-BEB8-4273-B209-1106D45A99CA}" presName="parentLeftMargin" presStyleLbl="node1" presStyleIdx="0" presStyleCnt="4"/>
      <dgm:spPr/>
    </dgm:pt>
    <dgm:pt modelId="{F09C8093-1C0C-4556-8860-5008E2DD3275}" type="pres">
      <dgm:prSet presAssocID="{1851C4E8-BEB8-4273-B209-1106D45A99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01821-81CD-4B9E-90EA-B5FE2CC160CB}" type="pres">
      <dgm:prSet presAssocID="{1851C4E8-BEB8-4273-B209-1106D45A99CA}" presName="negativeSpace" presStyleCnt="0"/>
      <dgm:spPr/>
    </dgm:pt>
    <dgm:pt modelId="{1620E51D-2856-41FE-8059-B7C377AD2555}" type="pres">
      <dgm:prSet presAssocID="{1851C4E8-BEB8-4273-B209-1106D45A99CA}" presName="childText" presStyleLbl="conFgAcc1" presStyleIdx="0" presStyleCnt="4">
        <dgm:presLayoutVars>
          <dgm:bulletEnabled val="1"/>
        </dgm:presLayoutVars>
      </dgm:prSet>
      <dgm:spPr/>
    </dgm:pt>
    <dgm:pt modelId="{E32B3152-F1D9-435C-A5CC-0FF3BD966F26}" type="pres">
      <dgm:prSet presAssocID="{55F6706F-4D12-4445-8699-CB47AF5EC254}" presName="spaceBetweenRectangles" presStyleCnt="0"/>
      <dgm:spPr/>
    </dgm:pt>
    <dgm:pt modelId="{02C26305-C21B-4A95-8DAE-9B3A230D950F}" type="pres">
      <dgm:prSet presAssocID="{DFE14FFF-5714-4600-826D-0729BA933B32}" presName="parentLin" presStyleCnt="0"/>
      <dgm:spPr/>
    </dgm:pt>
    <dgm:pt modelId="{301DFB98-F0B5-44D4-9D5D-74F55F36A1E8}" type="pres">
      <dgm:prSet presAssocID="{DFE14FFF-5714-4600-826D-0729BA933B32}" presName="parentLeftMargin" presStyleLbl="node1" presStyleIdx="0" presStyleCnt="4"/>
      <dgm:spPr/>
    </dgm:pt>
    <dgm:pt modelId="{3C8DBD1F-073F-495A-A86D-AC7963D5A0DF}" type="pres">
      <dgm:prSet presAssocID="{DFE14FFF-5714-4600-826D-0729BA933B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F18E49-20C3-432C-8E7B-4249FC0B4CC9}" type="pres">
      <dgm:prSet presAssocID="{DFE14FFF-5714-4600-826D-0729BA933B32}" presName="negativeSpace" presStyleCnt="0"/>
      <dgm:spPr/>
    </dgm:pt>
    <dgm:pt modelId="{B4B890E5-82E3-4162-92D6-A85B38E198D0}" type="pres">
      <dgm:prSet presAssocID="{DFE14FFF-5714-4600-826D-0729BA933B3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B65B19-A182-4091-A747-A1D1422F8764}" type="pres">
      <dgm:prSet presAssocID="{5F47C059-E5FF-4165-B675-5604C5173725}" presName="spaceBetweenRectangles" presStyleCnt="0"/>
      <dgm:spPr/>
    </dgm:pt>
    <dgm:pt modelId="{D1C75CC6-5C50-4A69-8FCC-881053F8EF56}" type="pres">
      <dgm:prSet presAssocID="{E936D1C6-D8C8-42E0-A4AC-FB4CBE1251C6}" presName="parentLin" presStyleCnt="0"/>
      <dgm:spPr/>
    </dgm:pt>
    <dgm:pt modelId="{9FECD47E-0563-46C1-81CB-9B86266601E1}" type="pres">
      <dgm:prSet presAssocID="{E936D1C6-D8C8-42E0-A4AC-FB4CBE1251C6}" presName="parentLeftMargin" presStyleLbl="node1" presStyleIdx="1" presStyleCnt="4"/>
      <dgm:spPr/>
    </dgm:pt>
    <dgm:pt modelId="{0CDC5F06-55C2-42D6-A434-4BD8F3AB6A91}" type="pres">
      <dgm:prSet presAssocID="{E936D1C6-D8C8-42E0-A4AC-FB4CBE125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C74844-C432-4804-95D5-751C86DD188E}" type="pres">
      <dgm:prSet presAssocID="{E936D1C6-D8C8-42E0-A4AC-FB4CBE1251C6}" presName="negativeSpace" presStyleCnt="0"/>
      <dgm:spPr/>
    </dgm:pt>
    <dgm:pt modelId="{E3DE6FBB-E4DB-453D-BC56-41504B95B109}" type="pres">
      <dgm:prSet presAssocID="{E936D1C6-D8C8-42E0-A4AC-FB4CBE1251C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146D3A-A489-47E6-9F6E-B6B4A9E7A55D}" type="pres">
      <dgm:prSet presAssocID="{F12B0F75-A675-4DEF-BF16-8AC39E0ECFD3}" presName="spaceBetweenRectangles" presStyleCnt="0"/>
      <dgm:spPr/>
    </dgm:pt>
    <dgm:pt modelId="{8DE18C43-9B8B-4770-854F-4A4D54F3CC33}" type="pres">
      <dgm:prSet presAssocID="{724BA38A-0A24-4909-9F61-43D8BE97A3D0}" presName="parentLin" presStyleCnt="0"/>
      <dgm:spPr/>
    </dgm:pt>
    <dgm:pt modelId="{7E8D0C97-5AD6-4E23-9C08-EC594408D37F}" type="pres">
      <dgm:prSet presAssocID="{724BA38A-0A24-4909-9F61-43D8BE97A3D0}" presName="parentLeftMargin" presStyleLbl="node1" presStyleIdx="2" presStyleCnt="4"/>
      <dgm:spPr/>
    </dgm:pt>
    <dgm:pt modelId="{AC25B2B2-8869-4484-B620-6E102FFE9463}" type="pres">
      <dgm:prSet presAssocID="{724BA38A-0A24-4909-9F61-43D8BE97A3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3705A3-5218-4320-A4F0-2168AF58AE7D}" type="pres">
      <dgm:prSet presAssocID="{724BA38A-0A24-4909-9F61-43D8BE97A3D0}" presName="negativeSpace" presStyleCnt="0"/>
      <dgm:spPr/>
    </dgm:pt>
    <dgm:pt modelId="{6BC4928A-F596-4D1D-9AAC-CD3FFB8EE32C}" type="pres">
      <dgm:prSet presAssocID="{724BA38A-0A24-4909-9F61-43D8BE97A3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1C4FC8-1AC3-4B36-B3FF-EB7BF7316BE1}" srcId="{A55470FF-3C97-4E28-8B98-B5041AF4D717}" destId="{E936D1C6-D8C8-42E0-A4AC-FB4CBE1251C6}" srcOrd="2" destOrd="0" parTransId="{885029F0-DD51-44EB-A856-602791F1EFFC}" sibTransId="{F12B0F75-A675-4DEF-BF16-8AC39E0ECFD3}"/>
    <dgm:cxn modelId="{A804B49E-298D-47A6-802A-85848107184F}" type="presOf" srcId="{1851C4E8-BEB8-4273-B209-1106D45A99CA}" destId="{F09C8093-1C0C-4556-8860-5008E2DD3275}" srcOrd="1" destOrd="0" presId="urn:microsoft.com/office/officeart/2005/8/layout/list1"/>
    <dgm:cxn modelId="{7581E927-8029-4BF9-AF47-D7067118E440}" type="presOf" srcId="{1851C4E8-BEB8-4273-B209-1106D45A99CA}" destId="{7137D278-CA11-400D-88EC-7AB74C815422}" srcOrd="0" destOrd="0" presId="urn:microsoft.com/office/officeart/2005/8/layout/list1"/>
    <dgm:cxn modelId="{A077BD36-A196-42B8-B46D-DB82D7B26C60}" srcId="{DFE14FFF-5714-4600-826D-0729BA933B32}" destId="{9337EE66-057A-4C88-B52D-F4DF1F3CD6EE}" srcOrd="0" destOrd="0" parTransId="{0AF034E3-BB7F-40E8-97A6-553A4B0E323C}" sibTransId="{A156D226-3E12-4546-92C4-131F1E7AB00F}"/>
    <dgm:cxn modelId="{ED39D7B2-FA80-40FD-9531-474C7F8D65F6}" srcId="{A55470FF-3C97-4E28-8B98-B5041AF4D717}" destId="{1851C4E8-BEB8-4273-B209-1106D45A99CA}" srcOrd="0" destOrd="0" parTransId="{F2D9A9B3-9BF4-4FE4-8082-065EF94370BD}" sibTransId="{55F6706F-4D12-4445-8699-CB47AF5EC254}"/>
    <dgm:cxn modelId="{57C490FE-B9D8-41E0-A210-A6E4901EBCEE}" type="presOf" srcId="{E936D1C6-D8C8-42E0-A4AC-FB4CBE1251C6}" destId="{0CDC5F06-55C2-42D6-A434-4BD8F3AB6A91}" srcOrd="1" destOrd="0" presId="urn:microsoft.com/office/officeart/2005/8/layout/list1"/>
    <dgm:cxn modelId="{192C5C9C-0D3E-42F6-B561-9E3F03F5114C}" srcId="{A55470FF-3C97-4E28-8B98-B5041AF4D717}" destId="{DFE14FFF-5714-4600-826D-0729BA933B32}" srcOrd="1" destOrd="0" parTransId="{A8132434-7820-4100-9DFD-6AFB85807DC2}" sibTransId="{5F47C059-E5FF-4165-B675-5604C5173725}"/>
    <dgm:cxn modelId="{8362E6A8-9EAA-4236-98E2-10B23D978BCD}" type="presOf" srcId="{9337EE66-057A-4C88-B52D-F4DF1F3CD6EE}" destId="{B4B890E5-82E3-4162-92D6-A85B38E198D0}" srcOrd="0" destOrd="0" presId="urn:microsoft.com/office/officeart/2005/8/layout/list1"/>
    <dgm:cxn modelId="{E33DB4FB-C9ED-453E-B6B0-D9C3DFCD4EFD}" type="presOf" srcId="{A55470FF-3C97-4E28-8B98-B5041AF4D717}" destId="{63B9704B-BC5C-4E5C-8D17-8F1E1C55A079}" srcOrd="0" destOrd="0" presId="urn:microsoft.com/office/officeart/2005/8/layout/list1"/>
    <dgm:cxn modelId="{29FE4FE9-4E18-4458-B61F-8FAFD595C333}" type="presOf" srcId="{DFE14FFF-5714-4600-826D-0729BA933B32}" destId="{301DFB98-F0B5-44D4-9D5D-74F55F36A1E8}" srcOrd="0" destOrd="0" presId="urn:microsoft.com/office/officeart/2005/8/layout/list1"/>
    <dgm:cxn modelId="{83034B70-DA91-4B97-BFE2-C15A6E902037}" srcId="{E936D1C6-D8C8-42E0-A4AC-FB4CBE1251C6}" destId="{DDD4C78D-BB5F-400A-B7F0-D1B6C95AB49F}" srcOrd="0" destOrd="0" parTransId="{958203B0-999D-40A7-B765-07623F1A6D03}" sibTransId="{6FC845A0-9AA2-4148-853C-3673C4001326}"/>
    <dgm:cxn modelId="{61467561-0D54-460D-83C4-05C161AFE14E}" type="presOf" srcId="{724BA38A-0A24-4909-9F61-43D8BE97A3D0}" destId="{AC25B2B2-8869-4484-B620-6E102FFE9463}" srcOrd="1" destOrd="0" presId="urn:microsoft.com/office/officeart/2005/8/layout/list1"/>
    <dgm:cxn modelId="{51164700-0E11-43EA-883C-4F8D9DD99F88}" srcId="{A55470FF-3C97-4E28-8B98-B5041AF4D717}" destId="{724BA38A-0A24-4909-9F61-43D8BE97A3D0}" srcOrd="3" destOrd="0" parTransId="{D826E5D0-32E6-4080-8CE4-842C69416772}" sibTransId="{2260F243-F54A-47D7-90CB-1BF2E41E1A74}"/>
    <dgm:cxn modelId="{98051E9E-D275-44AF-987F-8D492335E963}" type="presOf" srcId="{DDD4C78D-BB5F-400A-B7F0-D1B6C95AB49F}" destId="{E3DE6FBB-E4DB-453D-BC56-41504B95B109}" srcOrd="0" destOrd="0" presId="urn:microsoft.com/office/officeart/2005/8/layout/list1"/>
    <dgm:cxn modelId="{690701E4-08BA-4E13-8DEC-0D26EBB578AB}" type="presOf" srcId="{E936D1C6-D8C8-42E0-A4AC-FB4CBE1251C6}" destId="{9FECD47E-0563-46C1-81CB-9B86266601E1}" srcOrd="0" destOrd="0" presId="urn:microsoft.com/office/officeart/2005/8/layout/list1"/>
    <dgm:cxn modelId="{E1964AAB-C2A6-4A97-B02A-247D70F0F338}" type="presOf" srcId="{724BA38A-0A24-4909-9F61-43D8BE97A3D0}" destId="{7E8D0C97-5AD6-4E23-9C08-EC594408D37F}" srcOrd="0" destOrd="0" presId="urn:microsoft.com/office/officeart/2005/8/layout/list1"/>
    <dgm:cxn modelId="{83EBD4F4-CF5F-4E5A-80F2-97D39BB67934}" type="presOf" srcId="{DFE14FFF-5714-4600-826D-0729BA933B32}" destId="{3C8DBD1F-073F-495A-A86D-AC7963D5A0DF}" srcOrd="1" destOrd="0" presId="urn:microsoft.com/office/officeart/2005/8/layout/list1"/>
    <dgm:cxn modelId="{4BB80AA1-6A5A-4CB8-91B0-9145E0D51B4F}" type="presParOf" srcId="{63B9704B-BC5C-4E5C-8D17-8F1E1C55A079}" destId="{BC0E7F8A-643B-43F8-BD72-5F52735ACD46}" srcOrd="0" destOrd="0" presId="urn:microsoft.com/office/officeart/2005/8/layout/list1"/>
    <dgm:cxn modelId="{CFE9D8BA-6633-4171-9A91-413472B2D59A}" type="presParOf" srcId="{BC0E7F8A-643B-43F8-BD72-5F52735ACD46}" destId="{7137D278-CA11-400D-88EC-7AB74C815422}" srcOrd="0" destOrd="0" presId="urn:microsoft.com/office/officeart/2005/8/layout/list1"/>
    <dgm:cxn modelId="{F02B2AE4-DEF2-41D0-8F96-45A4F350981E}" type="presParOf" srcId="{BC0E7F8A-643B-43F8-BD72-5F52735ACD46}" destId="{F09C8093-1C0C-4556-8860-5008E2DD3275}" srcOrd="1" destOrd="0" presId="urn:microsoft.com/office/officeart/2005/8/layout/list1"/>
    <dgm:cxn modelId="{A59F4AFC-89C3-4915-9435-302502D694A3}" type="presParOf" srcId="{63B9704B-BC5C-4E5C-8D17-8F1E1C55A079}" destId="{F5001821-81CD-4B9E-90EA-B5FE2CC160CB}" srcOrd="1" destOrd="0" presId="urn:microsoft.com/office/officeart/2005/8/layout/list1"/>
    <dgm:cxn modelId="{85031116-529D-4C49-A7E1-8D6C867BFAD9}" type="presParOf" srcId="{63B9704B-BC5C-4E5C-8D17-8F1E1C55A079}" destId="{1620E51D-2856-41FE-8059-B7C377AD2555}" srcOrd="2" destOrd="0" presId="urn:microsoft.com/office/officeart/2005/8/layout/list1"/>
    <dgm:cxn modelId="{61C521C5-1D04-41BC-BBF0-9E709F2DA11D}" type="presParOf" srcId="{63B9704B-BC5C-4E5C-8D17-8F1E1C55A079}" destId="{E32B3152-F1D9-435C-A5CC-0FF3BD966F26}" srcOrd="3" destOrd="0" presId="urn:microsoft.com/office/officeart/2005/8/layout/list1"/>
    <dgm:cxn modelId="{710F6001-D397-47E4-A0B6-E68ADBA505D8}" type="presParOf" srcId="{63B9704B-BC5C-4E5C-8D17-8F1E1C55A079}" destId="{02C26305-C21B-4A95-8DAE-9B3A230D950F}" srcOrd="4" destOrd="0" presId="urn:microsoft.com/office/officeart/2005/8/layout/list1"/>
    <dgm:cxn modelId="{06440906-A785-4A78-9A1A-0481397F72BB}" type="presParOf" srcId="{02C26305-C21B-4A95-8DAE-9B3A230D950F}" destId="{301DFB98-F0B5-44D4-9D5D-74F55F36A1E8}" srcOrd="0" destOrd="0" presId="urn:microsoft.com/office/officeart/2005/8/layout/list1"/>
    <dgm:cxn modelId="{660AEC69-6097-42F5-9254-5373021CE8DB}" type="presParOf" srcId="{02C26305-C21B-4A95-8DAE-9B3A230D950F}" destId="{3C8DBD1F-073F-495A-A86D-AC7963D5A0DF}" srcOrd="1" destOrd="0" presId="urn:microsoft.com/office/officeart/2005/8/layout/list1"/>
    <dgm:cxn modelId="{246629E9-CE71-442B-B0D8-EADD9C5C06D9}" type="presParOf" srcId="{63B9704B-BC5C-4E5C-8D17-8F1E1C55A079}" destId="{B5F18E49-20C3-432C-8E7B-4249FC0B4CC9}" srcOrd="5" destOrd="0" presId="urn:microsoft.com/office/officeart/2005/8/layout/list1"/>
    <dgm:cxn modelId="{B6E839FF-A800-4E9E-BD72-BC98968280F1}" type="presParOf" srcId="{63B9704B-BC5C-4E5C-8D17-8F1E1C55A079}" destId="{B4B890E5-82E3-4162-92D6-A85B38E198D0}" srcOrd="6" destOrd="0" presId="urn:microsoft.com/office/officeart/2005/8/layout/list1"/>
    <dgm:cxn modelId="{1C2F26D0-1328-46E0-8881-CB9A27F010AD}" type="presParOf" srcId="{63B9704B-BC5C-4E5C-8D17-8F1E1C55A079}" destId="{3FB65B19-A182-4091-A747-A1D1422F8764}" srcOrd="7" destOrd="0" presId="urn:microsoft.com/office/officeart/2005/8/layout/list1"/>
    <dgm:cxn modelId="{F1EFDFB1-0965-4633-BDB3-DE7C121E0361}" type="presParOf" srcId="{63B9704B-BC5C-4E5C-8D17-8F1E1C55A079}" destId="{D1C75CC6-5C50-4A69-8FCC-881053F8EF56}" srcOrd="8" destOrd="0" presId="urn:microsoft.com/office/officeart/2005/8/layout/list1"/>
    <dgm:cxn modelId="{7046C053-D5E7-4076-AB62-8A0F4DDFEB2D}" type="presParOf" srcId="{D1C75CC6-5C50-4A69-8FCC-881053F8EF56}" destId="{9FECD47E-0563-46C1-81CB-9B86266601E1}" srcOrd="0" destOrd="0" presId="urn:microsoft.com/office/officeart/2005/8/layout/list1"/>
    <dgm:cxn modelId="{4CAE626D-7759-4910-A1DD-CB2625FAA30F}" type="presParOf" srcId="{D1C75CC6-5C50-4A69-8FCC-881053F8EF56}" destId="{0CDC5F06-55C2-42D6-A434-4BD8F3AB6A91}" srcOrd="1" destOrd="0" presId="urn:microsoft.com/office/officeart/2005/8/layout/list1"/>
    <dgm:cxn modelId="{39076839-C221-4DC1-9345-5D5E48629211}" type="presParOf" srcId="{63B9704B-BC5C-4E5C-8D17-8F1E1C55A079}" destId="{59C74844-C432-4804-95D5-751C86DD188E}" srcOrd="9" destOrd="0" presId="urn:microsoft.com/office/officeart/2005/8/layout/list1"/>
    <dgm:cxn modelId="{BD6F3ABF-D0C1-4495-BDB7-1B5FC46E008B}" type="presParOf" srcId="{63B9704B-BC5C-4E5C-8D17-8F1E1C55A079}" destId="{E3DE6FBB-E4DB-453D-BC56-41504B95B109}" srcOrd="10" destOrd="0" presId="urn:microsoft.com/office/officeart/2005/8/layout/list1"/>
    <dgm:cxn modelId="{CC37441C-D2B5-482A-9C14-A7FD535F207E}" type="presParOf" srcId="{63B9704B-BC5C-4E5C-8D17-8F1E1C55A079}" destId="{4A146D3A-A489-47E6-9F6E-B6B4A9E7A55D}" srcOrd="11" destOrd="0" presId="urn:microsoft.com/office/officeart/2005/8/layout/list1"/>
    <dgm:cxn modelId="{7A4F6E14-1BEA-4937-AE63-DD2148651406}" type="presParOf" srcId="{63B9704B-BC5C-4E5C-8D17-8F1E1C55A079}" destId="{8DE18C43-9B8B-4770-854F-4A4D54F3CC33}" srcOrd="12" destOrd="0" presId="urn:microsoft.com/office/officeart/2005/8/layout/list1"/>
    <dgm:cxn modelId="{3860A212-49DF-4879-B431-549E136363B1}" type="presParOf" srcId="{8DE18C43-9B8B-4770-854F-4A4D54F3CC33}" destId="{7E8D0C97-5AD6-4E23-9C08-EC594408D37F}" srcOrd="0" destOrd="0" presId="urn:microsoft.com/office/officeart/2005/8/layout/list1"/>
    <dgm:cxn modelId="{4A9E49DD-16C6-44AA-AF1E-E521A8F717C8}" type="presParOf" srcId="{8DE18C43-9B8B-4770-854F-4A4D54F3CC33}" destId="{AC25B2B2-8869-4484-B620-6E102FFE9463}" srcOrd="1" destOrd="0" presId="urn:microsoft.com/office/officeart/2005/8/layout/list1"/>
    <dgm:cxn modelId="{B1DDF5A8-483B-4171-A082-2B7D8EB5F848}" type="presParOf" srcId="{63B9704B-BC5C-4E5C-8D17-8F1E1C55A079}" destId="{423705A3-5218-4320-A4F0-2168AF58AE7D}" srcOrd="13" destOrd="0" presId="urn:microsoft.com/office/officeart/2005/8/layout/list1"/>
    <dgm:cxn modelId="{902E3BEF-20EE-4CED-AA4F-7B698D4B0672}" type="presParOf" srcId="{63B9704B-BC5C-4E5C-8D17-8F1E1C55A079}" destId="{6BC4928A-F596-4D1D-9AAC-CD3FFB8EE3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12052-3AE5-430A-91C6-3245272463D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B087C6-DDA6-4007-8628-E315DE4AA73F}">
      <dgm:prSet phldrT="[Texte]"/>
      <dgm:spPr/>
      <dgm:t>
        <a:bodyPr/>
        <a:lstStyle/>
        <a:p>
          <a:r>
            <a:rPr lang="fr-FR" dirty="0" smtClean="0"/>
            <a:t>Client</a:t>
          </a:r>
          <a:endParaRPr lang="fr-FR" dirty="0"/>
        </a:p>
      </dgm:t>
    </dgm:pt>
    <dgm:pt modelId="{5EFEA233-B6F9-4CA8-A5D3-83883C1EBEEB}" type="parTrans" cxnId="{7764CF97-C401-4C88-872C-A8BF4633DF87}">
      <dgm:prSet/>
      <dgm:spPr/>
      <dgm:t>
        <a:bodyPr/>
        <a:lstStyle/>
        <a:p>
          <a:endParaRPr lang="fr-FR"/>
        </a:p>
      </dgm:t>
    </dgm:pt>
    <dgm:pt modelId="{1F43D264-C524-483C-A587-D9AF7F1234EF}" type="sibTrans" cxnId="{7764CF97-C401-4C88-872C-A8BF4633DF87}">
      <dgm:prSet/>
      <dgm:spPr/>
      <dgm:t>
        <a:bodyPr/>
        <a:lstStyle/>
        <a:p>
          <a:endParaRPr lang="fr-FR"/>
        </a:p>
      </dgm:t>
    </dgm:pt>
    <dgm:pt modelId="{6F7B1A48-4041-4D47-A75C-23C44A36B049}">
      <dgm:prSet phldrT="[Texte]" phldr="1"/>
      <dgm:spPr/>
      <dgm:t>
        <a:bodyPr/>
        <a:lstStyle/>
        <a:p>
          <a:endParaRPr lang="fr-FR" dirty="0"/>
        </a:p>
      </dgm:t>
    </dgm:pt>
    <dgm:pt modelId="{CF0015A8-80CE-4C93-8DAA-F7EED45D81DB}" type="parTrans" cxnId="{10726728-74E1-4868-9FAB-C471A94AEFE6}">
      <dgm:prSet/>
      <dgm:spPr/>
      <dgm:t>
        <a:bodyPr/>
        <a:lstStyle/>
        <a:p>
          <a:endParaRPr lang="fr-FR"/>
        </a:p>
      </dgm:t>
    </dgm:pt>
    <dgm:pt modelId="{68DE031F-E4A4-4E49-8337-4E137421C0D0}" type="sibTrans" cxnId="{10726728-74E1-4868-9FAB-C471A94AEFE6}">
      <dgm:prSet/>
      <dgm:spPr/>
      <dgm:t>
        <a:bodyPr/>
        <a:lstStyle/>
        <a:p>
          <a:endParaRPr lang="fr-FR"/>
        </a:p>
      </dgm:t>
    </dgm:pt>
    <dgm:pt modelId="{B9F2AF94-F949-4220-A9B1-ACE43DF1E10E}">
      <dgm:prSet phldrT="[Texte]" phldr="1"/>
      <dgm:spPr/>
      <dgm:t>
        <a:bodyPr/>
        <a:lstStyle/>
        <a:p>
          <a:endParaRPr lang="fr-FR"/>
        </a:p>
      </dgm:t>
    </dgm:pt>
    <dgm:pt modelId="{C71EA7CE-D55E-483E-91EC-2517C63C7D5A}" type="parTrans" cxnId="{5AC41FD7-6A20-4175-B6EE-9D64F34CDAD0}">
      <dgm:prSet/>
      <dgm:spPr/>
      <dgm:t>
        <a:bodyPr/>
        <a:lstStyle/>
        <a:p>
          <a:endParaRPr lang="fr-FR"/>
        </a:p>
      </dgm:t>
    </dgm:pt>
    <dgm:pt modelId="{7D00D5D5-585D-4735-8299-BFDAB3942E5E}" type="sibTrans" cxnId="{5AC41FD7-6A20-4175-B6EE-9D64F34CDAD0}">
      <dgm:prSet/>
      <dgm:spPr/>
      <dgm:t>
        <a:bodyPr/>
        <a:lstStyle/>
        <a:p>
          <a:endParaRPr lang="fr-FR"/>
        </a:p>
      </dgm:t>
    </dgm:pt>
    <dgm:pt modelId="{5F8284C1-A6AA-4BE3-8F14-72D8D92BE473}">
      <dgm:prSet phldrT="[Texte]"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83457B8-405E-435E-88F8-D0F983BF89A5}" type="parTrans" cxnId="{142E9B35-0A81-42A5-A133-C5388FF10D3B}">
      <dgm:prSet/>
      <dgm:spPr/>
      <dgm:t>
        <a:bodyPr/>
        <a:lstStyle/>
        <a:p>
          <a:endParaRPr lang="fr-FR"/>
        </a:p>
      </dgm:t>
    </dgm:pt>
    <dgm:pt modelId="{91D16BC7-BCD0-4D2A-8CA1-40B3BCC95106}" type="sibTrans" cxnId="{142E9B35-0A81-42A5-A133-C5388FF10D3B}">
      <dgm:prSet/>
      <dgm:spPr/>
      <dgm:t>
        <a:bodyPr/>
        <a:lstStyle/>
        <a:p>
          <a:endParaRPr lang="fr-FR"/>
        </a:p>
      </dgm:t>
    </dgm:pt>
    <dgm:pt modelId="{52FBFAC6-1011-4229-9FE6-1E953F0AFC22}">
      <dgm:prSet phldrT="[Texte]"/>
      <dgm:spPr/>
      <dgm:t>
        <a:bodyPr/>
        <a:lstStyle/>
        <a:p>
          <a:r>
            <a:rPr lang="fr-FR" dirty="0" smtClean="0"/>
            <a:t>Logique</a:t>
          </a:r>
          <a:endParaRPr lang="fr-FR" dirty="0"/>
        </a:p>
      </dgm:t>
    </dgm:pt>
    <dgm:pt modelId="{53BC41F1-8FB8-493D-834D-E5896E93AD8D}" type="parTrans" cxnId="{F3C9CA5D-C111-4195-AEAE-B3316F88F5AB}">
      <dgm:prSet/>
      <dgm:spPr/>
      <dgm:t>
        <a:bodyPr/>
        <a:lstStyle/>
        <a:p>
          <a:endParaRPr lang="fr-FR"/>
        </a:p>
      </dgm:t>
    </dgm:pt>
    <dgm:pt modelId="{F85606F6-FDEC-4605-96EA-EC56399AB560}" type="sibTrans" cxnId="{F3C9CA5D-C111-4195-AEAE-B3316F88F5AB}">
      <dgm:prSet/>
      <dgm:spPr/>
      <dgm:t>
        <a:bodyPr/>
        <a:lstStyle/>
        <a:p>
          <a:endParaRPr lang="fr-FR"/>
        </a:p>
      </dgm:t>
    </dgm:pt>
    <dgm:pt modelId="{D8F69D10-461C-458A-9CBD-23655225EC6A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86AF776B-EAB9-4EAC-A6FF-95B50DB1FA7A}" type="parTrans" cxnId="{3207183A-50C8-457F-9D08-F1DE8E5B9C8A}">
      <dgm:prSet/>
      <dgm:spPr/>
      <dgm:t>
        <a:bodyPr/>
        <a:lstStyle/>
        <a:p>
          <a:endParaRPr lang="fr-FR"/>
        </a:p>
      </dgm:t>
    </dgm:pt>
    <dgm:pt modelId="{24F1A835-9A23-47B5-8110-7682CDA3AF8E}" type="sibTrans" cxnId="{3207183A-50C8-457F-9D08-F1DE8E5B9C8A}">
      <dgm:prSet/>
      <dgm:spPr/>
      <dgm:t>
        <a:bodyPr/>
        <a:lstStyle/>
        <a:p>
          <a:endParaRPr lang="fr-FR"/>
        </a:p>
      </dgm:t>
    </dgm:pt>
    <dgm:pt modelId="{D50A6256-DF96-4682-999D-DCC6190ED35E}">
      <dgm:prSet phldrT="[Texte]"/>
      <dgm:spPr/>
      <dgm:t>
        <a:bodyPr/>
        <a:lstStyle/>
        <a:p>
          <a:r>
            <a:rPr lang="fr-FR" dirty="0" smtClean="0"/>
            <a:t>Serveur</a:t>
          </a:r>
          <a:endParaRPr lang="fr-FR" dirty="0"/>
        </a:p>
      </dgm:t>
    </dgm:pt>
    <dgm:pt modelId="{2A210905-60B3-4961-AE7C-E95ACE25F850}" type="parTrans" cxnId="{EA0BE40E-277D-4206-8565-62C1314A5DCA}">
      <dgm:prSet/>
      <dgm:spPr/>
      <dgm:t>
        <a:bodyPr/>
        <a:lstStyle/>
        <a:p>
          <a:endParaRPr lang="fr-FR"/>
        </a:p>
      </dgm:t>
    </dgm:pt>
    <dgm:pt modelId="{38605E52-7E69-478E-B7F4-EC3F6F9343EF}" type="sibTrans" cxnId="{EA0BE40E-277D-4206-8565-62C1314A5DCA}">
      <dgm:prSet/>
      <dgm:spPr/>
      <dgm:t>
        <a:bodyPr/>
        <a:lstStyle/>
        <a:p>
          <a:endParaRPr lang="fr-FR"/>
        </a:p>
      </dgm:t>
    </dgm:pt>
    <dgm:pt modelId="{1C4B7E36-3EC2-4526-8287-09A8CE456A87}">
      <dgm:prSet phldrT="[Texte]"/>
      <dgm:spPr/>
      <dgm:t>
        <a:bodyPr/>
        <a:lstStyle/>
        <a:p>
          <a:r>
            <a:rPr lang="fr-FR" dirty="0" err="1" smtClean="0"/>
            <a:t>Donnees</a:t>
          </a:r>
          <a:r>
            <a:rPr lang="fr-FR" dirty="0" smtClean="0"/>
            <a:t> Temps </a:t>
          </a:r>
          <a:r>
            <a:rPr lang="fr-FR" dirty="0" err="1" smtClean="0"/>
            <a:t>Reels</a:t>
          </a:r>
          <a:endParaRPr lang="fr-FR" dirty="0"/>
        </a:p>
      </dgm:t>
    </dgm:pt>
    <dgm:pt modelId="{5E27F160-E011-44B0-BC72-650074D5CF05}" type="parTrans" cxnId="{ED2207A2-F2B5-46D0-9853-8E092ADDDF2B}">
      <dgm:prSet/>
      <dgm:spPr/>
      <dgm:t>
        <a:bodyPr/>
        <a:lstStyle/>
        <a:p>
          <a:endParaRPr lang="fr-FR"/>
        </a:p>
      </dgm:t>
    </dgm:pt>
    <dgm:pt modelId="{C3B65B45-EEAA-472F-8287-481B22B43AC8}" type="sibTrans" cxnId="{ED2207A2-F2B5-46D0-9853-8E092ADDDF2B}">
      <dgm:prSet/>
      <dgm:spPr/>
      <dgm:t>
        <a:bodyPr/>
        <a:lstStyle/>
        <a:p>
          <a:endParaRPr lang="fr-FR"/>
        </a:p>
      </dgm:t>
    </dgm:pt>
    <dgm:pt modelId="{14A340E5-5A05-4AA5-956A-B79EB75BD3DF}">
      <dgm:prSet phldrT="[Texte]"/>
      <dgm:spPr/>
      <dgm:t>
        <a:bodyPr/>
        <a:lstStyle/>
        <a:p>
          <a:r>
            <a:rPr lang="fr-FR" dirty="0" err="1" smtClean="0"/>
            <a:t>Donnees</a:t>
          </a:r>
          <a:r>
            <a:rPr lang="fr-FR" dirty="0" smtClean="0"/>
            <a:t> </a:t>
          </a:r>
          <a:endParaRPr lang="fr-FR" dirty="0"/>
        </a:p>
      </dgm:t>
    </dgm:pt>
    <dgm:pt modelId="{26B9A134-7D46-4F49-A074-84C18CCAD28D}" type="parTrans" cxnId="{11FFE4CA-BF5C-4261-B39A-FF1F13C4C2B3}">
      <dgm:prSet/>
      <dgm:spPr/>
      <dgm:t>
        <a:bodyPr/>
        <a:lstStyle/>
        <a:p>
          <a:endParaRPr lang="fr-FR"/>
        </a:p>
      </dgm:t>
    </dgm:pt>
    <dgm:pt modelId="{2B43D7DA-3F28-4581-8779-B4B05C3FB639}" type="sibTrans" cxnId="{11FFE4CA-BF5C-4261-B39A-FF1F13C4C2B3}">
      <dgm:prSet/>
      <dgm:spPr/>
      <dgm:t>
        <a:bodyPr/>
        <a:lstStyle/>
        <a:p>
          <a:endParaRPr lang="fr-FR"/>
        </a:p>
      </dgm:t>
    </dgm:pt>
    <dgm:pt modelId="{426D3F8F-4AEB-446A-A0BB-3F61490FE0C5}" type="pres">
      <dgm:prSet presAssocID="{84612052-3AE5-430A-91C6-3245272463DC}" presName="theList" presStyleCnt="0">
        <dgm:presLayoutVars>
          <dgm:dir/>
          <dgm:animLvl val="lvl"/>
          <dgm:resizeHandles val="exact"/>
        </dgm:presLayoutVars>
      </dgm:prSet>
      <dgm:spPr/>
    </dgm:pt>
    <dgm:pt modelId="{2C1D5AB4-4CD9-4461-978D-3CA6D78C226B}" type="pres">
      <dgm:prSet presAssocID="{9CB087C6-DDA6-4007-8628-E315DE4AA73F}" presName="compNode" presStyleCnt="0"/>
      <dgm:spPr/>
    </dgm:pt>
    <dgm:pt modelId="{EE722BE9-DBA5-45E1-98AA-17989029C6EF}" type="pres">
      <dgm:prSet presAssocID="{9CB087C6-DDA6-4007-8628-E315DE4AA73F}" presName="aNode" presStyleLbl="bgShp" presStyleIdx="0" presStyleCnt="3"/>
      <dgm:spPr/>
      <dgm:t>
        <a:bodyPr/>
        <a:lstStyle/>
        <a:p>
          <a:endParaRPr lang="fr-FR"/>
        </a:p>
      </dgm:t>
    </dgm:pt>
    <dgm:pt modelId="{82541601-A7E6-4555-8DE4-CAFE6F9C8EE1}" type="pres">
      <dgm:prSet presAssocID="{9CB087C6-DDA6-4007-8628-E315DE4AA73F}" presName="textNode" presStyleLbl="bgShp" presStyleIdx="0" presStyleCnt="3"/>
      <dgm:spPr/>
      <dgm:t>
        <a:bodyPr/>
        <a:lstStyle/>
        <a:p>
          <a:endParaRPr lang="fr-FR"/>
        </a:p>
      </dgm:t>
    </dgm:pt>
    <dgm:pt modelId="{1DC609C1-54DF-4166-B0EB-B00C6C138303}" type="pres">
      <dgm:prSet presAssocID="{9CB087C6-DDA6-4007-8628-E315DE4AA73F}" presName="compChildNode" presStyleCnt="0"/>
      <dgm:spPr/>
    </dgm:pt>
    <dgm:pt modelId="{8D19EDA0-7A6B-4B19-8A27-DC857E133FD1}" type="pres">
      <dgm:prSet presAssocID="{9CB087C6-DDA6-4007-8628-E315DE4AA73F}" presName="theInnerList" presStyleCnt="0"/>
      <dgm:spPr/>
    </dgm:pt>
    <dgm:pt modelId="{F18C63E2-56C8-4235-8185-9A6DE73AE77B}" type="pres">
      <dgm:prSet presAssocID="{6F7B1A48-4041-4D47-A75C-23C44A36B049}" presName="childNode" presStyleLbl="node1" presStyleIdx="0" presStyleCnt="6">
        <dgm:presLayoutVars>
          <dgm:bulletEnabled val="1"/>
        </dgm:presLayoutVars>
      </dgm:prSet>
      <dgm:spPr/>
    </dgm:pt>
    <dgm:pt modelId="{3E82358B-7D8C-45A4-A146-E6020E2DAB02}" type="pres">
      <dgm:prSet presAssocID="{6F7B1A48-4041-4D47-A75C-23C44A36B049}" presName="aSpace2" presStyleCnt="0"/>
      <dgm:spPr/>
    </dgm:pt>
    <dgm:pt modelId="{712A90E3-2587-495E-A641-5A04CFF5C945}" type="pres">
      <dgm:prSet presAssocID="{B9F2AF94-F949-4220-A9B1-ACE43DF1E10E}" presName="childNode" presStyleLbl="node1" presStyleIdx="1" presStyleCnt="6">
        <dgm:presLayoutVars>
          <dgm:bulletEnabled val="1"/>
        </dgm:presLayoutVars>
      </dgm:prSet>
      <dgm:spPr/>
    </dgm:pt>
    <dgm:pt modelId="{B7CD4E10-5856-48B2-83D9-05E14445A7A0}" type="pres">
      <dgm:prSet presAssocID="{9CB087C6-DDA6-4007-8628-E315DE4AA73F}" presName="aSpace" presStyleCnt="0"/>
      <dgm:spPr/>
    </dgm:pt>
    <dgm:pt modelId="{18D1BCE0-C609-4279-8551-8752C66DB496}" type="pres">
      <dgm:prSet presAssocID="{5F8284C1-A6AA-4BE3-8F14-72D8D92BE473}" presName="compNode" presStyleCnt="0"/>
      <dgm:spPr/>
    </dgm:pt>
    <dgm:pt modelId="{ABF3B9F2-83AA-4975-9206-C8FE64833B2F}" type="pres">
      <dgm:prSet presAssocID="{5F8284C1-A6AA-4BE3-8F14-72D8D92BE473}" presName="aNode" presStyleLbl="bgShp" presStyleIdx="1" presStyleCnt="3"/>
      <dgm:spPr/>
      <dgm:t>
        <a:bodyPr/>
        <a:lstStyle/>
        <a:p>
          <a:endParaRPr lang="fr-FR"/>
        </a:p>
      </dgm:t>
    </dgm:pt>
    <dgm:pt modelId="{E844FB77-33C0-48DB-A7CE-612EA2E99927}" type="pres">
      <dgm:prSet presAssocID="{5F8284C1-A6AA-4BE3-8F14-72D8D92BE473}" presName="textNode" presStyleLbl="bgShp" presStyleIdx="1" presStyleCnt="3"/>
      <dgm:spPr/>
      <dgm:t>
        <a:bodyPr/>
        <a:lstStyle/>
        <a:p>
          <a:endParaRPr lang="fr-FR"/>
        </a:p>
      </dgm:t>
    </dgm:pt>
    <dgm:pt modelId="{A8A984B6-0121-4BB6-B5C1-DE336C843625}" type="pres">
      <dgm:prSet presAssocID="{5F8284C1-A6AA-4BE3-8F14-72D8D92BE473}" presName="compChildNode" presStyleCnt="0"/>
      <dgm:spPr/>
    </dgm:pt>
    <dgm:pt modelId="{EC522E73-2497-4AD6-9857-537149C5AC00}" type="pres">
      <dgm:prSet presAssocID="{5F8284C1-A6AA-4BE3-8F14-72D8D92BE473}" presName="theInnerList" presStyleCnt="0"/>
      <dgm:spPr/>
    </dgm:pt>
    <dgm:pt modelId="{91353E67-0AA8-4046-8403-0B697E9BF58E}" type="pres">
      <dgm:prSet presAssocID="{52FBFAC6-1011-4229-9FE6-1E953F0AFC2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45AD3-5B3E-437B-AEC9-5306DBBCA71E}" type="pres">
      <dgm:prSet presAssocID="{52FBFAC6-1011-4229-9FE6-1E953F0AFC22}" presName="aSpace2" presStyleCnt="0"/>
      <dgm:spPr/>
    </dgm:pt>
    <dgm:pt modelId="{47999205-B041-45BA-B380-FDEE2B19BA48}" type="pres">
      <dgm:prSet presAssocID="{D8F69D10-461C-458A-9CBD-23655225EC6A}" presName="childNode" presStyleLbl="node1" presStyleIdx="3" presStyleCnt="6">
        <dgm:presLayoutVars>
          <dgm:bulletEnabled val="1"/>
        </dgm:presLayoutVars>
      </dgm:prSet>
      <dgm:spPr/>
    </dgm:pt>
    <dgm:pt modelId="{A13BB473-0526-4360-922B-21B0B8F50A67}" type="pres">
      <dgm:prSet presAssocID="{5F8284C1-A6AA-4BE3-8F14-72D8D92BE473}" presName="aSpace" presStyleCnt="0"/>
      <dgm:spPr/>
    </dgm:pt>
    <dgm:pt modelId="{A9996AFE-C305-45CE-9EC7-156ABBEEA34D}" type="pres">
      <dgm:prSet presAssocID="{D50A6256-DF96-4682-999D-DCC6190ED35E}" presName="compNode" presStyleCnt="0"/>
      <dgm:spPr/>
    </dgm:pt>
    <dgm:pt modelId="{B7428D37-02FC-483E-9EEF-A5D3CA635B4F}" type="pres">
      <dgm:prSet presAssocID="{D50A6256-DF96-4682-999D-DCC6190ED35E}" presName="aNode" presStyleLbl="bgShp" presStyleIdx="2" presStyleCnt="3"/>
      <dgm:spPr/>
    </dgm:pt>
    <dgm:pt modelId="{28123866-C5A2-4F91-9DE6-66EF5D6F03C3}" type="pres">
      <dgm:prSet presAssocID="{D50A6256-DF96-4682-999D-DCC6190ED35E}" presName="textNode" presStyleLbl="bgShp" presStyleIdx="2" presStyleCnt="3"/>
      <dgm:spPr/>
    </dgm:pt>
    <dgm:pt modelId="{98D3FC8B-3EF7-4351-ADAB-3F82A5E8896D}" type="pres">
      <dgm:prSet presAssocID="{D50A6256-DF96-4682-999D-DCC6190ED35E}" presName="compChildNode" presStyleCnt="0"/>
      <dgm:spPr/>
    </dgm:pt>
    <dgm:pt modelId="{FDF00CE3-BD7B-46CE-B78E-65B2417F5E42}" type="pres">
      <dgm:prSet presAssocID="{D50A6256-DF96-4682-999D-DCC6190ED35E}" presName="theInnerList" presStyleCnt="0"/>
      <dgm:spPr/>
    </dgm:pt>
    <dgm:pt modelId="{22AA666F-1BEE-4DAD-8A94-B6037789DDD0}" type="pres">
      <dgm:prSet presAssocID="{1C4B7E36-3EC2-4526-8287-09A8CE456A87}" presName="childNode" presStyleLbl="node1" presStyleIdx="4" presStyleCnt="6">
        <dgm:presLayoutVars>
          <dgm:bulletEnabled val="1"/>
        </dgm:presLayoutVars>
      </dgm:prSet>
      <dgm:spPr/>
    </dgm:pt>
    <dgm:pt modelId="{E640CA35-BC89-4C8E-9F8A-9D297CF3B87D}" type="pres">
      <dgm:prSet presAssocID="{1C4B7E36-3EC2-4526-8287-09A8CE456A87}" presName="aSpace2" presStyleCnt="0"/>
      <dgm:spPr/>
    </dgm:pt>
    <dgm:pt modelId="{C7B0247C-5199-4441-94C2-7BA6F30D45CD}" type="pres">
      <dgm:prSet presAssocID="{14A340E5-5A05-4AA5-956A-B79EB75BD3D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8BEF8CDD-1D73-4026-9FA3-9C17E797CF25}" type="presOf" srcId="{5F8284C1-A6AA-4BE3-8F14-72D8D92BE473}" destId="{ABF3B9F2-83AA-4975-9206-C8FE64833B2F}" srcOrd="0" destOrd="0" presId="urn:microsoft.com/office/officeart/2005/8/layout/lProcess2"/>
    <dgm:cxn modelId="{CE65FB3B-B52B-4050-AE2E-64DC0587B8CE}" type="presOf" srcId="{D50A6256-DF96-4682-999D-DCC6190ED35E}" destId="{28123866-C5A2-4F91-9DE6-66EF5D6F03C3}" srcOrd="1" destOrd="0" presId="urn:microsoft.com/office/officeart/2005/8/layout/lProcess2"/>
    <dgm:cxn modelId="{54A33F2F-3055-4671-987C-A8093214668F}" type="presOf" srcId="{9CB087C6-DDA6-4007-8628-E315DE4AA73F}" destId="{EE722BE9-DBA5-45E1-98AA-17989029C6EF}" srcOrd="0" destOrd="0" presId="urn:microsoft.com/office/officeart/2005/8/layout/lProcess2"/>
    <dgm:cxn modelId="{C3FA0231-F9CC-4B68-AA9A-5E961AE98AA6}" type="presOf" srcId="{52FBFAC6-1011-4229-9FE6-1E953F0AFC22}" destId="{91353E67-0AA8-4046-8403-0B697E9BF58E}" srcOrd="0" destOrd="0" presId="urn:microsoft.com/office/officeart/2005/8/layout/lProcess2"/>
    <dgm:cxn modelId="{C2642AA8-6E94-4DE5-BEE6-8270AC732AE3}" type="presOf" srcId="{14A340E5-5A05-4AA5-956A-B79EB75BD3DF}" destId="{C7B0247C-5199-4441-94C2-7BA6F30D45CD}" srcOrd="0" destOrd="0" presId="urn:microsoft.com/office/officeart/2005/8/layout/lProcess2"/>
    <dgm:cxn modelId="{142E9B35-0A81-42A5-A133-C5388FF10D3B}" srcId="{84612052-3AE5-430A-91C6-3245272463DC}" destId="{5F8284C1-A6AA-4BE3-8F14-72D8D92BE473}" srcOrd="1" destOrd="0" parTransId="{283457B8-405E-435E-88F8-D0F983BF89A5}" sibTransId="{91D16BC7-BCD0-4D2A-8CA1-40B3BCC95106}"/>
    <dgm:cxn modelId="{ED2207A2-F2B5-46D0-9853-8E092ADDDF2B}" srcId="{D50A6256-DF96-4682-999D-DCC6190ED35E}" destId="{1C4B7E36-3EC2-4526-8287-09A8CE456A87}" srcOrd="0" destOrd="0" parTransId="{5E27F160-E011-44B0-BC72-650074D5CF05}" sibTransId="{C3B65B45-EEAA-472F-8287-481B22B43AC8}"/>
    <dgm:cxn modelId="{9658753A-43AB-48E0-897F-7C33178E6FD8}" type="presOf" srcId="{1C4B7E36-3EC2-4526-8287-09A8CE456A87}" destId="{22AA666F-1BEE-4DAD-8A94-B6037789DDD0}" srcOrd="0" destOrd="0" presId="urn:microsoft.com/office/officeart/2005/8/layout/lProcess2"/>
    <dgm:cxn modelId="{3207183A-50C8-457F-9D08-F1DE8E5B9C8A}" srcId="{5F8284C1-A6AA-4BE3-8F14-72D8D92BE473}" destId="{D8F69D10-461C-458A-9CBD-23655225EC6A}" srcOrd="1" destOrd="0" parTransId="{86AF776B-EAB9-4EAC-A6FF-95B50DB1FA7A}" sibTransId="{24F1A835-9A23-47B5-8110-7682CDA3AF8E}"/>
    <dgm:cxn modelId="{F8DBC4E9-A83C-4DC4-885F-E87EE8CB9251}" type="presOf" srcId="{D8F69D10-461C-458A-9CBD-23655225EC6A}" destId="{47999205-B041-45BA-B380-FDEE2B19BA48}" srcOrd="0" destOrd="0" presId="urn:microsoft.com/office/officeart/2005/8/layout/lProcess2"/>
    <dgm:cxn modelId="{7764CF97-C401-4C88-872C-A8BF4633DF87}" srcId="{84612052-3AE5-430A-91C6-3245272463DC}" destId="{9CB087C6-DDA6-4007-8628-E315DE4AA73F}" srcOrd="0" destOrd="0" parTransId="{5EFEA233-B6F9-4CA8-A5D3-83883C1EBEEB}" sibTransId="{1F43D264-C524-483C-A587-D9AF7F1234EF}"/>
    <dgm:cxn modelId="{5AC41FD7-6A20-4175-B6EE-9D64F34CDAD0}" srcId="{9CB087C6-DDA6-4007-8628-E315DE4AA73F}" destId="{B9F2AF94-F949-4220-A9B1-ACE43DF1E10E}" srcOrd="1" destOrd="0" parTransId="{C71EA7CE-D55E-483E-91EC-2517C63C7D5A}" sibTransId="{7D00D5D5-585D-4735-8299-BFDAB3942E5E}"/>
    <dgm:cxn modelId="{6CDAE143-B104-4DDF-BBFC-06075A9FB3F0}" type="presOf" srcId="{5F8284C1-A6AA-4BE3-8F14-72D8D92BE473}" destId="{E844FB77-33C0-48DB-A7CE-612EA2E99927}" srcOrd="1" destOrd="0" presId="urn:microsoft.com/office/officeart/2005/8/layout/lProcess2"/>
    <dgm:cxn modelId="{11FFE4CA-BF5C-4261-B39A-FF1F13C4C2B3}" srcId="{D50A6256-DF96-4682-999D-DCC6190ED35E}" destId="{14A340E5-5A05-4AA5-956A-B79EB75BD3DF}" srcOrd="1" destOrd="0" parTransId="{26B9A134-7D46-4F49-A074-84C18CCAD28D}" sibTransId="{2B43D7DA-3F28-4581-8779-B4B05C3FB639}"/>
    <dgm:cxn modelId="{B8C06297-4077-4AF4-A32B-AE86929866F7}" type="presOf" srcId="{9CB087C6-DDA6-4007-8628-E315DE4AA73F}" destId="{82541601-A7E6-4555-8DE4-CAFE6F9C8EE1}" srcOrd="1" destOrd="0" presId="urn:microsoft.com/office/officeart/2005/8/layout/lProcess2"/>
    <dgm:cxn modelId="{E9354FC6-1AFD-4CA4-85AC-5A60A15D09CF}" type="presOf" srcId="{84612052-3AE5-430A-91C6-3245272463DC}" destId="{426D3F8F-4AEB-446A-A0BB-3F61490FE0C5}" srcOrd="0" destOrd="0" presId="urn:microsoft.com/office/officeart/2005/8/layout/lProcess2"/>
    <dgm:cxn modelId="{452E56A9-20C6-4F01-B14A-848146B07730}" type="presOf" srcId="{D50A6256-DF96-4682-999D-DCC6190ED35E}" destId="{B7428D37-02FC-483E-9EEF-A5D3CA635B4F}" srcOrd="0" destOrd="0" presId="urn:microsoft.com/office/officeart/2005/8/layout/lProcess2"/>
    <dgm:cxn modelId="{EA0BE40E-277D-4206-8565-62C1314A5DCA}" srcId="{84612052-3AE5-430A-91C6-3245272463DC}" destId="{D50A6256-DF96-4682-999D-DCC6190ED35E}" srcOrd="2" destOrd="0" parTransId="{2A210905-60B3-4961-AE7C-E95ACE25F850}" sibTransId="{38605E52-7E69-478E-B7F4-EC3F6F9343EF}"/>
    <dgm:cxn modelId="{F3C9CA5D-C111-4195-AEAE-B3316F88F5AB}" srcId="{5F8284C1-A6AA-4BE3-8F14-72D8D92BE473}" destId="{52FBFAC6-1011-4229-9FE6-1E953F0AFC22}" srcOrd="0" destOrd="0" parTransId="{53BC41F1-8FB8-493D-834D-E5896E93AD8D}" sibTransId="{F85606F6-FDEC-4605-96EA-EC56399AB560}"/>
    <dgm:cxn modelId="{826F5D68-408C-4B21-B9D6-8292E9367568}" type="presOf" srcId="{6F7B1A48-4041-4D47-A75C-23C44A36B049}" destId="{F18C63E2-56C8-4235-8185-9A6DE73AE77B}" srcOrd="0" destOrd="0" presId="urn:microsoft.com/office/officeart/2005/8/layout/lProcess2"/>
    <dgm:cxn modelId="{10726728-74E1-4868-9FAB-C471A94AEFE6}" srcId="{9CB087C6-DDA6-4007-8628-E315DE4AA73F}" destId="{6F7B1A48-4041-4D47-A75C-23C44A36B049}" srcOrd="0" destOrd="0" parTransId="{CF0015A8-80CE-4C93-8DAA-F7EED45D81DB}" sibTransId="{68DE031F-E4A4-4E49-8337-4E137421C0D0}"/>
    <dgm:cxn modelId="{40A33C5E-3908-48F1-A228-99D463B3D86F}" type="presOf" srcId="{B9F2AF94-F949-4220-A9B1-ACE43DF1E10E}" destId="{712A90E3-2587-495E-A641-5A04CFF5C945}" srcOrd="0" destOrd="0" presId="urn:microsoft.com/office/officeart/2005/8/layout/lProcess2"/>
    <dgm:cxn modelId="{18A15FB4-C540-402C-973C-192A9A5A2C79}" type="presParOf" srcId="{426D3F8F-4AEB-446A-A0BB-3F61490FE0C5}" destId="{2C1D5AB4-4CD9-4461-978D-3CA6D78C226B}" srcOrd="0" destOrd="0" presId="urn:microsoft.com/office/officeart/2005/8/layout/lProcess2"/>
    <dgm:cxn modelId="{6F998963-5F3A-4F6B-8236-1401A8F16E5C}" type="presParOf" srcId="{2C1D5AB4-4CD9-4461-978D-3CA6D78C226B}" destId="{EE722BE9-DBA5-45E1-98AA-17989029C6EF}" srcOrd="0" destOrd="0" presId="urn:microsoft.com/office/officeart/2005/8/layout/lProcess2"/>
    <dgm:cxn modelId="{AD6741A5-FA8F-417B-8AF5-762A03782456}" type="presParOf" srcId="{2C1D5AB4-4CD9-4461-978D-3CA6D78C226B}" destId="{82541601-A7E6-4555-8DE4-CAFE6F9C8EE1}" srcOrd="1" destOrd="0" presId="urn:microsoft.com/office/officeart/2005/8/layout/lProcess2"/>
    <dgm:cxn modelId="{1250C4DC-7FC4-4290-B446-D6B6A7900DA4}" type="presParOf" srcId="{2C1D5AB4-4CD9-4461-978D-3CA6D78C226B}" destId="{1DC609C1-54DF-4166-B0EB-B00C6C138303}" srcOrd="2" destOrd="0" presId="urn:microsoft.com/office/officeart/2005/8/layout/lProcess2"/>
    <dgm:cxn modelId="{18BC943A-C17D-4C91-9204-F66C382B8418}" type="presParOf" srcId="{1DC609C1-54DF-4166-B0EB-B00C6C138303}" destId="{8D19EDA0-7A6B-4B19-8A27-DC857E133FD1}" srcOrd="0" destOrd="0" presId="urn:microsoft.com/office/officeart/2005/8/layout/lProcess2"/>
    <dgm:cxn modelId="{868401BE-51E7-43DD-A969-F8D0A9ED879B}" type="presParOf" srcId="{8D19EDA0-7A6B-4B19-8A27-DC857E133FD1}" destId="{F18C63E2-56C8-4235-8185-9A6DE73AE77B}" srcOrd="0" destOrd="0" presId="urn:microsoft.com/office/officeart/2005/8/layout/lProcess2"/>
    <dgm:cxn modelId="{E06891CB-9993-4DF0-8E66-66F68EBDF8F4}" type="presParOf" srcId="{8D19EDA0-7A6B-4B19-8A27-DC857E133FD1}" destId="{3E82358B-7D8C-45A4-A146-E6020E2DAB02}" srcOrd="1" destOrd="0" presId="urn:microsoft.com/office/officeart/2005/8/layout/lProcess2"/>
    <dgm:cxn modelId="{56EBDF1B-A7CE-49F0-8E0B-9866932362E8}" type="presParOf" srcId="{8D19EDA0-7A6B-4B19-8A27-DC857E133FD1}" destId="{712A90E3-2587-495E-A641-5A04CFF5C945}" srcOrd="2" destOrd="0" presId="urn:microsoft.com/office/officeart/2005/8/layout/lProcess2"/>
    <dgm:cxn modelId="{9C4860E8-BD74-406B-ADD1-074FD568EE60}" type="presParOf" srcId="{426D3F8F-4AEB-446A-A0BB-3F61490FE0C5}" destId="{B7CD4E10-5856-48B2-83D9-05E14445A7A0}" srcOrd="1" destOrd="0" presId="urn:microsoft.com/office/officeart/2005/8/layout/lProcess2"/>
    <dgm:cxn modelId="{CE99CA15-7543-44D6-8FF1-910D32C6D8E8}" type="presParOf" srcId="{426D3F8F-4AEB-446A-A0BB-3F61490FE0C5}" destId="{18D1BCE0-C609-4279-8551-8752C66DB496}" srcOrd="2" destOrd="0" presId="urn:microsoft.com/office/officeart/2005/8/layout/lProcess2"/>
    <dgm:cxn modelId="{E9414B35-D7F6-4C0A-A66E-2FB03A9F52FB}" type="presParOf" srcId="{18D1BCE0-C609-4279-8551-8752C66DB496}" destId="{ABF3B9F2-83AA-4975-9206-C8FE64833B2F}" srcOrd="0" destOrd="0" presId="urn:microsoft.com/office/officeart/2005/8/layout/lProcess2"/>
    <dgm:cxn modelId="{3238B5FB-2AB1-419E-8607-7A9EFCB3B464}" type="presParOf" srcId="{18D1BCE0-C609-4279-8551-8752C66DB496}" destId="{E844FB77-33C0-48DB-A7CE-612EA2E99927}" srcOrd="1" destOrd="0" presId="urn:microsoft.com/office/officeart/2005/8/layout/lProcess2"/>
    <dgm:cxn modelId="{FDCA9A6D-DE7C-4B07-801B-9294390D6044}" type="presParOf" srcId="{18D1BCE0-C609-4279-8551-8752C66DB496}" destId="{A8A984B6-0121-4BB6-B5C1-DE336C843625}" srcOrd="2" destOrd="0" presId="urn:microsoft.com/office/officeart/2005/8/layout/lProcess2"/>
    <dgm:cxn modelId="{35CB8D74-B99D-4260-8076-113972D95C8C}" type="presParOf" srcId="{A8A984B6-0121-4BB6-B5C1-DE336C843625}" destId="{EC522E73-2497-4AD6-9857-537149C5AC00}" srcOrd="0" destOrd="0" presId="urn:microsoft.com/office/officeart/2005/8/layout/lProcess2"/>
    <dgm:cxn modelId="{1BB0EA69-4C4F-49B8-9850-0A0011529036}" type="presParOf" srcId="{EC522E73-2497-4AD6-9857-537149C5AC00}" destId="{91353E67-0AA8-4046-8403-0B697E9BF58E}" srcOrd="0" destOrd="0" presId="urn:microsoft.com/office/officeart/2005/8/layout/lProcess2"/>
    <dgm:cxn modelId="{CB044269-FF71-43FD-B85D-988A899B857D}" type="presParOf" srcId="{EC522E73-2497-4AD6-9857-537149C5AC00}" destId="{61E45AD3-5B3E-437B-AEC9-5306DBBCA71E}" srcOrd="1" destOrd="0" presId="urn:microsoft.com/office/officeart/2005/8/layout/lProcess2"/>
    <dgm:cxn modelId="{173DFDEB-E75E-49C3-BD98-B11218039127}" type="presParOf" srcId="{EC522E73-2497-4AD6-9857-537149C5AC00}" destId="{47999205-B041-45BA-B380-FDEE2B19BA48}" srcOrd="2" destOrd="0" presId="urn:microsoft.com/office/officeart/2005/8/layout/lProcess2"/>
    <dgm:cxn modelId="{E16FB302-9627-4140-9B4F-25162DE3C7D6}" type="presParOf" srcId="{426D3F8F-4AEB-446A-A0BB-3F61490FE0C5}" destId="{A13BB473-0526-4360-922B-21B0B8F50A67}" srcOrd="3" destOrd="0" presId="urn:microsoft.com/office/officeart/2005/8/layout/lProcess2"/>
    <dgm:cxn modelId="{7294B0F1-884C-442C-AB09-12005DCF79BE}" type="presParOf" srcId="{426D3F8F-4AEB-446A-A0BB-3F61490FE0C5}" destId="{A9996AFE-C305-45CE-9EC7-156ABBEEA34D}" srcOrd="4" destOrd="0" presId="urn:microsoft.com/office/officeart/2005/8/layout/lProcess2"/>
    <dgm:cxn modelId="{935AB86F-8F53-4B70-AE95-BAA01CB54F59}" type="presParOf" srcId="{A9996AFE-C305-45CE-9EC7-156ABBEEA34D}" destId="{B7428D37-02FC-483E-9EEF-A5D3CA635B4F}" srcOrd="0" destOrd="0" presId="urn:microsoft.com/office/officeart/2005/8/layout/lProcess2"/>
    <dgm:cxn modelId="{25A2B532-FA0E-4713-83B1-9DF66390C4D0}" type="presParOf" srcId="{A9996AFE-C305-45CE-9EC7-156ABBEEA34D}" destId="{28123866-C5A2-4F91-9DE6-66EF5D6F03C3}" srcOrd="1" destOrd="0" presId="urn:microsoft.com/office/officeart/2005/8/layout/lProcess2"/>
    <dgm:cxn modelId="{7B884207-D96C-473B-BCB5-B87AA64EDEB5}" type="presParOf" srcId="{A9996AFE-C305-45CE-9EC7-156ABBEEA34D}" destId="{98D3FC8B-3EF7-4351-ADAB-3F82A5E8896D}" srcOrd="2" destOrd="0" presId="urn:microsoft.com/office/officeart/2005/8/layout/lProcess2"/>
    <dgm:cxn modelId="{38AF8E77-CFDB-4BAE-A77C-0DBC0D2C11E2}" type="presParOf" srcId="{98D3FC8B-3EF7-4351-ADAB-3F82A5E8896D}" destId="{FDF00CE3-BD7B-46CE-B78E-65B2417F5E42}" srcOrd="0" destOrd="0" presId="urn:microsoft.com/office/officeart/2005/8/layout/lProcess2"/>
    <dgm:cxn modelId="{54CDA5C7-346B-462B-8199-8146087C90C8}" type="presParOf" srcId="{FDF00CE3-BD7B-46CE-B78E-65B2417F5E42}" destId="{22AA666F-1BEE-4DAD-8A94-B6037789DDD0}" srcOrd="0" destOrd="0" presId="urn:microsoft.com/office/officeart/2005/8/layout/lProcess2"/>
    <dgm:cxn modelId="{D8E55CD7-7CF7-4C3A-8FE4-AB52C3E9829D}" type="presParOf" srcId="{FDF00CE3-BD7B-46CE-B78E-65B2417F5E42}" destId="{E640CA35-BC89-4C8E-9F8A-9D297CF3B87D}" srcOrd="1" destOrd="0" presId="urn:microsoft.com/office/officeart/2005/8/layout/lProcess2"/>
    <dgm:cxn modelId="{A67450CA-2D26-41F0-96F5-6A849D4E9EC1}" type="presParOf" srcId="{FDF00CE3-BD7B-46CE-B78E-65B2417F5E42}" destId="{C7B0247C-5199-4441-94C2-7BA6F30D45C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7862A-CA43-422C-BD33-C9584B3B71B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1F328E-236A-4B99-A00B-A3398D1258B8}">
      <dgm:prSet phldrT="[Texte]"/>
      <dgm:spPr/>
      <dgm:t>
        <a:bodyPr/>
        <a:lstStyle/>
        <a:p>
          <a:r>
            <a:rPr lang="fr-FR" dirty="0" err="1" smtClean="0"/>
            <a:t>Being</a:t>
          </a:r>
          <a:endParaRPr lang="fr-FR" dirty="0"/>
        </a:p>
      </dgm:t>
    </dgm:pt>
    <dgm:pt modelId="{3893870D-E496-4CF7-BDA9-CB07858C1EC4}" type="parTrans" cxnId="{12A099AD-2DC4-4A01-81DD-0EA94DCB296B}">
      <dgm:prSet/>
      <dgm:spPr/>
      <dgm:t>
        <a:bodyPr/>
        <a:lstStyle/>
        <a:p>
          <a:endParaRPr lang="fr-FR"/>
        </a:p>
      </dgm:t>
    </dgm:pt>
    <dgm:pt modelId="{B446EBCB-1E35-4E5D-9991-4B6698B62AA2}" type="sibTrans" cxnId="{12A099AD-2DC4-4A01-81DD-0EA94DCB296B}">
      <dgm:prSet/>
      <dgm:spPr/>
      <dgm:t>
        <a:bodyPr/>
        <a:lstStyle/>
        <a:p>
          <a:endParaRPr lang="fr-FR"/>
        </a:p>
      </dgm:t>
    </dgm:pt>
    <dgm:pt modelId="{34CA7570-17BD-4F47-824F-B7420D9F6571}">
      <dgm:prSet phldrT="[Texte]" phldr="1"/>
      <dgm:spPr/>
      <dgm:t>
        <a:bodyPr/>
        <a:lstStyle/>
        <a:p>
          <a:endParaRPr lang="fr-FR"/>
        </a:p>
      </dgm:t>
    </dgm:pt>
    <dgm:pt modelId="{197B3060-D372-4E3D-81A2-0F7E36026DF0}" type="parTrans" cxnId="{E1CECB3A-9892-4AD8-BA86-FDA467068623}">
      <dgm:prSet/>
      <dgm:spPr/>
      <dgm:t>
        <a:bodyPr/>
        <a:lstStyle/>
        <a:p>
          <a:endParaRPr lang="fr-FR"/>
        </a:p>
      </dgm:t>
    </dgm:pt>
    <dgm:pt modelId="{26A79E0B-1825-41BD-8EBF-D68E73BDA04B}" type="sibTrans" cxnId="{E1CECB3A-9892-4AD8-BA86-FDA467068623}">
      <dgm:prSet/>
      <dgm:spPr/>
      <dgm:t>
        <a:bodyPr/>
        <a:lstStyle/>
        <a:p>
          <a:endParaRPr lang="fr-FR"/>
        </a:p>
      </dgm:t>
    </dgm:pt>
    <dgm:pt modelId="{C994CA4C-6EE9-4E0F-B8A1-5E6E5A7BA09C}">
      <dgm:prSet phldrT="[Texte]" phldr="1"/>
      <dgm:spPr/>
      <dgm:t>
        <a:bodyPr/>
        <a:lstStyle/>
        <a:p>
          <a:endParaRPr lang="fr-FR"/>
        </a:p>
      </dgm:t>
    </dgm:pt>
    <dgm:pt modelId="{330D857A-A83D-41AD-8429-0E5660256A0D}" type="parTrans" cxnId="{2A26D41C-12BE-460C-BF29-FC38FA075DC5}">
      <dgm:prSet/>
      <dgm:spPr/>
      <dgm:t>
        <a:bodyPr/>
        <a:lstStyle/>
        <a:p>
          <a:endParaRPr lang="fr-FR"/>
        </a:p>
      </dgm:t>
    </dgm:pt>
    <dgm:pt modelId="{E511BFC6-10D1-4D12-8569-B77A8F127892}" type="sibTrans" cxnId="{2A26D41C-12BE-460C-BF29-FC38FA075DC5}">
      <dgm:prSet/>
      <dgm:spPr/>
      <dgm:t>
        <a:bodyPr/>
        <a:lstStyle/>
        <a:p>
          <a:endParaRPr lang="fr-FR"/>
        </a:p>
      </dgm:t>
    </dgm:pt>
    <dgm:pt modelId="{F104C81D-677A-4EF7-B243-809B752EF61C}">
      <dgm:prSet phldrT="[Texte]"/>
      <dgm:spPr/>
      <dgm:t>
        <a:bodyPr/>
        <a:lstStyle/>
        <a:p>
          <a:r>
            <a:rPr lang="fr-FR" dirty="0" err="1" smtClean="0"/>
            <a:t>Entity</a:t>
          </a:r>
          <a:endParaRPr lang="fr-FR" dirty="0"/>
        </a:p>
      </dgm:t>
    </dgm:pt>
    <dgm:pt modelId="{7BAC99F2-890F-49C6-839E-4ECCAA13DADE}" type="parTrans" cxnId="{4098789C-5776-4BB8-9D22-F0D525049CB6}">
      <dgm:prSet/>
      <dgm:spPr/>
      <dgm:t>
        <a:bodyPr/>
        <a:lstStyle/>
        <a:p>
          <a:endParaRPr lang="fr-FR"/>
        </a:p>
      </dgm:t>
    </dgm:pt>
    <dgm:pt modelId="{6FC9685F-D810-4226-BD0D-DE41C67F0AAF}" type="sibTrans" cxnId="{4098789C-5776-4BB8-9D22-F0D525049CB6}">
      <dgm:prSet/>
      <dgm:spPr/>
      <dgm:t>
        <a:bodyPr/>
        <a:lstStyle/>
        <a:p>
          <a:endParaRPr lang="fr-FR"/>
        </a:p>
      </dgm:t>
    </dgm:pt>
    <dgm:pt modelId="{63772B85-5284-41C9-A89E-2E1C609BD7F8}">
      <dgm:prSet phldrT="[Texte]" phldr="1"/>
      <dgm:spPr/>
      <dgm:t>
        <a:bodyPr/>
        <a:lstStyle/>
        <a:p>
          <a:endParaRPr lang="fr-FR"/>
        </a:p>
      </dgm:t>
    </dgm:pt>
    <dgm:pt modelId="{9A002609-AD2F-4588-B35E-A1730D05B03C}" type="parTrans" cxnId="{89F9FED1-D086-45FF-9AAE-94133538B36C}">
      <dgm:prSet/>
      <dgm:spPr/>
      <dgm:t>
        <a:bodyPr/>
        <a:lstStyle/>
        <a:p>
          <a:endParaRPr lang="fr-FR"/>
        </a:p>
      </dgm:t>
    </dgm:pt>
    <dgm:pt modelId="{73226E85-6121-4763-8600-6865C09D1C8C}" type="sibTrans" cxnId="{89F9FED1-D086-45FF-9AAE-94133538B36C}">
      <dgm:prSet/>
      <dgm:spPr/>
      <dgm:t>
        <a:bodyPr/>
        <a:lstStyle/>
        <a:p>
          <a:endParaRPr lang="fr-FR"/>
        </a:p>
      </dgm:t>
    </dgm:pt>
    <dgm:pt modelId="{C1258616-4829-4B64-9DDE-76DA9F7350EC}">
      <dgm:prSet phldrT="[Texte]" phldr="1"/>
      <dgm:spPr/>
      <dgm:t>
        <a:bodyPr/>
        <a:lstStyle/>
        <a:p>
          <a:endParaRPr lang="fr-FR" dirty="0"/>
        </a:p>
      </dgm:t>
    </dgm:pt>
    <dgm:pt modelId="{1FF73250-0ECC-4ECF-9609-DCB832B22634}" type="parTrans" cxnId="{03A48311-C1BB-436F-9931-D123479A862B}">
      <dgm:prSet/>
      <dgm:spPr/>
      <dgm:t>
        <a:bodyPr/>
        <a:lstStyle/>
        <a:p>
          <a:endParaRPr lang="fr-FR"/>
        </a:p>
      </dgm:t>
    </dgm:pt>
    <dgm:pt modelId="{4146AB7A-87DA-4408-8BAD-0BE3B8B50A8D}" type="sibTrans" cxnId="{03A48311-C1BB-436F-9931-D123479A862B}">
      <dgm:prSet/>
      <dgm:spPr/>
      <dgm:t>
        <a:bodyPr/>
        <a:lstStyle/>
        <a:p>
          <a:endParaRPr lang="fr-FR"/>
        </a:p>
      </dgm:t>
    </dgm:pt>
    <dgm:pt modelId="{4D80E110-6A81-4EAB-A6A0-57715BA06E35}">
      <dgm:prSet phldrT="[Texte]"/>
      <dgm:spPr/>
      <dgm:t>
        <a:bodyPr/>
        <a:lstStyle/>
        <a:p>
          <a:r>
            <a:rPr lang="fr-FR" dirty="0" smtClean="0"/>
            <a:t>Item</a:t>
          </a:r>
          <a:endParaRPr lang="fr-FR" dirty="0"/>
        </a:p>
      </dgm:t>
    </dgm:pt>
    <dgm:pt modelId="{D5935A52-7326-48A7-8375-52B9B9C3AA04}" type="parTrans" cxnId="{7BB4C90C-BFDD-4E11-AFD9-40B2B1C441CD}">
      <dgm:prSet/>
      <dgm:spPr/>
      <dgm:t>
        <a:bodyPr/>
        <a:lstStyle/>
        <a:p>
          <a:endParaRPr lang="fr-FR"/>
        </a:p>
      </dgm:t>
    </dgm:pt>
    <dgm:pt modelId="{A5F59787-1F91-4523-880E-5ED6730CDEEC}" type="sibTrans" cxnId="{7BB4C90C-BFDD-4E11-AFD9-40B2B1C441CD}">
      <dgm:prSet/>
      <dgm:spPr/>
      <dgm:t>
        <a:bodyPr/>
        <a:lstStyle/>
        <a:p>
          <a:endParaRPr lang="fr-FR"/>
        </a:p>
      </dgm:t>
    </dgm:pt>
    <dgm:pt modelId="{BBD601B2-CED0-4F93-8103-BF95BB7192DB}">
      <dgm:prSet phldrT="[Texte]"/>
      <dgm:spPr/>
      <dgm:t>
        <a:bodyPr/>
        <a:lstStyle/>
        <a:p>
          <a:r>
            <a:rPr lang="fr-FR" dirty="0" err="1" smtClean="0"/>
            <a:t>Attribute</a:t>
          </a:r>
          <a:endParaRPr lang="fr-FR" dirty="0"/>
        </a:p>
      </dgm:t>
    </dgm:pt>
    <dgm:pt modelId="{040B9EBB-5969-4AC4-A769-17B2A1D54AB4}" type="parTrans" cxnId="{3F1498B8-87A1-478D-A1D2-42A592D627F4}">
      <dgm:prSet/>
      <dgm:spPr/>
      <dgm:t>
        <a:bodyPr/>
        <a:lstStyle/>
        <a:p>
          <a:endParaRPr lang="fr-FR"/>
        </a:p>
      </dgm:t>
    </dgm:pt>
    <dgm:pt modelId="{8269EB91-F641-494F-8789-768AB451749A}" type="sibTrans" cxnId="{3F1498B8-87A1-478D-A1D2-42A592D627F4}">
      <dgm:prSet/>
      <dgm:spPr/>
      <dgm:t>
        <a:bodyPr/>
        <a:lstStyle/>
        <a:p>
          <a:endParaRPr lang="fr-FR"/>
        </a:p>
      </dgm:t>
    </dgm:pt>
    <dgm:pt modelId="{A2A92BFE-4651-4554-8D22-05669A741E1B}">
      <dgm:prSet phldrT="[Texte]"/>
      <dgm:spPr/>
      <dgm:t>
        <a:bodyPr/>
        <a:lstStyle/>
        <a:p>
          <a:r>
            <a:rPr lang="fr-FR" dirty="0" smtClean="0"/>
            <a:t>State</a:t>
          </a:r>
          <a:endParaRPr lang="fr-FR" dirty="0"/>
        </a:p>
      </dgm:t>
    </dgm:pt>
    <dgm:pt modelId="{3419B371-CFFB-43CA-94FB-BABAF396AFD3}" type="parTrans" cxnId="{AF459DE9-71B4-4F74-B7E7-52B4043057BA}">
      <dgm:prSet/>
      <dgm:spPr/>
      <dgm:t>
        <a:bodyPr/>
        <a:lstStyle/>
        <a:p>
          <a:endParaRPr lang="fr-FR"/>
        </a:p>
      </dgm:t>
    </dgm:pt>
    <dgm:pt modelId="{3EFD0EC1-DF4F-4F3D-A1CE-901FFBA3BB54}" type="sibTrans" cxnId="{AF459DE9-71B4-4F74-B7E7-52B4043057BA}">
      <dgm:prSet/>
      <dgm:spPr/>
      <dgm:t>
        <a:bodyPr/>
        <a:lstStyle/>
        <a:p>
          <a:endParaRPr lang="fr-FR"/>
        </a:p>
      </dgm:t>
    </dgm:pt>
    <dgm:pt modelId="{E8A1CB9F-A455-4C05-A74F-63B821E54AFE}">
      <dgm:prSet phldrT="[Texte]"/>
      <dgm:spPr/>
      <dgm:t>
        <a:bodyPr/>
        <a:lstStyle/>
        <a:p>
          <a:r>
            <a:rPr lang="fr-FR" dirty="0" smtClean="0"/>
            <a:t>Type ( </a:t>
          </a:r>
          <a:r>
            <a:rPr lang="fr-FR" dirty="0" err="1" smtClean="0"/>
            <a:t>from</a:t>
          </a:r>
          <a:r>
            <a:rPr lang="fr-FR" dirty="0" smtClean="0"/>
            <a:t> </a:t>
          </a:r>
          <a:r>
            <a:rPr lang="fr-FR" dirty="0" err="1" smtClean="0"/>
            <a:t>db</a:t>
          </a:r>
          <a:r>
            <a:rPr lang="fr-FR" dirty="0" smtClean="0"/>
            <a:t> )</a:t>
          </a:r>
          <a:endParaRPr lang="fr-FR" dirty="0"/>
        </a:p>
      </dgm:t>
    </dgm:pt>
    <dgm:pt modelId="{AFD44C87-749F-41F6-9BA2-C32D71F13A05}" type="parTrans" cxnId="{A7091586-5ABC-48DF-A291-48BC3DDF0678}">
      <dgm:prSet/>
      <dgm:spPr/>
      <dgm:t>
        <a:bodyPr/>
        <a:lstStyle/>
        <a:p>
          <a:endParaRPr lang="fr-FR"/>
        </a:p>
      </dgm:t>
    </dgm:pt>
    <dgm:pt modelId="{B70F5904-0EFB-4AC5-B619-51A0813CFF7E}" type="sibTrans" cxnId="{A7091586-5ABC-48DF-A291-48BC3DDF0678}">
      <dgm:prSet/>
      <dgm:spPr/>
      <dgm:t>
        <a:bodyPr/>
        <a:lstStyle/>
        <a:p>
          <a:endParaRPr lang="fr-FR"/>
        </a:p>
      </dgm:t>
    </dgm:pt>
    <dgm:pt modelId="{E0AFDD0D-7CDC-4F94-85BA-2108FCED23E1}" type="pres">
      <dgm:prSet presAssocID="{3AE7862A-CA43-422C-BD33-C9584B3B71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0A62FA-835E-48AF-A1EF-757ECD41B10B}" type="pres">
      <dgm:prSet presAssocID="{8D1F328E-236A-4B99-A00B-A3398D1258B8}" presName="root" presStyleCnt="0"/>
      <dgm:spPr/>
    </dgm:pt>
    <dgm:pt modelId="{5890C097-1F65-408B-99B3-EB4A7F01EB0F}" type="pres">
      <dgm:prSet presAssocID="{8D1F328E-236A-4B99-A00B-A3398D1258B8}" presName="rootComposite" presStyleCnt="0"/>
      <dgm:spPr/>
    </dgm:pt>
    <dgm:pt modelId="{04C22AE3-7DD6-400E-8ECF-F4106801C2AF}" type="pres">
      <dgm:prSet presAssocID="{8D1F328E-236A-4B99-A00B-A3398D1258B8}" presName="rootText" presStyleLbl="node1" presStyleIdx="0" presStyleCnt="6"/>
      <dgm:spPr/>
    </dgm:pt>
    <dgm:pt modelId="{B5149DBA-0E60-4F09-AD4B-DCF733B2B373}" type="pres">
      <dgm:prSet presAssocID="{8D1F328E-236A-4B99-A00B-A3398D1258B8}" presName="rootConnector" presStyleLbl="node1" presStyleIdx="0" presStyleCnt="6"/>
      <dgm:spPr/>
    </dgm:pt>
    <dgm:pt modelId="{DB608657-DF06-476A-9FE9-554FFBA564B7}" type="pres">
      <dgm:prSet presAssocID="{8D1F328E-236A-4B99-A00B-A3398D1258B8}" presName="childShape" presStyleCnt="0"/>
      <dgm:spPr/>
    </dgm:pt>
    <dgm:pt modelId="{D2DD8BB9-8070-45FA-806C-0CD5028C6EA0}" type="pres">
      <dgm:prSet presAssocID="{197B3060-D372-4E3D-81A2-0F7E36026DF0}" presName="Name13" presStyleLbl="parChTrans1D2" presStyleIdx="0" presStyleCnt="4"/>
      <dgm:spPr/>
    </dgm:pt>
    <dgm:pt modelId="{1583FAFD-B6FA-463F-BB06-FC17A3B68E64}" type="pres">
      <dgm:prSet presAssocID="{34CA7570-17BD-4F47-824F-B7420D9F6571}" presName="childText" presStyleLbl="bgAcc1" presStyleIdx="0" presStyleCnt="4">
        <dgm:presLayoutVars>
          <dgm:bulletEnabled val="1"/>
        </dgm:presLayoutVars>
      </dgm:prSet>
      <dgm:spPr/>
    </dgm:pt>
    <dgm:pt modelId="{3C6E5CF7-203C-4872-B4CB-FCB141944564}" type="pres">
      <dgm:prSet presAssocID="{330D857A-A83D-41AD-8429-0E5660256A0D}" presName="Name13" presStyleLbl="parChTrans1D2" presStyleIdx="1" presStyleCnt="4"/>
      <dgm:spPr/>
    </dgm:pt>
    <dgm:pt modelId="{BB9990E5-3BBB-4312-8FB4-971CCF175A5C}" type="pres">
      <dgm:prSet presAssocID="{C994CA4C-6EE9-4E0F-B8A1-5E6E5A7BA09C}" presName="childText" presStyleLbl="bgAcc1" presStyleIdx="1" presStyleCnt="4">
        <dgm:presLayoutVars>
          <dgm:bulletEnabled val="1"/>
        </dgm:presLayoutVars>
      </dgm:prSet>
      <dgm:spPr/>
    </dgm:pt>
    <dgm:pt modelId="{28CF3AC2-9A9A-406C-AB24-8574F2145685}" type="pres">
      <dgm:prSet presAssocID="{F104C81D-677A-4EF7-B243-809B752EF61C}" presName="root" presStyleCnt="0"/>
      <dgm:spPr/>
    </dgm:pt>
    <dgm:pt modelId="{861DCBBF-0227-48AD-B923-64A891B34A0E}" type="pres">
      <dgm:prSet presAssocID="{F104C81D-677A-4EF7-B243-809B752EF61C}" presName="rootComposite" presStyleCnt="0"/>
      <dgm:spPr/>
    </dgm:pt>
    <dgm:pt modelId="{C7CB1307-D867-427C-8F95-680FE01F0255}" type="pres">
      <dgm:prSet presAssocID="{F104C81D-677A-4EF7-B243-809B752EF61C}" presName="rootText" presStyleLbl="node1" presStyleIdx="1" presStyleCnt="6"/>
      <dgm:spPr/>
      <dgm:t>
        <a:bodyPr/>
        <a:lstStyle/>
        <a:p>
          <a:endParaRPr lang="fr-FR"/>
        </a:p>
      </dgm:t>
    </dgm:pt>
    <dgm:pt modelId="{AC75F608-676E-48F5-AD82-344DB96CC9AE}" type="pres">
      <dgm:prSet presAssocID="{F104C81D-677A-4EF7-B243-809B752EF61C}" presName="rootConnector" presStyleLbl="node1" presStyleIdx="1" presStyleCnt="6"/>
      <dgm:spPr/>
    </dgm:pt>
    <dgm:pt modelId="{2D1B0E6E-C06E-4C20-9E48-1A821F1EC8A6}" type="pres">
      <dgm:prSet presAssocID="{F104C81D-677A-4EF7-B243-809B752EF61C}" presName="childShape" presStyleCnt="0"/>
      <dgm:spPr/>
    </dgm:pt>
    <dgm:pt modelId="{E259A7E5-40D2-4370-9380-519ACC4B90B1}" type="pres">
      <dgm:prSet presAssocID="{9A002609-AD2F-4588-B35E-A1730D05B03C}" presName="Name13" presStyleLbl="parChTrans1D2" presStyleIdx="2" presStyleCnt="4"/>
      <dgm:spPr/>
    </dgm:pt>
    <dgm:pt modelId="{001A7E61-E528-4299-8771-23867FE7BF92}" type="pres">
      <dgm:prSet presAssocID="{63772B85-5284-41C9-A89E-2E1C609BD7F8}" presName="childText" presStyleLbl="bgAcc1" presStyleIdx="2" presStyleCnt="4">
        <dgm:presLayoutVars>
          <dgm:bulletEnabled val="1"/>
        </dgm:presLayoutVars>
      </dgm:prSet>
      <dgm:spPr/>
    </dgm:pt>
    <dgm:pt modelId="{788634DF-6EBB-44A4-8C26-4182F541E540}" type="pres">
      <dgm:prSet presAssocID="{1FF73250-0ECC-4ECF-9609-DCB832B22634}" presName="Name13" presStyleLbl="parChTrans1D2" presStyleIdx="3" presStyleCnt="4"/>
      <dgm:spPr/>
    </dgm:pt>
    <dgm:pt modelId="{E36CB4E2-DE52-4E9F-AEB1-9B615E45906D}" type="pres">
      <dgm:prSet presAssocID="{C1258616-4829-4B64-9DDE-76DA9F7350EC}" presName="childText" presStyleLbl="bgAcc1" presStyleIdx="3" presStyleCnt="4">
        <dgm:presLayoutVars>
          <dgm:bulletEnabled val="1"/>
        </dgm:presLayoutVars>
      </dgm:prSet>
      <dgm:spPr/>
    </dgm:pt>
    <dgm:pt modelId="{7E1F32D0-0785-404A-8BE6-76278BCD06FB}" type="pres">
      <dgm:prSet presAssocID="{4D80E110-6A81-4EAB-A6A0-57715BA06E35}" presName="root" presStyleCnt="0"/>
      <dgm:spPr/>
    </dgm:pt>
    <dgm:pt modelId="{953D5298-9631-44D8-9938-D1A374EB30D6}" type="pres">
      <dgm:prSet presAssocID="{4D80E110-6A81-4EAB-A6A0-57715BA06E35}" presName="rootComposite" presStyleCnt="0"/>
      <dgm:spPr/>
    </dgm:pt>
    <dgm:pt modelId="{EBDC714F-823B-4FFC-B809-D045EFD95836}" type="pres">
      <dgm:prSet presAssocID="{4D80E110-6A81-4EAB-A6A0-57715BA06E35}" presName="rootText" presStyleLbl="node1" presStyleIdx="2" presStyleCnt="6"/>
      <dgm:spPr/>
    </dgm:pt>
    <dgm:pt modelId="{C110E807-ACF9-47DA-B600-00B66C55B7D6}" type="pres">
      <dgm:prSet presAssocID="{4D80E110-6A81-4EAB-A6A0-57715BA06E35}" presName="rootConnector" presStyleLbl="node1" presStyleIdx="2" presStyleCnt="6"/>
      <dgm:spPr/>
    </dgm:pt>
    <dgm:pt modelId="{80F56A79-7316-445E-94E5-EFBA34407176}" type="pres">
      <dgm:prSet presAssocID="{4D80E110-6A81-4EAB-A6A0-57715BA06E35}" presName="childShape" presStyleCnt="0"/>
      <dgm:spPr/>
    </dgm:pt>
    <dgm:pt modelId="{21985878-E660-4C7B-B2EC-DB6ED4CA459F}" type="pres">
      <dgm:prSet presAssocID="{BBD601B2-CED0-4F93-8103-BF95BB7192DB}" presName="root" presStyleCnt="0"/>
      <dgm:spPr/>
    </dgm:pt>
    <dgm:pt modelId="{BC5C7E6C-13AC-4974-A491-839A9467F3E8}" type="pres">
      <dgm:prSet presAssocID="{BBD601B2-CED0-4F93-8103-BF95BB7192DB}" presName="rootComposite" presStyleCnt="0"/>
      <dgm:spPr/>
    </dgm:pt>
    <dgm:pt modelId="{0F0443D2-1FE2-44CB-A1D0-8C4F9B983A7E}" type="pres">
      <dgm:prSet presAssocID="{BBD601B2-CED0-4F93-8103-BF95BB7192DB}" presName="rootText" presStyleLbl="node1" presStyleIdx="3" presStyleCnt="6"/>
      <dgm:spPr/>
    </dgm:pt>
    <dgm:pt modelId="{18671A63-5F95-404D-AA2F-E2CAE6945C7B}" type="pres">
      <dgm:prSet presAssocID="{BBD601B2-CED0-4F93-8103-BF95BB7192DB}" presName="rootConnector" presStyleLbl="node1" presStyleIdx="3" presStyleCnt="6"/>
      <dgm:spPr/>
    </dgm:pt>
    <dgm:pt modelId="{3125DD05-3453-41B0-B3BC-A1C4E6A367F7}" type="pres">
      <dgm:prSet presAssocID="{BBD601B2-CED0-4F93-8103-BF95BB7192DB}" presName="childShape" presStyleCnt="0"/>
      <dgm:spPr/>
    </dgm:pt>
    <dgm:pt modelId="{D60FAA8F-7477-40BB-9401-13505DA29CD6}" type="pres">
      <dgm:prSet presAssocID="{A2A92BFE-4651-4554-8D22-05669A741E1B}" presName="root" presStyleCnt="0"/>
      <dgm:spPr/>
    </dgm:pt>
    <dgm:pt modelId="{11EFC20B-C304-4B64-8ACB-DF604D3F06EA}" type="pres">
      <dgm:prSet presAssocID="{A2A92BFE-4651-4554-8D22-05669A741E1B}" presName="rootComposite" presStyleCnt="0"/>
      <dgm:spPr/>
    </dgm:pt>
    <dgm:pt modelId="{6AF33BD6-B308-41FE-8D29-2A1405439214}" type="pres">
      <dgm:prSet presAssocID="{A2A92BFE-4651-4554-8D22-05669A741E1B}" presName="rootText" presStyleLbl="node1" presStyleIdx="4" presStyleCnt="6"/>
      <dgm:spPr/>
    </dgm:pt>
    <dgm:pt modelId="{D883165C-C435-4B61-A726-5AA3B08F0BA5}" type="pres">
      <dgm:prSet presAssocID="{A2A92BFE-4651-4554-8D22-05669A741E1B}" presName="rootConnector" presStyleLbl="node1" presStyleIdx="4" presStyleCnt="6"/>
      <dgm:spPr/>
    </dgm:pt>
    <dgm:pt modelId="{408C3E42-A916-4CF4-A3A8-B471468E32ED}" type="pres">
      <dgm:prSet presAssocID="{A2A92BFE-4651-4554-8D22-05669A741E1B}" presName="childShape" presStyleCnt="0"/>
      <dgm:spPr/>
    </dgm:pt>
    <dgm:pt modelId="{1414A584-4D4C-422A-B949-BE03F82DD0E3}" type="pres">
      <dgm:prSet presAssocID="{E8A1CB9F-A455-4C05-A74F-63B821E54AFE}" presName="root" presStyleCnt="0"/>
      <dgm:spPr/>
    </dgm:pt>
    <dgm:pt modelId="{F3F93AF3-C2B0-44B6-81C1-49A77D9D7211}" type="pres">
      <dgm:prSet presAssocID="{E8A1CB9F-A455-4C05-A74F-63B821E54AFE}" presName="rootComposite" presStyleCnt="0"/>
      <dgm:spPr/>
    </dgm:pt>
    <dgm:pt modelId="{D376432D-42BB-44AA-A717-03C7B37FA027}" type="pres">
      <dgm:prSet presAssocID="{E8A1CB9F-A455-4C05-A74F-63B821E54AFE}" presName="rootText" presStyleLbl="node1" presStyleIdx="5" presStyleCnt="6"/>
      <dgm:spPr/>
    </dgm:pt>
    <dgm:pt modelId="{77006A77-4AB0-469F-BE10-45EB838279CA}" type="pres">
      <dgm:prSet presAssocID="{E8A1CB9F-A455-4C05-A74F-63B821E54AFE}" presName="rootConnector" presStyleLbl="node1" presStyleIdx="5" presStyleCnt="6"/>
      <dgm:spPr/>
    </dgm:pt>
    <dgm:pt modelId="{6D0BC0D5-C704-4249-8C3B-131EEB7CE7D9}" type="pres">
      <dgm:prSet presAssocID="{E8A1CB9F-A455-4C05-A74F-63B821E54AFE}" presName="childShape" presStyleCnt="0"/>
      <dgm:spPr/>
    </dgm:pt>
  </dgm:ptLst>
  <dgm:cxnLst>
    <dgm:cxn modelId="{AF459DE9-71B4-4F74-B7E7-52B4043057BA}" srcId="{3AE7862A-CA43-422C-BD33-C9584B3B71BE}" destId="{A2A92BFE-4651-4554-8D22-05669A741E1B}" srcOrd="4" destOrd="0" parTransId="{3419B371-CFFB-43CA-94FB-BABAF396AFD3}" sibTransId="{3EFD0EC1-DF4F-4F3D-A1CE-901FFBA3BB54}"/>
    <dgm:cxn modelId="{E30B4C86-A77A-447A-B457-DD601FDB5F56}" type="presOf" srcId="{330D857A-A83D-41AD-8429-0E5660256A0D}" destId="{3C6E5CF7-203C-4872-B4CB-FCB141944564}" srcOrd="0" destOrd="0" presId="urn:microsoft.com/office/officeart/2005/8/layout/hierarchy3"/>
    <dgm:cxn modelId="{E1CECB3A-9892-4AD8-BA86-FDA467068623}" srcId="{8D1F328E-236A-4B99-A00B-A3398D1258B8}" destId="{34CA7570-17BD-4F47-824F-B7420D9F6571}" srcOrd="0" destOrd="0" parTransId="{197B3060-D372-4E3D-81A2-0F7E36026DF0}" sibTransId="{26A79E0B-1825-41BD-8EBF-D68E73BDA04B}"/>
    <dgm:cxn modelId="{4098789C-5776-4BB8-9D22-F0D525049CB6}" srcId="{3AE7862A-CA43-422C-BD33-C9584B3B71BE}" destId="{F104C81D-677A-4EF7-B243-809B752EF61C}" srcOrd="1" destOrd="0" parTransId="{7BAC99F2-890F-49C6-839E-4ECCAA13DADE}" sibTransId="{6FC9685F-D810-4226-BD0D-DE41C67F0AAF}"/>
    <dgm:cxn modelId="{3F1498B8-87A1-478D-A1D2-42A592D627F4}" srcId="{3AE7862A-CA43-422C-BD33-C9584B3B71BE}" destId="{BBD601B2-CED0-4F93-8103-BF95BB7192DB}" srcOrd="3" destOrd="0" parTransId="{040B9EBB-5969-4AC4-A769-17B2A1D54AB4}" sibTransId="{8269EB91-F641-494F-8789-768AB451749A}"/>
    <dgm:cxn modelId="{533965F7-1A22-4B0C-B2D5-9C6660047ABA}" type="presOf" srcId="{8D1F328E-236A-4B99-A00B-A3398D1258B8}" destId="{04C22AE3-7DD6-400E-8ECF-F4106801C2AF}" srcOrd="0" destOrd="0" presId="urn:microsoft.com/office/officeart/2005/8/layout/hierarchy3"/>
    <dgm:cxn modelId="{7BB4C90C-BFDD-4E11-AFD9-40B2B1C441CD}" srcId="{3AE7862A-CA43-422C-BD33-C9584B3B71BE}" destId="{4D80E110-6A81-4EAB-A6A0-57715BA06E35}" srcOrd="2" destOrd="0" parTransId="{D5935A52-7326-48A7-8375-52B9B9C3AA04}" sibTransId="{A5F59787-1F91-4523-880E-5ED6730CDEEC}"/>
    <dgm:cxn modelId="{C9A6F9BE-03EA-4DA2-8D5C-BE145AD96E34}" type="presOf" srcId="{A2A92BFE-4651-4554-8D22-05669A741E1B}" destId="{D883165C-C435-4B61-A726-5AA3B08F0BA5}" srcOrd="1" destOrd="0" presId="urn:microsoft.com/office/officeart/2005/8/layout/hierarchy3"/>
    <dgm:cxn modelId="{BA852FA9-BE39-49BA-BD2D-8C79CF9DD198}" type="presOf" srcId="{4D80E110-6A81-4EAB-A6A0-57715BA06E35}" destId="{C110E807-ACF9-47DA-B600-00B66C55B7D6}" srcOrd="1" destOrd="0" presId="urn:microsoft.com/office/officeart/2005/8/layout/hierarchy3"/>
    <dgm:cxn modelId="{A7091586-5ABC-48DF-A291-48BC3DDF0678}" srcId="{3AE7862A-CA43-422C-BD33-C9584B3B71BE}" destId="{E8A1CB9F-A455-4C05-A74F-63B821E54AFE}" srcOrd="5" destOrd="0" parTransId="{AFD44C87-749F-41F6-9BA2-C32D71F13A05}" sibTransId="{B70F5904-0EFB-4AC5-B619-51A0813CFF7E}"/>
    <dgm:cxn modelId="{89F9FED1-D086-45FF-9AAE-94133538B36C}" srcId="{F104C81D-677A-4EF7-B243-809B752EF61C}" destId="{63772B85-5284-41C9-A89E-2E1C609BD7F8}" srcOrd="0" destOrd="0" parTransId="{9A002609-AD2F-4588-B35E-A1730D05B03C}" sibTransId="{73226E85-6121-4763-8600-6865C09D1C8C}"/>
    <dgm:cxn modelId="{6CDCEC6E-C5E6-4F92-944D-A26E8207C6DB}" type="presOf" srcId="{F104C81D-677A-4EF7-B243-809B752EF61C}" destId="{AC75F608-676E-48F5-AD82-344DB96CC9AE}" srcOrd="1" destOrd="0" presId="urn:microsoft.com/office/officeart/2005/8/layout/hierarchy3"/>
    <dgm:cxn modelId="{EDC94BE8-7216-4BB5-AA60-6F9BCC95AF91}" type="presOf" srcId="{8D1F328E-236A-4B99-A00B-A3398D1258B8}" destId="{B5149DBA-0E60-4F09-AD4B-DCF733B2B373}" srcOrd="1" destOrd="0" presId="urn:microsoft.com/office/officeart/2005/8/layout/hierarchy3"/>
    <dgm:cxn modelId="{2A26D41C-12BE-460C-BF29-FC38FA075DC5}" srcId="{8D1F328E-236A-4B99-A00B-A3398D1258B8}" destId="{C994CA4C-6EE9-4E0F-B8A1-5E6E5A7BA09C}" srcOrd="1" destOrd="0" parTransId="{330D857A-A83D-41AD-8429-0E5660256A0D}" sibTransId="{E511BFC6-10D1-4D12-8569-B77A8F127892}"/>
    <dgm:cxn modelId="{89EE3B07-B2EC-4127-9114-B212A1AAABF2}" type="presOf" srcId="{9A002609-AD2F-4588-B35E-A1730D05B03C}" destId="{E259A7E5-40D2-4370-9380-519ACC4B90B1}" srcOrd="0" destOrd="0" presId="urn:microsoft.com/office/officeart/2005/8/layout/hierarchy3"/>
    <dgm:cxn modelId="{03A48311-C1BB-436F-9931-D123479A862B}" srcId="{F104C81D-677A-4EF7-B243-809B752EF61C}" destId="{C1258616-4829-4B64-9DDE-76DA9F7350EC}" srcOrd="1" destOrd="0" parTransId="{1FF73250-0ECC-4ECF-9609-DCB832B22634}" sibTransId="{4146AB7A-87DA-4408-8BAD-0BE3B8B50A8D}"/>
    <dgm:cxn modelId="{0C08FD6B-BED0-42BE-B387-14F29A2CC65E}" type="presOf" srcId="{3AE7862A-CA43-422C-BD33-C9584B3B71BE}" destId="{E0AFDD0D-7CDC-4F94-85BA-2108FCED23E1}" srcOrd="0" destOrd="0" presId="urn:microsoft.com/office/officeart/2005/8/layout/hierarchy3"/>
    <dgm:cxn modelId="{95011C8C-FE2A-4793-9F11-5A98A1F0648E}" type="presOf" srcId="{C1258616-4829-4B64-9DDE-76DA9F7350EC}" destId="{E36CB4E2-DE52-4E9F-AEB1-9B615E45906D}" srcOrd="0" destOrd="0" presId="urn:microsoft.com/office/officeart/2005/8/layout/hierarchy3"/>
    <dgm:cxn modelId="{1EFAD487-4930-4C49-845E-8A7979DE2BD9}" type="presOf" srcId="{BBD601B2-CED0-4F93-8103-BF95BB7192DB}" destId="{0F0443D2-1FE2-44CB-A1D0-8C4F9B983A7E}" srcOrd="0" destOrd="0" presId="urn:microsoft.com/office/officeart/2005/8/layout/hierarchy3"/>
    <dgm:cxn modelId="{98B8CBF6-32F6-4A90-BAE2-785367EEC8F0}" type="presOf" srcId="{63772B85-5284-41C9-A89E-2E1C609BD7F8}" destId="{001A7E61-E528-4299-8771-23867FE7BF92}" srcOrd="0" destOrd="0" presId="urn:microsoft.com/office/officeart/2005/8/layout/hierarchy3"/>
    <dgm:cxn modelId="{B54147DC-3798-4136-A80E-8B2B62B96BB5}" type="presOf" srcId="{A2A92BFE-4651-4554-8D22-05669A741E1B}" destId="{6AF33BD6-B308-41FE-8D29-2A1405439214}" srcOrd="0" destOrd="0" presId="urn:microsoft.com/office/officeart/2005/8/layout/hierarchy3"/>
    <dgm:cxn modelId="{C5E9D71A-2D30-49A7-8836-69C8F2B05F57}" type="presOf" srcId="{E8A1CB9F-A455-4C05-A74F-63B821E54AFE}" destId="{D376432D-42BB-44AA-A717-03C7B37FA027}" srcOrd="0" destOrd="0" presId="urn:microsoft.com/office/officeart/2005/8/layout/hierarchy3"/>
    <dgm:cxn modelId="{DFA061E6-165C-482F-B42E-74F1C27E235C}" type="presOf" srcId="{34CA7570-17BD-4F47-824F-B7420D9F6571}" destId="{1583FAFD-B6FA-463F-BB06-FC17A3B68E64}" srcOrd="0" destOrd="0" presId="urn:microsoft.com/office/officeart/2005/8/layout/hierarchy3"/>
    <dgm:cxn modelId="{C7FA57DE-D982-4C8D-B02C-EE705E1D1D36}" type="presOf" srcId="{1FF73250-0ECC-4ECF-9609-DCB832B22634}" destId="{788634DF-6EBB-44A4-8C26-4182F541E540}" srcOrd="0" destOrd="0" presId="urn:microsoft.com/office/officeart/2005/8/layout/hierarchy3"/>
    <dgm:cxn modelId="{6DE3539A-65C4-43C7-83CA-0EB779A0F95E}" type="presOf" srcId="{C994CA4C-6EE9-4E0F-B8A1-5E6E5A7BA09C}" destId="{BB9990E5-3BBB-4312-8FB4-971CCF175A5C}" srcOrd="0" destOrd="0" presId="urn:microsoft.com/office/officeart/2005/8/layout/hierarchy3"/>
    <dgm:cxn modelId="{7D9B45AD-5F2E-4FB0-8DF0-8D470121B3A9}" type="presOf" srcId="{197B3060-D372-4E3D-81A2-0F7E36026DF0}" destId="{D2DD8BB9-8070-45FA-806C-0CD5028C6EA0}" srcOrd="0" destOrd="0" presId="urn:microsoft.com/office/officeart/2005/8/layout/hierarchy3"/>
    <dgm:cxn modelId="{40E881F4-32DB-4BAD-96D0-743F66BB9AB4}" type="presOf" srcId="{BBD601B2-CED0-4F93-8103-BF95BB7192DB}" destId="{18671A63-5F95-404D-AA2F-E2CAE6945C7B}" srcOrd="1" destOrd="0" presId="urn:microsoft.com/office/officeart/2005/8/layout/hierarchy3"/>
    <dgm:cxn modelId="{12A099AD-2DC4-4A01-81DD-0EA94DCB296B}" srcId="{3AE7862A-CA43-422C-BD33-C9584B3B71BE}" destId="{8D1F328E-236A-4B99-A00B-A3398D1258B8}" srcOrd="0" destOrd="0" parTransId="{3893870D-E496-4CF7-BDA9-CB07858C1EC4}" sibTransId="{B446EBCB-1E35-4E5D-9991-4B6698B62AA2}"/>
    <dgm:cxn modelId="{59993ACF-3BF5-4A79-8AD0-D985215920C0}" type="presOf" srcId="{F104C81D-677A-4EF7-B243-809B752EF61C}" destId="{C7CB1307-D867-427C-8F95-680FE01F0255}" srcOrd="0" destOrd="0" presId="urn:microsoft.com/office/officeart/2005/8/layout/hierarchy3"/>
    <dgm:cxn modelId="{B799833A-53CB-4008-B5F9-1C65B310E787}" type="presOf" srcId="{4D80E110-6A81-4EAB-A6A0-57715BA06E35}" destId="{EBDC714F-823B-4FFC-B809-D045EFD95836}" srcOrd="0" destOrd="0" presId="urn:microsoft.com/office/officeart/2005/8/layout/hierarchy3"/>
    <dgm:cxn modelId="{98D19818-DF69-49B9-81FD-90F17FDD7877}" type="presOf" srcId="{E8A1CB9F-A455-4C05-A74F-63B821E54AFE}" destId="{77006A77-4AB0-469F-BE10-45EB838279CA}" srcOrd="1" destOrd="0" presId="urn:microsoft.com/office/officeart/2005/8/layout/hierarchy3"/>
    <dgm:cxn modelId="{6A1260A0-4066-4FD6-86F9-E4BCC4D9AD84}" type="presParOf" srcId="{E0AFDD0D-7CDC-4F94-85BA-2108FCED23E1}" destId="{5F0A62FA-835E-48AF-A1EF-757ECD41B10B}" srcOrd="0" destOrd="0" presId="urn:microsoft.com/office/officeart/2005/8/layout/hierarchy3"/>
    <dgm:cxn modelId="{CFD3B6AF-633B-4AB4-8C91-8DA2F52E3165}" type="presParOf" srcId="{5F0A62FA-835E-48AF-A1EF-757ECD41B10B}" destId="{5890C097-1F65-408B-99B3-EB4A7F01EB0F}" srcOrd="0" destOrd="0" presId="urn:microsoft.com/office/officeart/2005/8/layout/hierarchy3"/>
    <dgm:cxn modelId="{44D9BE1A-FAB9-42E1-BDF0-59728A27D358}" type="presParOf" srcId="{5890C097-1F65-408B-99B3-EB4A7F01EB0F}" destId="{04C22AE3-7DD6-400E-8ECF-F4106801C2AF}" srcOrd="0" destOrd="0" presId="urn:microsoft.com/office/officeart/2005/8/layout/hierarchy3"/>
    <dgm:cxn modelId="{A42B2C55-8871-4D6C-954E-BBF8A7AF3278}" type="presParOf" srcId="{5890C097-1F65-408B-99B3-EB4A7F01EB0F}" destId="{B5149DBA-0E60-4F09-AD4B-DCF733B2B373}" srcOrd="1" destOrd="0" presId="urn:microsoft.com/office/officeart/2005/8/layout/hierarchy3"/>
    <dgm:cxn modelId="{9BA5AECB-C3B7-46D5-B6B0-89D3C04A702A}" type="presParOf" srcId="{5F0A62FA-835E-48AF-A1EF-757ECD41B10B}" destId="{DB608657-DF06-476A-9FE9-554FFBA564B7}" srcOrd="1" destOrd="0" presId="urn:microsoft.com/office/officeart/2005/8/layout/hierarchy3"/>
    <dgm:cxn modelId="{FB447EB9-A8BC-431D-A66C-54F13E62D82D}" type="presParOf" srcId="{DB608657-DF06-476A-9FE9-554FFBA564B7}" destId="{D2DD8BB9-8070-45FA-806C-0CD5028C6EA0}" srcOrd="0" destOrd="0" presId="urn:microsoft.com/office/officeart/2005/8/layout/hierarchy3"/>
    <dgm:cxn modelId="{88B0935B-9226-4869-936F-295FD8F65ED2}" type="presParOf" srcId="{DB608657-DF06-476A-9FE9-554FFBA564B7}" destId="{1583FAFD-B6FA-463F-BB06-FC17A3B68E64}" srcOrd="1" destOrd="0" presId="urn:microsoft.com/office/officeart/2005/8/layout/hierarchy3"/>
    <dgm:cxn modelId="{6F3E335F-1A27-4953-ADD5-DEB3AE463516}" type="presParOf" srcId="{DB608657-DF06-476A-9FE9-554FFBA564B7}" destId="{3C6E5CF7-203C-4872-B4CB-FCB141944564}" srcOrd="2" destOrd="0" presId="urn:microsoft.com/office/officeart/2005/8/layout/hierarchy3"/>
    <dgm:cxn modelId="{F9429B4B-BFD6-4ED7-A2A1-9ED16A9DB3C5}" type="presParOf" srcId="{DB608657-DF06-476A-9FE9-554FFBA564B7}" destId="{BB9990E5-3BBB-4312-8FB4-971CCF175A5C}" srcOrd="3" destOrd="0" presId="urn:microsoft.com/office/officeart/2005/8/layout/hierarchy3"/>
    <dgm:cxn modelId="{CA8E22EA-1706-40FB-99BC-69B0C28ECB32}" type="presParOf" srcId="{E0AFDD0D-7CDC-4F94-85BA-2108FCED23E1}" destId="{28CF3AC2-9A9A-406C-AB24-8574F2145685}" srcOrd="1" destOrd="0" presId="urn:microsoft.com/office/officeart/2005/8/layout/hierarchy3"/>
    <dgm:cxn modelId="{F72D87C9-E920-410B-8973-D67167CC0BE9}" type="presParOf" srcId="{28CF3AC2-9A9A-406C-AB24-8574F2145685}" destId="{861DCBBF-0227-48AD-B923-64A891B34A0E}" srcOrd="0" destOrd="0" presId="urn:microsoft.com/office/officeart/2005/8/layout/hierarchy3"/>
    <dgm:cxn modelId="{1D7A5546-BAFB-49DB-8DF2-62AC719DB854}" type="presParOf" srcId="{861DCBBF-0227-48AD-B923-64A891B34A0E}" destId="{C7CB1307-D867-427C-8F95-680FE01F0255}" srcOrd="0" destOrd="0" presId="urn:microsoft.com/office/officeart/2005/8/layout/hierarchy3"/>
    <dgm:cxn modelId="{C0EB5EFB-711A-48DE-8869-A51E366FF674}" type="presParOf" srcId="{861DCBBF-0227-48AD-B923-64A891B34A0E}" destId="{AC75F608-676E-48F5-AD82-344DB96CC9AE}" srcOrd="1" destOrd="0" presId="urn:microsoft.com/office/officeart/2005/8/layout/hierarchy3"/>
    <dgm:cxn modelId="{7BC943BF-BCA2-466B-896A-3425AFBB1322}" type="presParOf" srcId="{28CF3AC2-9A9A-406C-AB24-8574F2145685}" destId="{2D1B0E6E-C06E-4C20-9E48-1A821F1EC8A6}" srcOrd="1" destOrd="0" presId="urn:microsoft.com/office/officeart/2005/8/layout/hierarchy3"/>
    <dgm:cxn modelId="{80877654-2B90-4625-8387-7098596C9455}" type="presParOf" srcId="{2D1B0E6E-C06E-4C20-9E48-1A821F1EC8A6}" destId="{E259A7E5-40D2-4370-9380-519ACC4B90B1}" srcOrd="0" destOrd="0" presId="urn:microsoft.com/office/officeart/2005/8/layout/hierarchy3"/>
    <dgm:cxn modelId="{54D6DE7C-6219-40F1-A461-18E0EEED0F47}" type="presParOf" srcId="{2D1B0E6E-C06E-4C20-9E48-1A821F1EC8A6}" destId="{001A7E61-E528-4299-8771-23867FE7BF92}" srcOrd="1" destOrd="0" presId="urn:microsoft.com/office/officeart/2005/8/layout/hierarchy3"/>
    <dgm:cxn modelId="{EEF3FC24-7816-45D5-903E-A563FDF30224}" type="presParOf" srcId="{2D1B0E6E-C06E-4C20-9E48-1A821F1EC8A6}" destId="{788634DF-6EBB-44A4-8C26-4182F541E540}" srcOrd="2" destOrd="0" presId="urn:microsoft.com/office/officeart/2005/8/layout/hierarchy3"/>
    <dgm:cxn modelId="{8019CEDA-1DD5-4303-BDCD-E9D7BB193F3E}" type="presParOf" srcId="{2D1B0E6E-C06E-4C20-9E48-1A821F1EC8A6}" destId="{E36CB4E2-DE52-4E9F-AEB1-9B615E45906D}" srcOrd="3" destOrd="0" presId="urn:microsoft.com/office/officeart/2005/8/layout/hierarchy3"/>
    <dgm:cxn modelId="{34095AA1-1112-49C7-B98A-25E34A2C565B}" type="presParOf" srcId="{E0AFDD0D-7CDC-4F94-85BA-2108FCED23E1}" destId="{7E1F32D0-0785-404A-8BE6-76278BCD06FB}" srcOrd="2" destOrd="0" presId="urn:microsoft.com/office/officeart/2005/8/layout/hierarchy3"/>
    <dgm:cxn modelId="{A0B8C0CB-284A-49E4-87E4-8BDD8C6697F2}" type="presParOf" srcId="{7E1F32D0-0785-404A-8BE6-76278BCD06FB}" destId="{953D5298-9631-44D8-9938-D1A374EB30D6}" srcOrd="0" destOrd="0" presId="urn:microsoft.com/office/officeart/2005/8/layout/hierarchy3"/>
    <dgm:cxn modelId="{F76A71F8-A666-4ACB-B50C-2EBF8EAEE11F}" type="presParOf" srcId="{953D5298-9631-44D8-9938-D1A374EB30D6}" destId="{EBDC714F-823B-4FFC-B809-D045EFD95836}" srcOrd="0" destOrd="0" presId="urn:microsoft.com/office/officeart/2005/8/layout/hierarchy3"/>
    <dgm:cxn modelId="{DF45007C-9CCD-4F43-9E16-C349788CC6B8}" type="presParOf" srcId="{953D5298-9631-44D8-9938-D1A374EB30D6}" destId="{C110E807-ACF9-47DA-B600-00B66C55B7D6}" srcOrd="1" destOrd="0" presId="urn:microsoft.com/office/officeart/2005/8/layout/hierarchy3"/>
    <dgm:cxn modelId="{E559FF51-5469-433F-A69E-676F4076D839}" type="presParOf" srcId="{7E1F32D0-0785-404A-8BE6-76278BCD06FB}" destId="{80F56A79-7316-445E-94E5-EFBA34407176}" srcOrd="1" destOrd="0" presId="urn:microsoft.com/office/officeart/2005/8/layout/hierarchy3"/>
    <dgm:cxn modelId="{08E4EBC3-DF31-44E6-A7B0-F57BAF996E60}" type="presParOf" srcId="{E0AFDD0D-7CDC-4F94-85BA-2108FCED23E1}" destId="{21985878-E660-4C7B-B2EC-DB6ED4CA459F}" srcOrd="3" destOrd="0" presId="urn:microsoft.com/office/officeart/2005/8/layout/hierarchy3"/>
    <dgm:cxn modelId="{73EA7120-85A2-4D26-87CB-8BE6C3B49514}" type="presParOf" srcId="{21985878-E660-4C7B-B2EC-DB6ED4CA459F}" destId="{BC5C7E6C-13AC-4974-A491-839A9467F3E8}" srcOrd="0" destOrd="0" presId="urn:microsoft.com/office/officeart/2005/8/layout/hierarchy3"/>
    <dgm:cxn modelId="{90C841EA-0EC8-4663-B74A-73062881C247}" type="presParOf" srcId="{BC5C7E6C-13AC-4974-A491-839A9467F3E8}" destId="{0F0443D2-1FE2-44CB-A1D0-8C4F9B983A7E}" srcOrd="0" destOrd="0" presId="urn:microsoft.com/office/officeart/2005/8/layout/hierarchy3"/>
    <dgm:cxn modelId="{B32FBB6F-ABCA-4BFC-8200-16AC26618513}" type="presParOf" srcId="{BC5C7E6C-13AC-4974-A491-839A9467F3E8}" destId="{18671A63-5F95-404D-AA2F-E2CAE6945C7B}" srcOrd="1" destOrd="0" presId="urn:microsoft.com/office/officeart/2005/8/layout/hierarchy3"/>
    <dgm:cxn modelId="{844A3AE0-A336-4E0D-B6D7-ED1E16C3057E}" type="presParOf" srcId="{21985878-E660-4C7B-B2EC-DB6ED4CA459F}" destId="{3125DD05-3453-41B0-B3BC-A1C4E6A367F7}" srcOrd="1" destOrd="0" presId="urn:microsoft.com/office/officeart/2005/8/layout/hierarchy3"/>
    <dgm:cxn modelId="{9AD49AB7-E9AE-4A4C-A54C-C3D224AD35E1}" type="presParOf" srcId="{E0AFDD0D-7CDC-4F94-85BA-2108FCED23E1}" destId="{D60FAA8F-7477-40BB-9401-13505DA29CD6}" srcOrd="4" destOrd="0" presId="urn:microsoft.com/office/officeart/2005/8/layout/hierarchy3"/>
    <dgm:cxn modelId="{5C8B8146-0623-4B85-9957-1E75091D18A7}" type="presParOf" srcId="{D60FAA8F-7477-40BB-9401-13505DA29CD6}" destId="{11EFC20B-C304-4B64-8ACB-DF604D3F06EA}" srcOrd="0" destOrd="0" presId="urn:microsoft.com/office/officeart/2005/8/layout/hierarchy3"/>
    <dgm:cxn modelId="{7E332828-7982-408B-BA98-15D979AD9F9D}" type="presParOf" srcId="{11EFC20B-C304-4B64-8ACB-DF604D3F06EA}" destId="{6AF33BD6-B308-41FE-8D29-2A1405439214}" srcOrd="0" destOrd="0" presId="urn:microsoft.com/office/officeart/2005/8/layout/hierarchy3"/>
    <dgm:cxn modelId="{965C73CC-B82C-4E11-BDF5-220AF174C74E}" type="presParOf" srcId="{11EFC20B-C304-4B64-8ACB-DF604D3F06EA}" destId="{D883165C-C435-4B61-A726-5AA3B08F0BA5}" srcOrd="1" destOrd="0" presId="urn:microsoft.com/office/officeart/2005/8/layout/hierarchy3"/>
    <dgm:cxn modelId="{7EEC57BF-13CA-4028-A892-39FE15C0A0AC}" type="presParOf" srcId="{D60FAA8F-7477-40BB-9401-13505DA29CD6}" destId="{408C3E42-A916-4CF4-A3A8-B471468E32ED}" srcOrd="1" destOrd="0" presId="urn:microsoft.com/office/officeart/2005/8/layout/hierarchy3"/>
    <dgm:cxn modelId="{A5E22A16-B064-4E73-9437-392251C3F3C3}" type="presParOf" srcId="{E0AFDD0D-7CDC-4F94-85BA-2108FCED23E1}" destId="{1414A584-4D4C-422A-B949-BE03F82DD0E3}" srcOrd="5" destOrd="0" presId="urn:microsoft.com/office/officeart/2005/8/layout/hierarchy3"/>
    <dgm:cxn modelId="{E97995F5-0AFB-4223-B530-795CA45F43E1}" type="presParOf" srcId="{1414A584-4D4C-422A-B949-BE03F82DD0E3}" destId="{F3F93AF3-C2B0-44B6-81C1-49A77D9D7211}" srcOrd="0" destOrd="0" presId="urn:microsoft.com/office/officeart/2005/8/layout/hierarchy3"/>
    <dgm:cxn modelId="{8168848A-A6A3-4B37-83F0-E88BB3AF7AC3}" type="presParOf" srcId="{F3F93AF3-C2B0-44B6-81C1-49A77D9D7211}" destId="{D376432D-42BB-44AA-A717-03C7B37FA027}" srcOrd="0" destOrd="0" presId="urn:microsoft.com/office/officeart/2005/8/layout/hierarchy3"/>
    <dgm:cxn modelId="{30E8A018-72F7-4B41-A1D0-43D2739E8863}" type="presParOf" srcId="{F3F93AF3-C2B0-44B6-81C1-49A77D9D7211}" destId="{77006A77-4AB0-469F-BE10-45EB838279CA}" srcOrd="1" destOrd="0" presId="urn:microsoft.com/office/officeart/2005/8/layout/hierarchy3"/>
    <dgm:cxn modelId="{F491B4AC-B6A0-417F-8748-9339BC35479C}" type="presParOf" srcId="{1414A584-4D4C-422A-B949-BE03F82DD0E3}" destId="{6D0BC0D5-C704-4249-8C3B-131EEB7CE7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EF2DC-E5BD-4FEC-A6FC-8BBAA775817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09088CC-2648-4F2B-A84C-A93A65179395}">
      <dgm:prSet phldrT="[Texte]"/>
      <dgm:spPr/>
      <dgm:t>
        <a:bodyPr/>
        <a:lstStyle/>
        <a:p>
          <a:r>
            <a:rPr lang="fr-FR" dirty="0" err="1" smtClean="0"/>
            <a:t>Scene</a:t>
          </a:r>
          <a:endParaRPr lang="fr-FR" dirty="0"/>
        </a:p>
      </dgm:t>
    </dgm:pt>
    <dgm:pt modelId="{F26A1C3B-87DA-4C3D-986C-7207E3938FC1}" type="parTrans" cxnId="{8E4ECD67-3088-46E9-875C-3F77ACB1FF2B}">
      <dgm:prSet/>
      <dgm:spPr/>
      <dgm:t>
        <a:bodyPr/>
        <a:lstStyle/>
        <a:p>
          <a:endParaRPr lang="fr-FR"/>
        </a:p>
      </dgm:t>
    </dgm:pt>
    <dgm:pt modelId="{71CB4B6F-E990-4DF7-8D53-96C61503115E}" type="sibTrans" cxnId="{8E4ECD67-3088-46E9-875C-3F77ACB1FF2B}">
      <dgm:prSet/>
      <dgm:spPr/>
      <dgm:t>
        <a:bodyPr/>
        <a:lstStyle/>
        <a:p>
          <a:endParaRPr lang="fr-FR"/>
        </a:p>
      </dgm:t>
    </dgm:pt>
    <dgm:pt modelId="{D2B905AD-4008-471A-971D-CAA5EF26B39C}">
      <dgm:prSet phldrT="[Texte]"/>
      <dgm:spPr/>
      <dgm:t>
        <a:bodyPr/>
        <a:lstStyle/>
        <a:p>
          <a:r>
            <a:rPr lang="fr-FR" dirty="0" smtClean="0"/>
            <a:t>Layer 2</a:t>
          </a:r>
          <a:endParaRPr lang="fr-FR" dirty="0"/>
        </a:p>
      </dgm:t>
    </dgm:pt>
    <dgm:pt modelId="{34812AB5-674F-4542-8E97-DED45BFF04B9}" type="parTrans" cxnId="{A90B415C-6007-4FB6-9C79-433C8FB04D82}">
      <dgm:prSet/>
      <dgm:spPr/>
      <dgm:t>
        <a:bodyPr/>
        <a:lstStyle/>
        <a:p>
          <a:endParaRPr lang="fr-FR"/>
        </a:p>
      </dgm:t>
    </dgm:pt>
    <dgm:pt modelId="{204C3DBE-6810-472D-B559-8F67F111C25B}" type="sibTrans" cxnId="{A90B415C-6007-4FB6-9C79-433C8FB04D82}">
      <dgm:prSet/>
      <dgm:spPr/>
      <dgm:t>
        <a:bodyPr/>
        <a:lstStyle/>
        <a:p>
          <a:endParaRPr lang="fr-FR"/>
        </a:p>
      </dgm:t>
    </dgm:pt>
    <dgm:pt modelId="{3D1024B2-BC5B-496C-92DD-BD64CBC7D682}">
      <dgm:prSet phldrT="[Texte]"/>
      <dgm:spPr/>
      <dgm:t>
        <a:bodyPr/>
        <a:lstStyle/>
        <a:p>
          <a:r>
            <a:rPr lang="fr-FR" dirty="0" smtClean="0"/>
            <a:t>Layer 3</a:t>
          </a:r>
          <a:endParaRPr lang="fr-FR" dirty="0"/>
        </a:p>
      </dgm:t>
    </dgm:pt>
    <dgm:pt modelId="{39B101A1-8A7C-40DC-A158-BEC799166844}" type="parTrans" cxnId="{B39BFAED-63E4-4A1A-8EA6-F9AC1697138C}">
      <dgm:prSet/>
      <dgm:spPr/>
      <dgm:t>
        <a:bodyPr/>
        <a:lstStyle/>
        <a:p>
          <a:endParaRPr lang="fr-FR"/>
        </a:p>
      </dgm:t>
    </dgm:pt>
    <dgm:pt modelId="{EA9A839B-EE53-4C53-A667-98E6C82FC541}" type="sibTrans" cxnId="{B39BFAED-63E4-4A1A-8EA6-F9AC1697138C}">
      <dgm:prSet/>
      <dgm:spPr/>
      <dgm:t>
        <a:bodyPr/>
        <a:lstStyle/>
        <a:p>
          <a:endParaRPr lang="fr-FR"/>
        </a:p>
      </dgm:t>
    </dgm:pt>
    <dgm:pt modelId="{62E70A9A-51B7-4BA3-AB1D-570CFCED7E6F}">
      <dgm:prSet phldrT="[Texte]"/>
      <dgm:spPr/>
      <dgm:t>
        <a:bodyPr/>
        <a:lstStyle/>
        <a:p>
          <a:r>
            <a:rPr lang="fr-FR" dirty="0" smtClean="0"/>
            <a:t>Layer 4</a:t>
          </a:r>
          <a:endParaRPr lang="fr-FR" dirty="0"/>
        </a:p>
      </dgm:t>
    </dgm:pt>
    <dgm:pt modelId="{4CE21A08-52E8-4901-AA12-35622C1C0452}" type="parTrans" cxnId="{1D46EAAA-F21E-4D5A-961B-D5352DFED1E4}">
      <dgm:prSet/>
      <dgm:spPr/>
      <dgm:t>
        <a:bodyPr/>
        <a:lstStyle/>
        <a:p>
          <a:endParaRPr lang="fr-FR"/>
        </a:p>
      </dgm:t>
    </dgm:pt>
    <dgm:pt modelId="{77A18542-B588-4B59-937E-D0C2DC5EFC09}" type="sibTrans" cxnId="{1D46EAAA-F21E-4D5A-961B-D5352DFED1E4}">
      <dgm:prSet/>
      <dgm:spPr/>
      <dgm:t>
        <a:bodyPr/>
        <a:lstStyle/>
        <a:p>
          <a:endParaRPr lang="fr-FR"/>
        </a:p>
      </dgm:t>
    </dgm:pt>
    <dgm:pt modelId="{18DE929C-83E9-4C48-83AF-E7E67FB5FDB0}">
      <dgm:prSet phldrT="[Texte]"/>
      <dgm:spPr/>
      <dgm:t>
        <a:bodyPr/>
        <a:lstStyle/>
        <a:p>
          <a:endParaRPr lang="fr-FR" dirty="0"/>
        </a:p>
      </dgm:t>
    </dgm:pt>
    <dgm:pt modelId="{C06AD72F-8C70-479E-9F46-5839557C7DD2}" type="parTrans" cxnId="{B203A3C4-9FC1-444D-A965-64B86C321857}">
      <dgm:prSet/>
      <dgm:spPr/>
    </dgm:pt>
    <dgm:pt modelId="{32BE673F-675B-4228-9AA4-D9372650C724}" type="sibTrans" cxnId="{B203A3C4-9FC1-444D-A965-64B86C321857}">
      <dgm:prSet/>
      <dgm:spPr/>
    </dgm:pt>
    <dgm:pt modelId="{9961E45E-F2DB-4FF2-BB5E-F31582440A4C}">
      <dgm:prSet phldrT="[Texte]"/>
      <dgm:spPr/>
      <dgm:t>
        <a:bodyPr/>
        <a:lstStyle/>
        <a:p>
          <a:endParaRPr lang="fr-FR" dirty="0"/>
        </a:p>
      </dgm:t>
    </dgm:pt>
    <dgm:pt modelId="{4FED1DC1-15BD-402C-851F-FEEA2670128D}" type="parTrans" cxnId="{6C23618C-410C-4A97-A43A-EACE75D66EBC}">
      <dgm:prSet/>
      <dgm:spPr/>
    </dgm:pt>
    <dgm:pt modelId="{F965F794-D838-49A7-8769-90CB1F694E68}" type="sibTrans" cxnId="{6C23618C-410C-4A97-A43A-EACE75D66EBC}">
      <dgm:prSet/>
      <dgm:spPr/>
    </dgm:pt>
    <dgm:pt modelId="{8CB95251-65D1-4111-B438-4B165ABFD8F3}" type="pres">
      <dgm:prSet presAssocID="{5FFEF2DC-E5BD-4FEC-A6FC-8BBAA77581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352E8E-6822-42A4-841E-93C35C449FE3}" type="pres">
      <dgm:prSet presAssocID="{5FFEF2DC-E5BD-4FEC-A6FC-8BBAA7758172}" presName="hierFlow" presStyleCnt="0"/>
      <dgm:spPr/>
    </dgm:pt>
    <dgm:pt modelId="{759FCCD7-353D-4935-B082-EBF9C90239F4}" type="pres">
      <dgm:prSet presAssocID="{5FFEF2DC-E5BD-4FEC-A6FC-8BBAA7758172}" presName="firstBuf" presStyleCnt="0"/>
      <dgm:spPr/>
    </dgm:pt>
    <dgm:pt modelId="{91ADB68E-8029-4C50-8173-642528E7AB7C}" type="pres">
      <dgm:prSet presAssocID="{5FFEF2DC-E5BD-4FEC-A6FC-8BBAA77581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BFAA098-FAC6-47DB-AE98-4AB1E4AF793B}" type="pres">
      <dgm:prSet presAssocID="{F09088CC-2648-4F2B-A84C-A93A65179395}" presName="Name14" presStyleCnt="0"/>
      <dgm:spPr/>
    </dgm:pt>
    <dgm:pt modelId="{AD6484AF-CF6A-4BE8-AEAB-80E7D924CB9C}" type="pres">
      <dgm:prSet presAssocID="{F09088CC-2648-4F2B-A84C-A93A65179395}" presName="level1Shape" presStyleLbl="node0" presStyleIdx="0" presStyleCnt="1" custLinFactNeighborX="4231" custLinFactNeighborY="-6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3DAEE1-3852-4569-B436-79F18D3861FF}" type="pres">
      <dgm:prSet presAssocID="{F09088CC-2648-4F2B-A84C-A93A65179395}" presName="hierChild2" presStyleCnt="0"/>
      <dgm:spPr/>
    </dgm:pt>
    <dgm:pt modelId="{A663E8FE-42C7-4160-8F91-9BD3E7110608}" type="pres">
      <dgm:prSet presAssocID="{C06AD72F-8C70-479E-9F46-5839557C7DD2}" presName="Name19" presStyleLbl="parChTrans1D2" presStyleIdx="0" presStyleCnt="1"/>
      <dgm:spPr/>
    </dgm:pt>
    <dgm:pt modelId="{A8A051F9-80FE-4067-8813-23CBD58C056C}" type="pres">
      <dgm:prSet presAssocID="{18DE929C-83E9-4C48-83AF-E7E67FB5FDB0}" presName="Name21" presStyleCnt="0"/>
      <dgm:spPr/>
    </dgm:pt>
    <dgm:pt modelId="{27150962-8ECC-4001-8EC6-04B140380B1B}" type="pres">
      <dgm:prSet presAssocID="{18DE929C-83E9-4C48-83AF-E7E67FB5FDB0}" presName="level2Shape" presStyleLbl="node2" presStyleIdx="0" presStyleCnt="1"/>
      <dgm:spPr/>
    </dgm:pt>
    <dgm:pt modelId="{4C5B7779-F95B-4736-8FF6-5A2168DFB420}" type="pres">
      <dgm:prSet presAssocID="{18DE929C-83E9-4C48-83AF-E7E67FB5FDB0}" presName="hierChild3" presStyleCnt="0"/>
      <dgm:spPr/>
    </dgm:pt>
    <dgm:pt modelId="{4CB51551-AA68-43E4-8DD5-B1DB62956FB4}" type="pres">
      <dgm:prSet presAssocID="{4FED1DC1-15BD-402C-851F-FEEA2670128D}" presName="Name19" presStyleLbl="parChTrans1D3" presStyleIdx="0" presStyleCnt="1"/>
      <dgm:spPr/>
    </dgm:pt>
    <dgm:pt modelId="{E5F485FE-C62C-43C2-90A3-335405061294}" type="pres">
      <dgm:prSet presAssocID="{9961E45E-F2DB-4FF2-BB5E-F31582440A4C}" presName="Name21" presStyleCnt="0"/>
      <dgm:spPr/>
    </dgm:pt>
    <dgm:pt modelId="{A6BF0CFE-14D8-499A-BB89-BEAEB9DDF36C}" type="pres">
      <dgm:prSet presAssocID="{9961E45E-F2DB-4FF2-BB5E-F31582440A4C}" presName="level2Shape" presStyleLbl="node3" presStyleIdx="0" presStyleCnt="1"/>
      <dgm:spPr/>
      <dgm:t>
        <a:bodyPr/>
        <a:lstStyle/>
        <a:p>
          <a:endParaRPr lang="fr-FR"/>
        </a:p>
      </dgm:t>
    </dgm:pt>
    <dgm:pt modelId="{CBC2FDAC-1DB5-4961-9425-CDC4FCC18CEF}" type="pres">
      <dgm:prSet presAssocID="{9961E45E-F2DB-4FF2-BB5E-F31582440A4C}" presName="hierChild3" presStyleCnt="0"/>
      <dgm:spPr/>
    </dgm:pt>
    <dgm:pt modelId="{05F17A7C-5679-4757-B0A5-93C516C622CE}" type="pres">
      <dgm:prSet presAssocID="{5FFEF2DC-E5BD-4FEC-A6FC-8BBAA7758172}" presName="bgShapesFlow" presStyleCnt="0"/>
      <dgm:spPr/>
    </dgm:pt>
    <dgm:pt modelId="{D5003E58-7ACD-4744-A1BE-D68F3B473D29}" type="pres">
      <dgm:prSet presAssocID="{D2B905AD-4008-471A-971D-CAA5EF26B39C}" presName="rectComp" presStyleCnt="0"/>
      <dgm:spPr/>
    </dgm:pt>
    <dgm:pt modelId="{7BA099B9-214E-4511-8759-61C6A33103A2}" type="pres">
      <dgm:prSet presAssocID="{D2B905AD-4008-471A-971D-CAA5EF26B39C}" presName="bgRect" presStyleLbl="bgShp" presStyleIdx="0" presStyleCnt="3"/>
      <dgm:spPr/>
      <dgm:t>
        <a:bodyPr/>
        <a:lstStyle/>
        <a:p>
          <a:endParaRPr lang="fr-FR"/>
        </a:p>
      </dgm:t>
    </dgm:pt>
    <dgm:pt modelId="{CD7D40AF-159F-43BF-87F5-5793273A9533}" type="pres">
      <dgm:prSet presAssocID="{D2B905AD-4008-471A-971D-CAA5EF26B39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ED35E9-A2C5-402B-B614-1A94387C033B}" type="pres">
      <dgm:prSet presAssocID="{D2B905AD-4008-471A-971D-CAA5EF26B39C}" presName="spComp" presStyleCnt="0"/>
      <dgm:spPr/>
    </dgm:pt>
    <dgm:pt modelId="{1A86EC10-5963-4B80-AF68-8AFAC62213CF}" type="pres">
      <dgm:prSet presAssocID="{D2B905AD-4008-471A-971D-CAA5EF26B39C}" presName="vSp" presStyleCnt="0"/>
      <dgm:spPr/>
    </dgm:pt>
    <dgm:pt modelId="{F0F6F773-6A52-40D1-A106-4DBE62EADFA7}" type="pres">
      <dgm:prSet presAssocID="{3D1024B2-BC5B-496C-92DD-BD64CBC7D682}" presName="rectComp" presStyleCnt="0"/>
      <dgm:spPr/>
    </dgm:pt>
    <dgm:pt modelId="{9BCAF51F-878A-4E3C-9F6E-D7DE42B9F0E9}" type="pres">
      <dgm:prSet presAssocID="{3D1024B2-BC5B-496C-92DD-BD64CBC7D682}" presName="bgRect" presStyleLbl="bgShp" presStyleIdx="1" presStyleCnt="3"/>
      <dgm:spPr/>
      <dgm:t>
        <a:bodyPr/>
        <a:lstStyle/>
        <a:p>
          <a:endParaRPr lang="fr-FR"/>
        </a:p>
      </dgm:t>
    </dgm:pt>
    <dgm:pt modelId="{8B03A387-829B-4E04-828C-ED904EAD0FA4}" type="pres">
      <dgm:prSet presAssocID="{3D1024B2-BC5B-496C-92DD-BD64CBC7D68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436DA-AD79-41C7-B08C-A0D97C5A0096}" type="pres">
      <dgm:prSet presAssocID="{3D1024B2-BC5B-496C-92DD-BD64CBC7D682}" presName="spComp" presStyleCnt="0"/>
      <dgm:spPr/>
    </dgm:pt>
    <dgm:pt modelId="{EC4A0AC2-EEAA-4E62-A401-0A5285E2544F}" type="pres">
      <dgm:prSet presAssocID="{3D1024B2-BC5B-496C-92DD-BD64CBC7D682}" presName="vSp" presStyleCnt="0"/>
      <dgm:spPr/>
    </dgm:pt>
    <dgm:pt modelId="{0505C2CB-391D-480C-A656-11FFCB96AE68}" type="pres">
      <dgm:prSet presAssocID="{62E70A9A-51B7-4BA3-AB1D-570CFCED7E6F}" presName="rectComp" presStyleCnt="0"/>
      <dgm:spPr/>
    </dgm:pt>
    <dgm:pt modelId="{68EC61C6-A62C-4E58-9F00-826106AFFDFF}" type="pres">
      <dgm:prSet presAssocID="{62E70A9A-51B7-4BA3-AB1D-570CFCED7E6F}" presName="bgRect" presStyleLbl="bgShp" presStyleIdx="2" presStyleCnt="3"/>
      <dgm:spPr/>
      <dgm:t>
        <a:bodyPr/>
        <a:lstStyle/>
        <a:p>
          <a:endParaRPr lang="fr-FR"/>
        </a:p>
      </dgm:t>
    </dgm:pt>
    <dgm:pt modelId="{E4352172-6D23-4268-B363-E812410A9EFA}" type="pres">
      <dgm:prSet presAssocID="{62E70A9A-51B7-4BA3-AB1D-570CFCED7E6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45AAC7C-F80C-4D78-96D4-07A57046922B}" type="presOf" srcId="{5FFEF2DC-E5BD-4FEC-A6FC-8BBAA7758172}" destId="{8CB95251-65D1-4111-B438-4B165ABFD8F3}" srcOrd="0" destOrd="0" presId="urn:microsoft.com/office/officeart/2005/8/layout/hierarchy6"/>
    <dgm:cxn modelId="{7AC91170-DF93-44CD-8964-43D049B14635}" type="presOf" srcId="{4FED1DC1-15BD-402C-851F-FEEA2670128D}" destId="{4CB51551-AA68-43E4-8DD5-B1DB62956FB4}" srcOrd="0" destOrd="0" presId="urn:microsoft.com/office/officeart/2005/8/layout/hierarchy6"/>
    <dgm:cxn modelId="{1D46EAAA-F21E-4D5A-961B-D5352DFED1E4}" srcId="{5FFEF2DC-E5BD-4FEC-A6FC-8BBAA7758172}" destId="{62E70A9A-51B7-4BA3-AB1D-570CFCED7E6F}" srcOrd="3" destOrd="0" parTransId="{4CE21A08-52E8-4901-AA12-35622C1C0452}" sibTransId="{77A18542-B588-4B59-937E-D0C2DC5EFC09}"/>
    <dgm:cxn modelId="{8E4ECD67-3088-46E9-875C-3F77ACB1FF2B}" srcId="{5FFEF2DC-E5BD-4FEC-A6FC-8BBAA7758172}" destId="{F09088CC-2648-4F2B-A84C-A93A65179395}" srcOrd="0" destOrd="0" parTransId="{F26A1C3B-87DA-4C3D-986C-7207E3938FC1}" sibTransId="{71CB4B6F-E990-4DF7-8D53-96C61503115E}"/>
    <dgm:cxn modelId="{918E7248-E632-46DE-9D19-6F9D92B1C8F8}" type="presOf" srcId="{C06AD72F-8C70-479E-9F46-5839557C7DD2}" destId="{A663E8FE-42C7-4160-8F91-9BD3E7110608}" srcOrd="0" destOrd="0" presId="urn:microsoft.com/office/officeart/2005/8/layout/hierarchy6"/>
    <dgm:cxn modelId="{8B96BB12-9810-4204-BCFE-0C0C35ECB1AE}" type="presOf" srcId="{18DE929C-83E9-4C48-83AF-E7E67FB5FDB0}" destId="{27150962-8ECC-4001-8EC6-04B140380B1B}" srcOrd="0" destOrd="0" presId="urn:microsoft.com/office/officeart/2005/8/layout/hierarchy6"/>
    <dgm:cxn modelId="{96156FAF-7228-4C6C-93B7-33AF479A64BA}" type="presOf" srcId="{D2B905AD-4008-471A-971D-CAA5EF26B39C}" destId="{CD7D40AF-159F-43BF-87F5-5793273A9533}" srcOrd="1" destOrd="0" presId="urn:microsoft.com/office/officeart/2005/8/layout/hierarchy6"/>
    <dgm:cxn modelId="{B39BFAED-63E4-4A1A-8EA6-F9AC1697138C}" srcId="{5FFEF2DC-E5BD-4FEC-A6FC-8BBAA7758172}" destId="{3D1024B2-BC5B-496C-92DD-BD64CBC7D682}" srcOrd="2" destOrd="0" parTransId="{39B101A1-8A7C-40DC-A158-BEC799166844}" sibTransId="{EA9A839B-EE53-4C53-A667-98E6C82FC541}"/>
    <dgm:cxn modelId="{B203A3C4-9FC1-444D-A965-64B86C321857}" srcId="{F09088CC-2648-4F2B-A84C-A93A65179395}" destId="{18DE929C-83E9-4C48-83AF-E7E67FB5FDB0}" srcOrd="0" destOrd="0" parTransId="{C06AD72F-8C70-479E-9F46-5839557C7DD2}" sibTransId="{32BE673F-675B-4228-9AA4-D9372650C724}"/>
    <dgm:cxn modelId="{6C23618C-410C-4A97-A43A-EACE75D66EBC}" srcId="{18DE929C-83E9-4C48-83AF-E7E67FB5FDB0}" destId="{9961E45E-F2DB-4FF2-BB5E-F31582440A4C}" srcOrd="0" destOrd="0" parTransId="{4FED1DC1-15BD-402C-851F-FEEA2670128D}" sibTransId="{F965F794-D838-49A7-8769-90CB1F694E68}"/>
    <dgm:cxn modelId="{F630554F-3028-49AD-9FAC-7C10BE3C2DBE}" type="presOf" srcId="{9961E45E-F2DB-4FF2-BB5E-F31582440A4C}" destId="{A6BF0CFE-14D8-499A-BB89-BEAEB9DDF36C}" srcOrd="0" destOrd="0" presId="urn:microsoft.com/office/officeart/2005/8/layout/hierarchy6"/>
    <dgm:cxn modelId="{F84E98DE-62C1-40F4-BC49-F0344958BDF1}" type="presOf" srcId="{3D1024B2-BC5B-496C-92DD-BD64CBC7D682}" destId="{9BCAF51F-878A-4E3C-9F6E-D7DE42B9F0E9}" srcOrd="0" destOrd="0" presId="urn:microsoft.com/office/officeart/2005/8/layout/hierarchy6"/>
    <dgm:cxn modelId="{C352ECC4-A335-4710-A269-E74A55E79CAE}" type="presOf" srcId="{62E70A9A-51B7-4BA3-AB1D-570CFCED7E6F}" destId="{68EC61C6-A62C-4E58-9F00-826106AFFDFF}" srcOrd="0" destOrd="0" presId="urn:microsoft.com/office/officeart/2005/8/layout/hierarchy6"/>
    <dgm:cxn modelId="{C13D3A6C-1F6C-4D4B-A572-5C164B7E866D}" type="presOf" srcId="{D2B905AD-4008-471A-971D-CAA5EF26B39C}" destId="{7BA099B9-214E-4511-8759-61C6A33103A2}" srcOrd="0" destOrd="0" presId="urn:microsoft.com/office/officeart/2005/8/layout/hierarchy6"/>
    <dgm:cxn modelId="{A90B415C-6007-4FB6-9C79-433C8FB04D82}" srcId="{5FFEF2DC-E5BD-4FEC-A6FC-8BBAA7758172}" destId="{D2B905AD-4008-471A-971D-CAA5EF26B39C}" srcOrd="1" destOrd="0" parTransId="{34812AB5-674F-4542-8E97-DED45BFF04B9}" sibTransId="{204C3DBE-6810-472D-B559-8F67F111C25B}"/>
    <dgm:cxn modelId="{F2FD0E7E-5A38-4300-83A3-1D1BDB5918BE}" type="presOf" srcId="{F09088CC-2648-4F2B-A84C-A93A65179395}" destId="{AD6484AF-CF6A-4BE8-AEAB-80E7D924CB9C}" srcOrd="0" destOrd="0" presId="urn:microsoft.com/office/officeart/2005/8/layout/hierarchy6"/>
    <dgm:cxn modelId="{F0EA6BC6-9B2D-41DA-9646-BCF6FCD83D88}" type="presOf" srcId="{62E70A9A-51B7-4BA3-AB1D-570CFCED7E6F}" destId="{E4352172-6D23-4268-B363-E812410A9EFA}" srcOrd="1" destOrd="0" presId="urn:microsoft.com/office/officeart/2005/8/layout/hierarchy6"/>
    <dgm:cxn modelId="{FA65C29C-A3C1-4A2A-A36C-E882757F5172}" type="presOf" srcId="{3D1024B2-BC5B-496C-92DD-BD64CBC7D682}" destId="{8B03A387-829B-4E04-828C-ED904EAD0FA4}" srcOrd="1" destOrd="0" presId="urn:microsoft.com/office/officeart/2005/8/layout/hierarchy6"/>
    <dgm:cxn modelId="{116EBB3E-41F5-4430-A9D7-2AEAF2364994}" type="presParOf" srcId="{8CB95251-65D1-4111-B438-4B165ABFD8F3}" destId="{2C352E8E-6822-42A4-841E-93C35C449FE3}" srcOrd="0" destOrd="0" presId="urn:microsoft.com/office/officeart/2005/8/layout/hierarchy6"/>
    <dgm:cxn modelId="{E6FBA4F4-7AAE-41B9-B60A-375534C9D15D}" type="presParOf" srcId="{2C352E8E-6822-42A4-841E-93C35C449FE3}" destId="{759FCCD7-353D-4935-B082-EBF9C90239F4}" srcOrd="0" destOrd="0" presId="urn:microsoft.com/office/officeart/2005/8/layout/hierarchy6"/>
    <dgm:cxn modelId="{56FE48CB-F591-4FA3-86A8-C1A6971D4E93}" type="presParOf" srcId="{2C352E8E-6822-42A4-841E-93C35C449FE3}" destId="{91ADB68E-8029-4C50-8173-642528E7AB7C}" srcOrd="1" destOrd="0" presId="urn:microsoft.com/office/officeart/2005/8/layout/hierarchy6"/>
    <dgm:cxn modelId="{3D25CE01-692E-4DCE-BF91-2BAA7F0CF511}" type="presParOf" srcId="{91ADB68E-8029-4C50-8173-642528E7AB7C}" destId="{ABFAA098-FAC6-47DB-AE98-4AB1E4AF793B}" srcOrd="0" destOrd="0" presId="urn:microsoft.com/office/officeart/2005/8/layout/hierarchy6"/>
    <dgm:cxn modelId="{6A5C8C70-7B95-4550-BF66-4617ECEA8F80}" type="presParOf" srcId="{ABFAA098-FAC6-47DB-AE98-4AB1E4AF793B}" destId="{AD6484AF-CF6A-4BE8-AEAB-80E7D924CB9C}" srcOrd="0" destOrd="0" presId="urn:microsoft.com/office/officeart/2005/8/layout/hierarchy6"/>
    <dgm:cxn modelId="{FFBD7CB5-4377-40C3-8260-A26992B1C0A0}" type="presParOf" srcId="{ABFAA098-FAC6-47DB-AE98-4AB1E4AF793B}" destId="{C93DAEE1-3852-4569-B436-79F18D3861FF}" srcOrd="1" destOrd="0" presId="urn:microsoft.com/office/officeart/2005/8/layout/hierarchy6"/>
    <dgm:cxn modelId="{1F0BE958-4848-47C3-952A-CF11D80F497B}" type="presParOf" srcId="{C93DAEE1-3852-4569-B436-79F18D3861FF}" destId="{A663E8FE-42C7-4160-8F91-9BD3E7110608}" srcOrd="0" destOrd="0" presId="urn:microsoft.com/office/officeart/2005/8/layout/hierarchy6"/>
    <dgm:cxn modelId="{F7630F63-9ECB-4C02-B4B6-FE0B872F3473}" type="presParOf" srcId="{C93DAEE1-3852-4569-B436-79F18D3861FF}" destId="{A8A051F9-80FE-4067-8813-23CBD58C056C}" srcOrd="1" destOrd="0" presId="urn:microsoft.com/office/officeart/2005/8/layout/hierarchy6"/>
    <dgm:cxn modelId="{7348FCBF-1C3B-46D1-8881-900A356E6BEA}" type="presParOf" srcId="{A8A051F9-80FE-4067-8813-23CBD58C056C}" destId="{27150962-8ECC-4001-8EC6-04B140380B1B}" srcOrd="0" destOrd="0" presId="urn:microsoft.com/office/officeart/2005/8/layout/hierarchy6"/>
    <dgm:cxn modelId="{81B36F4E-B7CE-4829-8D6F-A9887C315D28}" type="presParOf" srcId="{A8A051F9-80FE-4067-8813-23CBD58C056C}" destId="{4C5B7779-F95B-4736-8FF6-5A2168DFB420}" srcOrd="1" destOrd="0" presId="urn:microsoft.com/office/officeart/2005/8/layout/hierarchy6"/>
    <dgm:cxn modelId="{18F6A7DA-9E7C-4C75-AAED-8D08260B2303}" type="presParOf" srcId="{4C5B7779-F95B-4736-8FF6-5A2168DFB420}" destId="{4CB51551-AA68-43E4-8DD5-B1DB62956FB4}" srcOrd="0" destOrd="0" presId="urn:microsoft.com/office/officeart/2005/8/layout/hierarchy6"/>
    <dgm:cxn modelId="{0F5DCCE0-8BC1-4912-804E-51DD13FE8800}" type="presParOf" srcId="{4C5B7779-F95B-4736-8FF6-5A2168DFB420}" destId="{E5F485FE-C62C-43C2-90A3-335405061294}" srcOrd="1" destOrd="0" presId="urn:microsoft.com/office/officeart/2005/8/layout/hierarchy6"/>
    <dgm:cxn modelId="{FBF6355F-7655-457E-AAAB-9B57B4427C9A}" type="presParOf" srcId="{E5F485FE-C62C-43C2-90A3-335405061294}" destId="{A6BF0CFE-14D8-499A-BB89-BEAEB9DDF36C}" srcOrd="0" destOrd="0" presId="urn:microsoft.com/office/officeart/2005/8/layout/hierarchy6"/>
    <dgm:cxn modelId="{27AF4B6C-B5A8-41E6-804C-2D305EA58B69}" type="presParOf" srcId="{E5F485FE-C62C-43C2-90A3-335405061294}" destId="{CBC2FDAC-1DB5-4961-9425-CDC4FCC18CEF}" srcOrd="1" destOrd="0" presId="urn:microsoft.com/office/officeart/2005/8/layout/hierarchy6"/>
    <dgm:cxn modelId="{4EF65422-AE2D-4588-9A43-F50D2EB728D9}" type="presParOf" srcId="{8CB95251-65D1-4111-B438-4B165ABFD8F3}" destId="{05F17A7C-5679-4757-B0A5-93C516C622CE}" srcOrd="1" destOrd="0" presId="urn:microsoft.com/office/officeart/2005/8/layout/hierarchy6"/>
    <dgm:cxn modelId="{23210218-1F23-4ADF-A814-F9BBEEBD188F}" type="presParOf" srcId="{05F17A7C-5679-4757-B0A5-93C516C622CE}" destId="{D5003E58-7ACD-4744-A1BE-D68F3B473D29}" srcOrd="0" destOrd="0" presId="urn:microsoft.com/office/officeart/2005/8/layout/hierarchy6"/>
    <dgm:cxn modelId="{C60789E5-451B-4968-B49D-5F250A6BD16A}" type="presParOf" srcId="{D5003E58-7ACD-4744-A1BE-D68F3B473D29}" destId="{7BA099B9-214E-4511-8759-61C6A33103A2}" srcOrd="0" destOrd="0" presId="urn:microsoft.com/office/officeart/2005/8/layout/hierarchy6"/>
    <dgm:cxn modelId="{00A41C0B-310A-4120-8962-8E1385C353F3}" type="presParOf" srcId="{D5003E58-7ACD-4744-A1BE-D68F3B473D29}" destId="{CD7D40AF-159F-43BF-87F5-5793273A9533}" srcOrd="1" destOrd="0" presId="urn:microsoft.com/office/officeart/2005/8/layout/hierarchy6"/>
    <dgm:cxn modelId="{8C2B1F8D-1A02-4635-9A9E-73DD3E2C6C77}" type="presParOf" srcId="{05F17A7C-5679-4757-B0A5-93C516C622CE}" destId="{54ED35E9-A2C5-402B-B614-1A94387C033B}" srcOrd="1" destOrd="0" presId="urn:microsoft.com/office/officeart/2005/8/layout/hierarchy6"/>
    <dgm:cxn modelId="{5642AC73-EFBB-418A-84B7-D5A18B84A40D}" type="presParOf" srcId="{54ED35E9-A2C5-402B-B614-1A94387C033B}" destId="{1A86EC10-5963-4B80-AF68-8AFAC62213CF}" srcOrd="0" destOrd="0" presId="urn:microsoft.com/office/officeart/2005/8/layout/hierarchy6"/>
    <dgm:cxn modelId="{76F55E5A-B5C4-4F70-BF0A-E6AC23D0F3E4}" type="presParOf" srcId="{05F17A7C-5679-4757-B0A5-93C516C622CE}" destId="{F0F6F773-6A52-40D1-A106-4DBE62EADFA7}" srcOrd="2" destOrd="0" presId="urn:microsoft.com/office/officeart/2005/8/layout/hierarchy6"/>
    <dgm:cxn modelId="{EEA026BE-F49F-4A0D-8817-CF7842DFA0C9}" type="presParOf" srcId="{F0F6F773-6A52-40D1-A106-4DBE62EADFA7}" destId="{9BCAF51F-878A-4E3C-9F6E-D7DE42B9F0E9}" srcOrd="0" destOrd="0" presId="urn:microsoft.com/office/officeart/2005/8/layout/hierarchy6"/>
    <dgm:cxn modelId="{0FF9F02D-847A-4EEF-84ED-AC7F042346A0}" type="presParOf" srcId="{F0F6F773-6A52-40D1-A106-4DBE62EADFA7}" destId="{8B03A387-829B-4E04-828C-ED904EAD0FA4}" srcOrd="1" destOrd="0" presId="urn:microsoft.com/office/officeart/2005/8/layout/hierarchy6"/>
    <dgm:cxn modelId="{CE5B5F91-CF3A-4519-901D-7EF711BAA580}" type="presParOf" srcId="{05F17A7C-5679-4757-B0A5-93C516C622CE}" destId="{3F4436DA-AD79-41C7-B08C-A0D97C5A0096}" srcOrd="3" destOrd="0" presId="urn:microsoft.com/office/officeart/2005/8/layout/hierarchy6"/>
    <dgm:cxn modelId="{8DB66640-FC07-4A3C-948F-F480FFA626A9}" type="presParOf" srcId="{3F4436DA-AD79-41C7-B08C-A0D97C5A0096}" destId="{EC4A0AC2-EEAA-4E62-A401-0A5285E2544F}" srcOrd="0" destOrd="0" presId="urn:microsoft.com/office/officeart/2005/8/layout/hierarchy6"/>
    <dgm:cxn modelId="{9C34A588-F1E2-4C44-81DC-B8FC19096CB9}" type="presParOf" srcId="{05F17A7C-5679-4757-B0A5-93C516C622CE}" destId="{0505C2CB-391D-480C-A656-11FFCB96AE68}" srcOrd="4" destOrd="0" presId="urn:microsoft.com/office/officeart/2005/8/layout/hierarchy6"/>
    <dgm:cxn modelId="{B6262490-48EE-4A7F-8F2B-72BA41106607}" type="presParOf" srcId="{0505C2CB-391D-480C-A656-11FFCB96AE68}" destId="{68EC61C6-A62C-4E58-9F00-826106AFFDFF}" srcOrd="0" destOrd="0" presId="urn:microsoft.com/office/officeart/2005/8/layout/hierarchy6"/>
    <dgm:cxn modelId="{ADF90851-3ADE-4002-AD60-7E40AFFC4C60}" type="presParOf" srcId="{0505C2CB-391D-480C-A656-11FFCB96AE68}" destId="{E4352172-6D23-4268-B363-E812410A9EF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20E51D-2856-41FE-8059-B7C377AD2555}">
      <dsp:nvSpPr>
        <dsp:cNvPr id="0" name=""/>
        <dsp:cNvSpPr/>
      </dsp:nvSpPr>
      <dsp:spPr>
        <a:xfrm>
          <a:off x="0" y="377301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C8093-1C0C-4556-8860-5008E2DD3275}">
      <dsp:nvSpPr>
        <dsp:cNvPr id="0" name=""/>
        <dsp:cNvSpPr/>
      </dsp:nvSpPr>
      <dsp:spPr>
        <a:xfrm>
          <a:off x="411480" y="11162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Net Framework 4+</a:t>
          </a:r>
          <a:endParaRPr lang="fr-FR" sz="1800" kern="1200" dirty="0"/>
        </a:p>
      </dsp:txBody>
      <dsp:txXfrm>
        <a:off x="411480" y="111621"/>
        <a:ext cx="5760720" cy="531360"/>
      </dsp:txXfrm>
    </dsp:sp>
    <dsp:sp modelId="{B4B890E5-82E3-4162-92D6-A85B38E198D0}">
      <dsp:nvSpPr>
        <dsp:cNvPr id="0" name=""/>
        <dsp:cNvSpPr/>
      </dsp:nvSpPr>
      <dsp:spPr>
        <a:xfrm>
          <a:off x="0" y="1193781"/>
          <a:ext cx="8229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Abstraction autant que possible pour abandon plus tard pour un </a:t>
          </a:r>
          <a:r>
            <a:rPr lang="fr-FR" sz="1800" kern="1200" dirty="0" err="1" smtClean="0"/>
            <a:t>wrapper</a:t>
          </a:r>
          <a:r>
            <a:rPr lang="fr-FR" sz="1800" kern="1200" dirty="0" smtClean="0"/>
            <a:t> Directx</a:t>
          </a:r>
          <a:endParaRPr lang="fr-FR" sz="1800" kern="1200" dirty="0"/>
        </a:p>
      </dsp:txBody>
      <dsp:txXfrm>
        <a:off x="0" y="1193781"/>
        <a:ext cx="8229600" cy="1020600"/>
      </dsp:txXfrm>
    </dsp:sp>
    <dsp:sp modelId="{3C8DBD1F-073F-495A-A86D-AC7963D5A0DF}">
      <dsp:nvSpPr>
        <dsp:cNvPr id="0" name=""/>
        <dsp:cNvSpPr/>
      </dsp:nvSpPr>
      <dsp:spPr>
        <a:xfrm>
          <a:off x="411480" y="92810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XNA Framework 4+</a:t>
          </a:r>
          <a:endParaRPr lang="fr-FR" sz="1800" kern="1200" dirty="0"/>
        </a:p>
      </dsp:txBody>
      <dsp:txXfrm>
        <a:off x="411480" y="928101"/>
        <a:ext cx="5760720" cy="531360"/>
      </dsp:txXfrm>
    </dsp:sp>
    <dsp:sp modelId="{E3DE6FBB-E4DB-453D-BC56-41504B95B109}">
      <dsp:nvSpPr>
        <dsp:cNvPr id="0" name=""/>
        <dsp:cNvSpPr/>
      </dsp:nvSpPr>
      <dsp:spPr>
        <a:xfrm>
          <a:off x="0" y="2577261"/>
          <a:ext cx="8229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Abstraction autant que possible au cas ou communication WCF trop lente</a:t>
          </a:r>
          <a:endParaRPr lang="fr-FR" sz="1800" kern="1200" dirty="0"/>
        </a:p>
      </dsp:txBody>
      <dsp:txXfrm>
        <a:off x="0" y="2577261"/>
        <a:ext cx="8229600" cy="1020600"/>
      </dsp:txXfrm>
    </dsp:sp>
    <dsp:sp modelId="{0CDC5F06-55C2-42D6-A434-4BD8F3AB6A91}">
      <dsp:nvSpPr>
        <dsp:cNvPr id="0" name=""/>
        <dsp:cNvSpPr/>
      </dsp:nvSpPr>
      <dsp:spPr>
        <a:xfrm>
          <a:off x="411480" y="231158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WCF</a:t>
          </a:r>
          <a:endParaRPr lang="fr-FR" sz="1800" kern="1200" dirty="0"/>
        </a:p>
      </dsp:txBody>
      <dsp:txXfrm>
        <a:off x="411480" y="2311581"/>
        <a:ext cx="5760720" cy="531360"/>
      </dsp:txXfrm>
    </dsp:sp>
    <dsp:sp modelId="{6BC4928A-F596-4D1D-9AAC-CD3FFB8EE32C}">
      <dsp:nvSpPr>
        <dsp:cNvPr id="0" name=""/>
        <dsp:cNvSpPr/>
      </dsp:nvSpPr>
      <dsp:spPr>
        <a:xfrm>
          <a:off x="0" y="3960741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B2B2-8869-4484-B620-6E102FFE9463}">
      <dsp:nvSpPr>
        <dsp:cNvPr id="0" name=""/>
        <dsp:cNvSpPr/>
      </dsp:nvSpPr>
      <dsp:spPr>
        <a:xfrm>
          <a:off x="411480" y="369506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SQl</a:t>
          </a:r>
          <a:r>
            <a:rPr lang="fr-FR" sz="1800" kern="1200" dirty="0" smtClean="0"/>
            <a:t> Server et SQL Server Compact</a:t>
          </a:r>
          <a:endParaRPr lang="fr-FR" sz="1800" kern="1200" dirty="0"/>
        </a:p>
      </dsp:txBody>
      <dsp:txXfrm>
        <a:off x="411480" y="3695061"/>
        <a:ext cx="5760720" cy="5313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722BE9-DBA5-45E1-98AA-17989029C6EF}">
      <dsp:nvSpPr>
        <dsp:cNvPr id="0" name=""/>
        <dsp:cNvSpPr/>
      </dsp:nvSpPr>
      <dsp:spPr>
        <a:xfrm>
          <a:off x="1004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Client</a:t>
          </a:r>
          <a:endParaRPr lang="fr-FR" sz="5500" kern="1200" dirty="0"/>
        </a:p>
      </dsp:txBody>
      <dsp:txXfrm>
        <a:off x="1004" y="0"/>
        <a:ext cx="2611933" cy="1357788"/>
      </dsp:txXfrm>
    </dsp:sp>
    <dsp:sp modelId="{F18C63E2-56C8-4235-8185-9A6DE73AE77B}">
      <dsp:nvSpPr>
        <dsp:cNvPr id="0" name=""/>
        <dsp:cNvSpPr/>
      </dsp:nvSpPr>
      <dsp:spPr>
        <a:xfrm>
          <a:off x="262197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 dirty="0"/>
        </a:p>
      </dsp:txBody>
      <dsp:txXfrm>
        <a:off x="262197" y="1359114"/>
        <a:ext cx="2089546" cy="1364639"/>
      </dsp:txXfrm>
    </dsp:sp>
    <dsp:sp modelId="{712A90E3-2587-495E-A641-5A04CFF5C945}">
      <dsp:nvSpPr>
        <dsp:cNvPr id="0" name=""/>
        <dsp:cNvSpPr/>
      </dsp:nvSpPr>
      <dsp:spPr>
        <a:xfrm>
          <a:off x="262197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262197" y="2933699"/>
        <a:ext cx="2089546" cy="1364639"/>
      </dsp:txXfrm>
    </dsp:sp>
    <dsp:sp modelId="{ABF3B9F2-83AA-4975-9206-C8FE64833B2F}">
      <dsp:nvSpPr>
        <dsp:cNvPr id="0" name=""/>
        <dsp:cNvSpPr/>
      </dsp:nvSpPr>
      <dsp:spPr>
        <a:xfrm>
          <a:off x="2808833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API</a:t>
          </a:r>
          <a:endParaRPr lang="fr-FR" sz="5500" kern="1200" dirty="0"/>
        </a:p>
      </dsp:txBody>
      <dsp:txXfrm>
        <a:off x="2808833" y="0"/>
        <a:ext cx="2611933" cy="1357788"/>
      </dsp:txXfrm>
    </dsp:sp>
    <dsp:sp modelId="{91353E67-0AA8-4046-8403-0B697E9BF58E}">
      <dsp:nvSpPr>
        <dsp:cNvPr id="0" name=""/>
        <dsp:cNvSpPr/>
      </dsp:nvSpPr>
      <dsp:spPr>
        <a:xfrm>
          <a:off x="3070026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Logique</a:t>
          </a:r>
          <a:endParaRPr lang="fr-FR" sz="2300" kern="1200" dirty="0"/>
        </a:p>
      </dsp:txBody>
      <dsp:txXfrm>
        <a:off x="3070026" y="1359114"/>
        <a:ext cx="2089546" cy="1364639"/>
      </dsp:txXfrm>
    </dsp:sp>
    <dsp:sp modelId="{47999205-B041-45BA-B380-FDEE2B19BA48}">
      <dsp:nvSpPr>
        <dsp:cNvPr id="0" name=""/>
        <dsp:cNvSpPr/>
      </dsp:nvSpPr>
      <dsp:spPr>
        <a:xfrm>
          <a:off x="3070026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Communication</a:t>
          </a:r>
          <a:endParaRPr lang="fr-FR" sz="2300" kern="1200" dirty="0"/>
        </a:p>
      </dsp:txBody>
      <dsp:txXfrm>
        <a:off x="3070026" y="2933699"/>
        <a:ext cx="2089546" cy="1364639"/>
      </dsp:txXfrm>
    </dsp:sp>
    <dsp:sp modelId="{B7428D37-02FC-483E-9EEF-A5D3CA635B4F}">
      <dsp:nvSpPr>
        <dsp:cNvPr id="0" name=""/>
        <dsp:cNvSpPr/>
      </dsp:nvSpPr>
      <dsp:spPr>
        <a:xfrm>
          <a:off x="5616661" y="0"/>
          <a:ext cx="261193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Serveur</a:t>
          </a:r>
          <a:endParaRPr lang="fr-FR" sz="5500" kern="1200" dirty="0"/>
        </a:p>
      </dsp:txBody>
      <dsp:txXfrm>
        <a:off x="5616661" y="0"/>
        <a:ext cx="2611933" cy="1357788"/>
      </dsp:txXfrm>
    </dsp:sp>
    <dsp:sp modelId="{22AA666F-1BEE-4DAD-8A94-B6037789DDD0}">
      <dsp:nvSpPr>
        <dsp:cNvPr id="0" name=""/>
        <dsp:cNvSpPr/>
      </dsp:nvSpPr>
      <dsp:spPr>
        <a:xfrm>
          <a:off x="5877855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Donnees</a:t>
          </a:r>
          <a:r>
            <a:rPr lang="fr-FR" sz="2300" kern="1200" dirty="0" smtClean="0"/>
            <a:t> Temps </a:t>
          </a:r>
          <a:r>
            <a:rPr lang="fr-FR" sz="2300" kern="1200" dirty="0" err="1" smtClean="0"/>
            <a:t>Reels</a:t>
          </a:r>
          <a:endParaRPr lang="fr-FR" sz="2300" kern="1200" dirty="0"/>
        </a:p>
      </dsp:txBody>
      <dsp:txXfrm>
        <a:off x="5877855" y="1359114"/>
        <a:ext cx="2089546" cy="1364639"/>
      </dsp:txXfrm>
    </dsp:sp>
    <dsp:sp modelId="{C7B0247C-5199-4441-94C2-7BA6F30D45CD}">
      <dsp:nvSpPr>
        <dsp:cNvPr id="0" name=""/>
        <dsp:cNvSpPr/>
      </dsp:nvSpPr>
      <dsp:spPr>
        <a:xfrm>
          <a:off x="5877855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Donnees</a:t>
          </a:r>
          <a:r>
            <a:rPr lang="fr-FR" sz="2300" kern="1200" dirty="0" smtClean="0"/>
            <a:t> </a:t>
          </a:r>
          <a:endParaRPr lang="fr-FR" sz="2300" kern="1200" dirty="0"/>
        </a:p>
      </dsp:txBody>
      <dsp:txXfrm>
        <a:off x="5877855" y="2933699"/>
        <a:ext cx="2089546" cy="13646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C22AE3-7DD6-400E-8ECF-F4106801C2AF}">
      <dsp:nvSpPr>
        <dsp:cNvPr id="0" name=""/>
        <dsp:cNvSpPr/>
      </dsp:nvSpPr>
      <dsp:spPr>
        <a:xfrm>
          <a:off x="7032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Being</a:t>
          </a:r>
          <a:endParaRPr lang="fr-FR" sz="1700" kern="1200" dirty="0"/>
        </a:p>
      </dsp:txBody>
      <dsp:txXfrm>
        <a:off x="7032" y="1271451"/>
        <a:ext cx="1133177" cy="566588"/>
      </dsp:txXfrm>
    </dsp:sp>
    <dsp:sp modelId="{D2DD8BB9-8070-45FA-806C-0CD5028C6EA0}">
      <dsp:nvSpPr>
        <dsp:cNvPr id="0" name=""/>
        <dsp:cNvSpPr/>
      </dsp:nvSpPr>
      <dsp:spPr>
        <a:xfrm>
          <a:off x="120349" y="1838039"/>
          <a:ext cx="113317" cy="42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41"/>
              </a:lnTo>
              <a:lnTo>
                <a:pt x="113317" y="424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3FAFD-B6FA-463F-BB06-FC17A3B68E64}">
      <dsp:nvSpPr>
        <dsp:cNvPr id="0" name=""/>
        <dsp:cNvSpPr/>
      </dsp:nvSpPr>
      <dsp:spPr>
        <a:xfrm>
          <a:off x="233667" y="1979687"/>
          <a:ext cx="906541" cy="56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33667" y="1979687"/>
        <a:ext cx="906541" cy="566588"/>
      </dsp:txXfrm>
    </dsp:sp>
    <dsp:sp modelId="{3C6E5CF7-203C-4872-B4CB-FCB141944564}">
      <dsp:nvSpPr>
        <dsp:cNvPr id="0" name=""/>
        <dsp:cNvSpPr/>
      </dsp:nvSpPr>
      <dsp:spPr>
        <a:xfrm>
          <a:off x="120349" y="1838039"/>
          <a:ext cx="113317" cy="1133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177"/>
              </a:lnTo>
              <a:lnTo>
                <a:pt x="113317" y="1133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990E5-3BBB-4312-8FB4-971CCF175A5C}">
      <dsp:nvSpPr>
        <dsp:cNvPr id="0" name=""/>
        <dsp:cNvSpPr/>
      </dsp:nvSpPr>
      <dsp:spPr>
        <a:xfrm>
          <a:off x="233667" y="2687923"/>
          <a:ext cx="906541" cy="56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33667" y="2687923"/>
        <a:ext cx="906541" cy="566588"/>
      </dsp:txXfrm>
    </dsp:sp>
    <dsp:sp modelId="{C7CB1307-D867-427C-8F95-680FE01F0255}">
      <dsp:nvSpPr>
        <dsp:cNvPr id="0" name=""/>
        <dsp:cNvSpPr/>
      </dsp:nvSpPr>
      <dsp:spPr>
        <a:xfrm>
          <a:off x="1423503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1423503" y="1271451"/>
        <a:ext cx="1133177" cy="566588"/>
      </dsp:txXfrm>
    </dsp:sp>
    <dsp:sp modelId="{E259A7E5-40D2-4370-9380-519ACC4B90B1}">
      <dsp:nvSpPr>
        <dsp:cNvPr id="0" name=""/>
        <dsp:cNvSpPr/>
      </dsp:nvSpPr>
      <dsp:spPr>
        <a:xfrm>
          <a:off x="1536821" y="1838039"/>
          <a:ext cx="113317" cy="42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41"/>
              </a:lnTo>
              <a:lnTo>
                <a:pt x="113317" y="424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7E61-E528-4299-8771-23867FE7BF92}">
      <dsp:nvSpPr>
        <dsp:cNvPr id="0" name=""/>
        <dsp:cNvSpPr/>
      </dsp:nvSpPr>
      <dsp:spPr>
        <a:xfrm>
          <a:off x="1650139" y="1979687"/>
          <a:ext cx="906541" cy="56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1650139" y="1979687"/>
        <a:ext cx="906541" cy="566588"/>
      </dsp:txXfrm>
    </dsp:sp>
    <dsp:sp modelId="{788634DF-6EBB-44A4-8C26-4182F541E540}">
      <dsp:nvSpPr>
        <dsp:cNvPr id="0" name=""/>
        <dsp:cNvSpPr/>
      </dsp:nvSpPr>
      <dsp:spPr>
        <a:xfrm>
          <a:off x="1536821" y="1838039"/>
          <a:ext cx="113317" cy="1133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177"/>
              </a:lnTo>
              <a:lnTo>
                <a:pt x="113317" y="1133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CB4E2-DE52-4E9F-AEB1-9B615E45906D}">
      <dsp:nvSpPr>
        <dsp:cNvPr id="0" name=""/>
        <dsp:cNvSpPr/>
      </dsp:nvSpPr>
      <dsp:spPr>
        <a:xfrm>
          <a:off x="1650139" y="2687923"/>
          <a:ext cx="906541" cy="56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/>
        </a:p>
      </dsp:txBody>
      <dsp:txXfrm>
        <a:off x="1650139" y="2687923"/>
        <a:ext cx="906541" cy="566588"/>
      </dsp:txXfrm>
    </dsp:sp>
    <dsp:sp modelId="{EBDC714F-823B-4FFC-B809-D045EFD95836}">
      <dsp:nvSpPr>
        <dsp:cNvPr id="0" name=""/>
        <dsp:cNvSpPr/>
      </dsp:nvSpPr>
      <dsp:spPr>
        <a:xfrm>
          <a:off x="2839975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Item</a:t>
          </a:r>
          <a:endParaRPr lang="fr-FR" sz="1700" kern="1200" dirty="0"/>
        </a:p>
      </dsp:txBody>
      <dsp:txXfrm>
        <a:off x="2839975" y="1271451"/>
        <a:ext cx="1133177" cy="566588"/>
      </dsp:txXfrm>
    </dsp:sp>
    <dsp:sp modelId="{0F0443D2-1FE2-44CB-A1D0-8C4F9B983A7E}">
      <dsp:nvSpPr>
        <dsp:cNvPr id="0" name=""/>
        <dsp:cNvSpPr/>
      </dsp:nvSpPr>
      <dsp:spPr>
        <a:xfrm>
          <a:off x="4256447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Attribute</a:t>
          </a:r>
          <a:endParaRPr lang="fr-FR" sz="1700" kern="1200" dirty="0"/>
        </a:p>
      </dsp:txBody>
      <dsp:txXfrm>
        <a:off x="4256447" y="1271451"/>
        <a:ext cx="1133177" cy="566588"/>
      </dsp:txXfrm>
    </dsp:sp>
    <dsp:sp modelId="{6AF33BD6-B308-41FE-8D29-2A1405439214}">
      <dsp:nvSpPr>
        <dsp:cNvPr id="0" name=""/>
        <dsp:cNvSpPr/>
      </dsp:nvSpPr>
      <dsp:spPr>
        <a:xfrm>
          <a:off x="5672918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State</a:t>
          </a:r>
          <a:endParaRPr lang="fr-FR" sz="1700" kern="1200" dirty="0"/>
        </a:p>
      </dsp:txBody>
      <dsp:txXfrm>
        <a:off x="5672918" y="1271451"/>
        <a:ext cx="1133177" cy="566588"/>
      </dsp:txXfrm>
    </dsp:sp>
    <dsp:sp modelId="{D376432D-42BB-44AA-A717-03C7B37FA027}">
      <dsp:nvSpPr>
        <dsp:cNvPr id="0" name=""/>
        <dsp:cNvSpPr/>
      </dsp:nvSpPr>
      <dsp:spPr>
        <a:xfrm>
          <a:off x="7089390" y="1271451"/>
          <a:ext cx="1133177" cy="56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Type ( </a:t>
          </a:r>
          <a:r>
            <a:rPr lang="fr-FR" sz="1700" kern="1200" dirty="0" err="1" smtClean="0"/>
            <a:t>from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db</a:t>
          </a:r>
          <a:r>
            <a:rPr lang="fr-FR" sz="1700" kern="1200" dirty="0" smtClean="0"/>
            <a:t> )</a:t>
          </a:r>
          <a:endParaRPr lang="fr-FR" sz="1700" kern="1200" dirty="0"/>
        </a:p>
      </dsp:txBody>
      <dsp:txXfrm>
        <a:off x="7089390" y="1271451"/>
        <a:ext cx="1133177" cy="56658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EC61C6-A62C-4E58-9F00-826106AFFDFF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Layer 4</a:t>
          </a:r>
          <a:endParaRPr lang="fr-FR" sz="4800" kern="1200" dirty="0"/>
        </a:p>
      </dsp:txBody>
      <dsp:txXfrm>
        <a:off x="0" y="3168740"/>
        <a:ext cx="2468880" cy="1356638"/>
      </dsp:txXfrm>
    </dsp:sp>
    <dsp:sp modelId="{9BCAF51F-878A-4E3C-9F6E-D7DE42B9F0E9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Layer 3</a:t>
          </a:r>
          <a:endParaRPr lang="fr-FR" sz="4800" kern="1200" dirty="0"/>
        </a:p>
      </dsp:txBody>
      <dsp:txXfrm>
        <a:off x="0" y="1584662"/>
        <a:ext cx="2468880" cy="1356638"/>
      </dsp:txXfrm>
    </dsp:sp>
    <dsp:sp modelId="{7BA099B9-214E-4511-8759-61C6A33103A2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Layer 2</a:t>
          </a:r>
          <a:endParaRPr lang="fr-FR" sz="4800" kern="1200" dirty="0"/>
        </a:p>
      </dsp:txBody>
      <dsp:txXfrm>
        <a:off x="0" y="583"/>
        <a:ext cx="2468880" cy="1356638"/>
      </dsp:txXfrm>
    </dsp:sp>
    <dsp:sp modelId="{AD6484AF-CF6A-4BE8-AEAB-80E7D924CB9C}">
      <dsp:nvSpPr>
        <dsp:cNvPr id="0" name=""/>
        <dsp:cNvSpPr/>
      </dsp:nvSpPr>
      <dsp:spPr>
        <a:xfrm>
          <a:off x="4486219" y="106377"/>
          <a:ext cx="1705793" cy="113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err="1" smtClean="0"/>
            <a:t>Scene</a:t>
          </a:r>
          <a:endParaRPr lang="fr-FR" sz="4200" kern="1200" dirty="0"/>
        </a:p>
      </dsp:txBody>
      <dsp:txXfrm>
        <a:off x="4486219" y="106377"/>
        <a:ext cx="1705793" cy="1137195"/>
      </dsp:txXfrm>
    </dsp:sp>
    <dsp:sp modelId="{A663E8FE-42C7-4160-8F91-9BD3E7110608}">
      <dsp:nvSpPr>
        <dsp:cNvPr id="0" name=""/>
        <dsp:cNvSpPr/>
      </dsp:nvSpPr>
      <dsp:spPr>
        <a:xfrm>
          <a:off x="5221224" y="1243572"/>
          <a:ext cx="91440" cy="462804"/>
        </a:xfrm>
        <a:custGeom>
          <a:avLst/>
          <a:gdLst/>
          <a:ahLst/>
          <a:cxnLst/>
          <a:rect l="0" t="0" r="0" b="0"/>
          <a:pathLst>
            <a:path>
              <a:moveTo>
                <a:pt x="117892" y="0"/>
              </a:moveTo>
              <a:lnTo>
                <a:pt x="117892" y="231402"/>
              </a:lnTo>
              <a:lnTo>
                <a:pt x="45720" y="231402"/>
              </a:lnTo>
              <a:lnTo>
                <a:pt x="45720" y="462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50962-8ECC-4001-8EC6-04B140380B1B}">
      <dsp:nvSpPr>
        <dsp:cNvPr id="0" name=""/>
        <dsp:cNvSpPr/>
      </dsp:nvSpPr>
      <dsp:spPr>
        <a:xfrm>
          <a:off x="4414047" y="1706377"/>
          <a:ext cx="1705793" cy="113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200" kern="1200" dirty="0"/>
        </a:p>
      </dsp:txBody>
      <dsp:txXfrm>
        <a:off x="4414047" y="1706377"/>
        <a:ext cx="1705793" cy="1137195"/>
      </dsp:txXfrm>
    </dsp:sp>
    <dsp:sp modelId="{4CB51551-AA68-43E4-8DD5-B1DB62956FB4}">
      <dsp:nvSpPr>
        <dsp:cNvPr id="0" name=""/>
        <dsp:cNvSpPr/>
      </dsp:nvSpPr>
      <dsp:spPr>
        <a:xfrm>
          <a:off x="5221224" y="2843573"/>
          <a:ext cx="91440" cy="454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4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F0CFE-14D8-499A-BB89-BEAEB9DDF36C}">
      <dsp:nvSpPr>
        <dsp:cNvPr id="0" name=""/>
        <dsp:cNvSpPr/>
      </dsp:nvSpPr>
      <dsp:spPr>
        <a:xfrm>
          <a:off x="4414047" y="3298451"/>
          <a:ext cx="1705793" cy="113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200" kern="1200" dirty="0"/>
        </a:p>
      </dsp:txBody>
      <dsp:txXfrm>
        <a:off x="4414047" y="3298451"/>
        <a:ext cx="1705793" cy="113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Heaven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Technologique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Physique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Logique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Client Graphique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</a:t>
            </a:r>
          </a:p>
          <a:p>
            <a:r>
              <a:rPr lang="fr-FR" dirty="0" smtClean="0"/>
              <a:t>Control</a:t>
            </a:r>
          </a:p>
          <a:p>
            <a:r>
              <a:rPr lang="fr-FR" dirty="0" smtClean="0"/>
              <a:t>Template</a:t>
            </a:r>
          </a:p>
          <a:p>
            <a:r>
              <a:rPr lang="fr-FR" dirty="0" err="1" smtClean="0"/>
              <a:t>ControlTemplate</a:t>
            </a:r>
            <a:endParaRPr lang="fr-FR" dirty="0" smtClean="0"/>
          </a:p>
          <a:p>
            <a:r>
              <a:rPr lang="fr-FR" dirty="0" err="1" smtClean="0"/>
              <a:t>TextPresenter</a:t>
            </a:r>
            <a:endParaRPr lang="fr-FR" dirty="0" smtClean="0"/>
          </a:p>
          <a:p>
            <a:r>
              <a:rPr lang="fr-FR" dirty="0" err="1" smtClean="0"/>
              <a:t>TextBox</a:t>
            </a:r>
            <a:endParaRPr lang="fr-FR" dirty="0" smtClean="0"/>
          </a:p>
          <a:p>
            <a:r>
              <a:rPr lang="fr-FR" dirty="0" err="1" smtClean="0"/>
              <a:t>RichTextBox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</Words>
  <Application>Microsoft Office PowerPoint</Application>
  <PresentationFormat>Affichage à l'écran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New Heaven</vt:lpstr>
      <vt:lpstr>Background</vt:lpstr>
      <vt:lpstr>Gameplay</vt:lpstr>
      <vt:lpstr>Base Technologique</vt:lpstr>
      <vt:lpstr>Organisation Physique</vt:lpstr>
      <vt:lpstr>Api Logique</vt:lpstr>
      <vt:lpstr>Api Client Graphique</vt:lpstr>
      <vt:lpstr>Api 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Heaven</dc:title>
  <dc:creator>Ismael Obey</dc:creator>
  <cp:lastModifiedBy>Ismael Obey</cp:lastModifiedBy>
  <cp:revision>8</cp:revision>
  <dcterms:created xsi:type="dcterms:W3CDTF">2012-09-23T14:06:08Z</dcterms:created>
  <dcterms:modified xsi:type="dcterms:W3CDTF">2012-09-23T15:34:24Z</dcterms:modified>
</cp:coreProperties>
</file>