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4"/>
  </p:handoutMasterIdLst>
  <p:sldIdLst>
    <p:sldId id="256" r:id="rId2"/>
    <p:sldId id="271" r:id="rId3"/>
  </p:sldIdLst>
  <p:sldSz cx="12192000" cy="6858000"/>
  <p:notesSz cx="6669088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3" autoAdjust="0"/>
    <p:restoredTop sz="98734" autoAdjust="0"/>
  </p:normalViewPr>
  <p:slideViewPr>
    <p:cSldViewPr snapToGrid="0">
      <p:cViewPr varScale="1">
        <p:scale>
          <a:sx n="76" d="100"/>
          <a:sy n="76" d="100"/>
        </p:scale>
        <p:origin x="63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3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0738F-2CB6-4454-9C7E-6B86401D1C7B}" type="datetimeFigureOut">
              <a:rPr lang="de-DE" smtClean="0"/>
              <a:t>19.06.2021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E845F-B344-4750-90AC-646FEDC3E4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893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501F-160C-4B68-AD77-5703EA045D52}" type="datetimeFigureOut">
              <a:rPr lang="de-DE" smtClean="0"/>
              <a:t>19.06.2021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FE3D-9ABC-49BF-AA81-8C11532A23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91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501F-160C-4B68-AD77-5703EA045D52}" type="datetimeFigureOut">
              <a:rPr lang="de-DE" smtClean="0"/>
              <a:t>19.06.2021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FE3D-9ABC-49BF-AA81-8C11532A23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35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501F-160C-4B68-AD77-5703EA045D52}" type="datetimeFigureOut">
              <a:rPr lang="de-DE" smtClean="0"/>
              <a:t>19.06.2021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FE3D-9ABC-49BF-AA81-8C11532A23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096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501F-160C-4B68-AD77-5703EA045D52}" type="datetimeFigureOut">
              <a:rPr lang="de-DE" smtClean="0"/>
              <a:t>19.06.2021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FE3D-9ABC-49BF-AA81-8C11532A23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11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501F-160C-4B68-AD77-5703EA045D52}" type="datetimeFigureOut">
              <a:rPr lang="de-DE" smtClean="0"/>
              <a:t>19.06.2021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FE3D-9ABC-49BF-AA81-8C11532A23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33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501F-160C-4B68-AD77-5703EA045D52}" type="datetimeFigureOut">
              <a:rPr lang="de-DE" smtClean="0"/>
              <a:t>19.06.2021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FE3D-9ABC-49BF-AA81-8C11532A23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57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501F-160C-4B68-AD77-5703EA045D52}" type="datetimeFigureOut">
              <a:rPr lang="de-DE" smtClean="0"/>
              <a:t>19.06.2021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FE3D-9ABC-49BF-AA81-8C11532A23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543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501F-160C-4B68-AD77-5703EA045D52}" type="datetimeFigureOut">
              <a:rPr lang="de-DE" smtClean="0"/>
              <a:t>19.06.2021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FE3D-9ABC-49BF-AA81-8C11532A23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029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501F-160C-4B68-AD77-5703EA045D52}" type="datetimeFigureOut">
              <a:rPr lang="de-DE" smtClean="0"/>
              <a:t>19.06.2021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FE3D-9ABC-49BF-AA81-8C11532A23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130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501F-160C-4B68-AD77-5703EA045D52}" type="datetimeFigureOut">
              <a:rPr lang="de-DE" smtClean="0"/>
              <a:t>19.06.2021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FE3D-9ABC-49BF-AA81-8C11532A23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36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501F-160C-4B68-AD77-5703EA045D52}" type="datetimeFigureOut">
              <a:rPr lang="de-DE" smtClean="0"/>
              <a:t>19.06.2021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FE3D-9ABC-49BF-AA81-8C11532A23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52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501F-160C-4B68-AD77-5703EA045D52}" type="datetimeFigureOut">
              <a:rPr lang="de-DE" smtClean="0"/>
              <a:t>19.06.2021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FE3D-9ABC-49BF-AA81-8C11532A23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82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501F-160C-4B68-AD77-5703EA045D52}" type="datetimeFigureOut">
              <a:rPr lang="de-DE" smtClean="0"/>
              <a:t>19.06.2021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FE3D-9ABC-49BF-AA81-8C11532A23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62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62A501F-160C-4B68-AD77-5703EA045D52}" type="datetimeFigureOut">
              <a:rPr lang="de-DE" smtClean="0"/>
              <a:t>19.06.2021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5EFFE3D-9ABC-49BF-AA81-8C11532A23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28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62A501F-160C-4B68-AD77-5703EA045D52}" type="datetimeFigureOut">
              <a:rPr lang="de-DE" smtClean="0"/>
              <a:t>19.06.2021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5EFFE3D-9ABC-49BF-AA81-8C11532A23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56188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90EFB1-3B09-423C-A4E7-0C7ED7BFCB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8800" dirty="0"/>
              <a:t>Quiz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72A013C-8324-4523-AE22-2138B6A5D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3063" y="5280847"/>
            <a:ext cx="10572000" cy="434974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706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6217921" y="2485505"/>
            <a:ext cx="4256116" cy="1737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/>
              <a:t>B: 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814649" y="2485505"/>
            <a:ext cx="4256116" cy="1737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/>
              <a:t>A: 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6217921" y="4414058"/>
            <a:ext cx="4256116" cy="1737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/>
              <a:t>D: 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814649" y="4414058"/>
            <a:ext cx="4256116" cy="1737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/>
              <a:t>C: </a:t>
            </a:r>
          </a:p>
        </p:txBody>
      </p:sp>
      <p:sp>
        <p:nvSpPr>
          <p:cNvPr id="8" name="Abgerundetes Rechteck 4">
            <a:extLst>
              <a:ext uri="{FF2B5EF4-FFF2-40B4-BE49-F238E27FC236}">
                <a16:creationId xmlns:a16="http://schemas.microsoft.com/office/drawing/2014/main" id="{53686DB3-D480-40B1-BA26-AF75307D4806}"/>
              </a:ext>
            </a:extLst>
          </p:cNvPr>
          <p:cNvSpPr/>
          <p:nvPr/>
        </p:nvSpPr>
        <p:spPr>
          <a:xfrm>
            <a:off x="810000" y="2485505"/>
            <a:ext cx="4256116" cy="17373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78758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Zitierfähig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Zitierfähig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Zitierfähig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Zitierfähig</Template>
  <TotalTime>0</TotalTime>
  <Words>9</Words>
  <Application>Microsoft Office PowerPoint</Application>
  <PresentationFormat>Breitbild</PresentationFormat>
  <Paragraphs>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Calibri</vt:lpstr>
      <vt:lpstr>Century Gothic</vt:lpstr>
      <vt:lpstr>Wingdings 2</vt:lpstr>
      <vt:lpstr>Zitierfähig</vt:lpstr>
      <vt:lpstr>Quiz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 Froschauer;TR</dc:creator>
  <cp:lastModifiedBy>Obit Obit</cp:lastModifiedBy>
  <cp:revision>64</cp:revision>
  <cp:lastPrinted>2019-02-19T19:02:49Z</cp:lastPrinted>
  <dcterms:created xsi:type="dcterms:W3CDTF">2019-02-05T19:22:43Z</dcterms:created>
  <dcterms:modified xsi:type="dcterms:W3CDTF">2021-06-19T12:23:12Z</dcterms:modified>
</cp:coreProperties>
</file>