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25" d="100"/>
          <a:sy n="125" d="100"/>
        </p:scale>
        <p:origin x="-242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DE8BF-9C59-4175-B14C-904B4423049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B48B6-35BC-4663-8B75-3E9C2E1412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8B6-35BC-4663-8B75-3E9C2E141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5C1-55CD-443D-8C97-5AB3BB48E7E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BA1A-C1AD-4679-9FE5-7336DAC7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el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52171"/>
              </p:ext>
            </p:extLst>
          </p:nvPr>
        </p:nvGraphicFramePr>
        <p:xfrm>
          <a:off x="8356600" y="1153840"/>
          <a:ext cx="2578100" cy="2046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57810"/>
                <a:gridCol w="257810"/>
                <a:gridCol w="257810"/>
                <a:gridCol w="257810"/>
                <a:gridCol w="257810"/>
                <a:gridCol w="257810"/>
                <a:gridCol w="257810"/>
                <a:gridCol w="257810"/>
                <a:gridCol w="257810"/>
                <a:gridCol w="257810"/>
              </a:tblGrid>
              <a:tr h="25582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  <a:tr h="2558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  <a:tr h="2558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  <a:tr h="2558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  <a:tr h="2558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  <a:tr h="2558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  <a:tr h="2558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  <a:tr h="25582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02328" marR="102328" marT="51164" marB="5116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el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59518"/>
              </p:ext>
            </p:extLst>
          </p:nvPr>
        </p:nvGraphicFramePr>
        <p:xfrm>
          <a:off x="7633970" y="1554480"/>
          <a:ext cx="230378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30378"/>
                <a:gridCol w="230378"/>
                <a:gridCol w="230378"/>
                <a:gridCol w="230378"/>
                <a:gridCol w="230378"/>
                <a:gridCol w="230378"/>
                <a:gridCol w="230378"/>
                <a:gridCol w="230378"/>
                <a:gridCol w="230378"/>
                <a:gridCol w="230378"/>
              </a:tblGrid>
              <a:tr h="2286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el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64778"/>
              </p:ext>
            </p:extLst>
          </p:nvPr>
        </p:nvGraphicFramePr>
        <p:xfrm>
          <a:off x="6893560" y="1947500"/>
          <a:ext cx="2082800" cy="1539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240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5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Antonino Di Stefano</dc:creator>
  <cp:lastModifiedBy>Antonino Di Stefano</cp:lastModifiedBy>
  <cp:revision>10</cp:revision>
  <dcterms:created xsi:type="dcterms:W3CDTF">2017-06-19T19:51:18Z</dcterms:created>
  <dcterms:modified xsi:type="dcterms:W3CDTF">2017-06-28T14:14:28Z</dcterms:modified>
</cp:coreProperties>
</file>