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31" autoAdjust="0"/>
  </p:normalViewPr>
  <p:slideViewPr>
    <p:cSldViewPr>
      <p:cViewPr varScale="1">
        <p:scale>
          <a:sx n="114" d="100"/>
          <a:sy n="114" d="100"/>
        </p:scale>
        <p:origin x="1335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C736-B0D3-41FF-8BF2-1A12F2835DC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1C736-B0D3-41FF-8BF2-1A12F2835DC3}" type="datetimeFigureOut">
              <a:rPr lang="en-US" smtClean="0"/>
              <a:pPr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071D-1CD3-48C2-B484-7B38554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38200" y="2286000"/>
            <a:ext cx="457200" cy="471254"/>
            <a:chOff x="2133600" y="2438400"/>
            <a:chExt cx="685800" cy="699854"/>
          </a:xfrm>
        </p:grpSpPr>
        <p:grpSp>
          <p:nvGrpSpPr>
            <p:cNvPr id="10" name="Group 9"/>
            <p:cNvGrpSpPr/>
            <p:nvPr/>
          </p:nvGrpSpPr>
          <p:grpSpPr>
            <a:xfrm>
              <a:off x="2133600" y="2438400"/>
              <a:ext cx="685800" cy="685800"/>
              <a:chOff x="2133600" y="2438400"/>
              <a:chExt cx="685800" cy="6858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133600" y="2438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438400" y="25146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2098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6670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26312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268244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2455402" y="3062054"/>
              <a:ext cx="76200" cy="762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lowchart: Alternate Process 14"/>
          <p:cNvSpPr/>
          <p:nvPr/>
        </p:nvSpPr>
        <p:spPr>
          <a:xfrm>
            <a:off x="2179481" y="1143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Detect</a:t>
            </a:r>
            <a:endParaRPr lang="en-US" sz="1100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3322481" y="1143000"/>
            <a:ext cx="838200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  <a:endParaRPr lang="en-US" sz="1100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4541681" y="1143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</a:t>
            </a:r>
            <a:endParaRPr lang="en-US" sz="1100" dirty="0"/>
          </a:p>
        </p:txBody>
      </p:sp>
      <p:cxnSp>
        <p:nvCxnSpPr>
          <p:cNvPr id="19" name="Straight Arrow Connector 18"/>
          <p:cNvCxnSpPr>
            <a:stCxn id="4" idx="6"/>
            <a:endCxn id="15" idx="1"/>
          </p:cNvCxnSpPr>
          <p:nvPr/>
        </p:nvCxnSpPr>
        <p:spPr>
          <a:xfrm flipV="1">
            <a:off x="1295400" y="1371600"/>
            <a:ext cx="884081" cy="1145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6" idx="1"/>
          </p:cNvCxnSpPr>
          <p:nvPr/>
        </p:nvCxnSpPr>
        <p:spPr>
          <a:xfrm>
            <a:off x="2941481" y="1371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  <a:endCxn id="17" idx="1"/>
          </p:cNvCxnSpPr>
          <p:nvPr/>
        </p:nvCxnSpPr>
        <p:spPr>
          <a:xfrm>
            <a:off x="4160681" y="1371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760881" y="1143000"/>
            <a:ext cx="457200" cy="471254"/>
            <a:chOff x="2133600" y="2438400"/>
            <a:chExt cx="685800" cy="699854"/>
          </a:xfrm>
        </p:grpSpPr>
        <p:grpSp>
          <p:nvGrpSpPr>
            <p:cNvPr id="31" name="Group 9"/>
            <p:cNvGrpSpPr/>
            <p:nvPr/>
          </p:nvGrpSpPr>
          <p:grpSpPr>
            <a:xfrm>
              <a:off x="2133600" y="2438400"/>
              <a:ext cx="685800" cy="685800"/>
              <a:chOff x="2133600" y="2438400"/>
              <a:chExt cx="685800" cy="6858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133600" y="2438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438400" y="25146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2098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6670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626312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268244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2455402" y="3062054"/>
              <a:ext cx="76200" cy="762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60881" y="1905000"/>
            <a:ext cx="457200" cy="471254"/>
            <a:chOff x="2133600" y="2438400"/>
            <a:chExt cx="685800" cy="699854"/>
          </a:xfrm>
        </p:grpSpPr>
        <p:grpSp>
          <p:nvGrpSpPr>
            <p:cNvPr id="40" name="Group 9"/>
            <p:cNvGrpSpPr/>
            <p:nvPr/>
          </p:nvGrpSpPr>
          <p:grpSpPr>
            <a:xfrm>
              <a:off x="2133600" y="2438400"/>
              <a:ext cx="685800" cy="685800"/>
              <a:chOff x="2133600" y="2438400"/>
              <a:chExt cx="685800" cy="6858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133600" y="2438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438400" y="25146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2098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6670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626312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268244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2455402" y="3062054"/>
              <a:ext cx="76200" cy="762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760881" y="2667000"/>
            <a:ext cx="457200" cy="471254"/>
            <a:chOff x="2133600" y="2438400"/>
            <a:chExt cx="685800" cy="699854"/>
          </a:xfrm>
        </p:grpSpPr>
        <p:grpSp>
          <p:nvGrpSpPr>
            <p:cNvPr id="49" name="Group 9"/>
            <p:cNvGrpSpPr/>
            <p:nvPr/>
          </p:nvGrpSpPr>
          <p:grpSpPr>
            <a:xfrm>
              <a:off x="2133600" y="2438400"/>
              <a:ext cx="685800" cy="685800"/>
              <a:chOff x="2133600" y="2438400"/>
              <a:chExt cx="685800" cy="6858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2133600" y="2438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438400" y="25146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2098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6670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626312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268244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2455402" y="3062054"/>
              <a:ext cx="76200" cy="762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760881" y="3429000"/>
            <a:ext cx="457200" cy="471254"/>
            <a:chOff x="2133600" y="2438400"/>
            <a:chExt cx="685800" cy="699854"/>
          </a:xfrm>
        </p:grpSpPr>
        <p:grpSp>
          <p:nvGrpSpPr>
            <p:cNvPr id="58" name="Group 9"/>
            <p:cNvGrpSpPr/>
            <p:nvPr/>
          </p:nvGrpSpPr>
          <p:grpSpPr>
            <a:xfrm>
              <a:off x="2133600" y="2438400"/>
              <a:ext cx="685800" cy="685800"/>
              <a:chOff x="2133600" y="2438400"/>
              <a:chExt cx="685800" cy="68580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133600" y="2438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438400" y="25146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098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667000" y="2819400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626312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68244" y="2617434"/>
                <a:ext cx="76200" cy="76200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2455402" y="3062054"/>
              <a:ext cx="76200" cy="762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Arrow Connector 71"/>
          <p:cNvCxnSpPr>
            <a:stCxn id="17" idx="3"/>
            <a:endCxn id="33" idx="2"/>
          </p:cNvCxnSpPr>
          <p:nvPr/>
        </p:nvCxnSpPr>
        <p:spPr>
          <a:xfrm>
            <a:off x="5303681" y="1371600"/>
            <a:ext cx="457200" cy="2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Flowchart: Alternate Process 81"/>
          <p:cNvSpPr/>
          <p:nvPr/>
        </p:nvSpPr>
        <p:spPr>
          <a:xfrm>
            <a:off x="2179481" y="1905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Detect</a:t>
            </a:r>
            <a:endParaRPr lang="en-US" sz="1100" dirty="0"/>
          </a:p>
        </p:txBody>
      </p:sp>
      <p:sp>
        <p:nvSpPr>
          <p:cNvPr id="83" name="Flowchart: Alternate Process 82"/>
          <p:cNvSpPr/>
          <p:nvPr/>
        </p:nvSpPr>
        <p:spPr>
          <a:xfrm>
            <a:off x="3322481" y="1905000"/>
            <a:ext cx="838200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  <a:endParaRPr lang="en-US" sz="1100" dirty="0"/>
          </a:p>
        </p:txBody>
      </p:sp>
      <p:sp>
        <p:nvSpPr>
          <p:cNvPr id="84" name="Flowchart: Alternate Process 83"/>
          <p:cNvSpPr/>
          <p:nvPr/>
        </p:nvSpPr>
        <p:spPr>
          <a:xfrm>
            <a:off x="4541681" y="1905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</a:t>
            </a:r>
            <a:endParaRPr lang="en-US" sz="1100" dirty="0"/>
          </a:p>
        </p:txBody>
      </p:sp>
      <p:cxnSp>
        <p:nvCxnSpPr>
          <p:cNvPr id="86" name="Straight Arrow Connector 85"/>
          <p:cNvCxnSpPr>
            <a:stCxn id="82" idx="3"/>
            <a:endCxn id="83" idx="1"/>
          </p:cNvCxnSpPr>
          <p:nvPr/>
        </p:nvCxnSpPr>
        <p:spPr>
          <a:xfrm>
            <a:off x="2941481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3" idx="3"/>
            <a:endCxn id="84" idx="1"/>
          </p:cNvCxnSpPr>
          <p:nvPr/>
        </p:nvCxnSpPr>
        <p:spPr>
          <a:xfrm>
            <a:off x="4160681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Flowchart: Alternate Process 88"/>
          <p:cNvSpPr/>
          <p:nvPr/>
        </p:nvSpPr>
        <p:spPr>
          <a:xfrm>
            <a:off x="2179481" y="2667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Detect</a:t>
            </a:r>
            <a:endParaRPr lang="en-US" sz="1100" dirty="0"/>
          </a:p>
        </p:txBody>
      </p:sp>
      <p:sp>
        <p:nvSpPr>
          <p:cNvPr id="90" name="Flowchart: Alternate Process 89"/>
          <p:cNvSpPr/>
          <p:nvPr/>
        </p:nvSpPr>
        <p:spPr>
          <a:xfrm>
            <a:off x="3322481" y="2667000"/>
            <a:ext cx="838200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  <a:endParaRPr lang="en-US" sz="1100" dirty="0"/>
          </a:p>
        </p:txBody>
      </p:sp>
      <p:sp>
        <p:nvSpPr>
          <p:cNvPr id="91" name="Flowchart: Alternate Process 90"/>
          <p:cNvSpPr/>
          <p:nvPr/>
        </p:nvSpPr>
        <p:spPr>
          <a:xfrm>
            <a:off x="4541681" y="2667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</a:t>
            </a:r>
            <a:endParaRPr lang="en-US" sz="1100" dirty="0"/>
          </a:p>
        </p:txBody>
      </p: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>
          <a:xfrm>
            <a:off x="2941481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3"/>
            <a:endCxn id="91" idx="1"/>
          </p:cNvCxnSpPr>
          <p:nvPr/>
        </p:nvCxnSpPr>
        <p:spPr>
          <a:xfrm>
            <a:off x="4160681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Flowchart: Alternate Process 95"/>
          <p:cNvSpPr/>
          <p:nvPr/>
        </p:nvSpPr>
        <p:spPr>
          <a:xfrm>
            <a:off x="2179481" y="3429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Detect</a:t>
            </a:r>
            <a:endParaRPr lang="en-US" sz="1100" dirty="0"/>
          </a:p>
        </p:txBody>
      </p:sp>
      <p:sp>
        <p:nvSpPr>
          <p:cNvPr id="97" name="Flowchart: Alternate Process 96"/>
          <p:cNvSpPr/>
          <p:nvPr/>
        </p:nvSpPr>
        <p:spPr>
          <a:xfrm>
            <a:off x="3322481" y="3429000"/>
            <a:ext cx="838200" cy="4572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  <a:endParaRPr lang="en-US" sz="1100" dirty="0"/>
          </a:p>
        </p:txBody>
      </p:sp>
      <p:sp>
        <p:nvSpPr>
          <p:cNvPr id="98" name="Flowchart: Alternate Process 97"/>
          <p:cNvSpPr/>
          <p:nvPr/>
        </p:nvSpPr>
        <p:spPr>
          <a:xfrm>
            <a:off x="4541681" y="3429000"/>
            <a:ext cx="762000" cy="4572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</a:t>
            </a:r>
            <a:endParaRPr lang="en-US" sz="1100" dirty="0"/>
          </a:p>
        </p:txBody>
      </p:sp>
      <p:cxnSp>
        <p:nvCxnSpPr>
          <p:cNvPr id="100" name="Straight Arrow Connector 99"/>
          <p:cNvCxnSpPr>
            <a:stCxn id="96" idx="3"/>
            <a:endCxn id="97" idx="1"/>
          </p:cNvCxnSpPr>
          <p:nvPr/>
        </p:nvCxnSpPr>
        <p:spPr>
          <a:xfrm>
            <a:off x="2941481" y="3657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7" idx="3"/>
            <a:endCxn id="98" idx="1"/>
          </p:cNvCxnSpPr>
          <p:nvPr/>
        </p:nvCxnSpPr>
        <p:spPr>
          <a:xfrm>
            <a:off x="4160681" y="3657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4" idx="3"/>
            <a:endCxn id="42" idx="2"/>
          </p:cNvCxnSpPr>
          <p:nvPr/>
        </p:nvCxnSpPr>
        <p:spPr>
          <a:xfrm>
            <a:off x="5303681" y="2133600"/>
            <a:ext cx="457200" cy="2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1" idx="3"/>
            <a:endCxn id="51" idx="2"/>
          </p:cNvCxnSpPr>
          <p:nvPr/>
        </p:nvCxnSpPr>
        <p:spPr>
          <a:xfrm>
            <a:off x="5303681" y="2895600"/>
            <a:ext cx="457200" cy="2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8" idx="3"/>
            <a:endCxn id="60" idx="2"/>
          </p:cNvCxnSpPr>
          <p:nvPr/>
        </p:nvCxnSpPr>
        <p:spPr>
          <a:xfrm>
            <a:off x="5303681" y="3657600"/>
            <a:ext cx="457200" cy="2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" idx="6"/>
            <a:endCxn id="82" idx="1"/>
          </p:cNvCxnSpPr>
          <p:nvPr/>
        </p:nvCxnSpPr>
        <p:spPr>
          <a:xfrm flipV="1">
            <a:off x="1295400" y="2133600"/>
            <a:ext cx="884081" cy="383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" idx="6"/>
            <a:endCxn id="89" idx="1"/>
          </p:cNvCxnSpPr>
          <p:nvPr/>
        </p:nvCxnSpPr>
        <p:spPr>
          <a:xfrm>
            <a:off x="1295400" y="2516896"/>
            <a:ext cx="884081" cy="3787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4" idx="6"/>
            <a:endCxn id="96" idx="1"/>
          </p:cNvCxnSpPr>
          <p:nvPr/>
        </p:nvCxnSpPr>
        <p:spPr>
          <a:xfrm>
            <a:off x="1295400" y="2516896"/>
            <a:ext cx="884081" cy="11407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85800" y="1371600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MIDI</a:t>
            </a:r>
          </a:p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684681" y="304800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MIDI</a:t>
            </a:r>
          </a:p>
          <a:p>
            <a:pPr algn="ctr"/>
            <a:r>
              <a:rPr lang="en-US" dirty="0" smtClean="0"/>
              <a:t>Out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685800" y="838200"/>
            <a:ext cx="3733800" cy="52578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371600"/>
            <a:ext cx="2514600" cy="45720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/>
              <a:t>Map 1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838200" y="1828800"/>
            <a:ext cx="990600" cy="403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914400" y="2133600"/>
            <a:ext cx="838200" cy="228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914400" y="2362200"/>
            <a:ext cx="838200" cy="228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914400" y="2590800"/>
            <a:ext cx="838200" cy="228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914400" y="2819400"/>
            <a:ext cx="838200" cy="228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914400" y="3048000"/>
            <a:ext cx="838200" cy="228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914400" y="3962400"/>
            <a:ext cx="8382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Dispatcher</a:t>
            </a:r>
            <a:endParaRPr lang="en-US" sz="11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914400" y="4191000"/>
            <a:ext cx="8382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Dispatcher</a:t>
            </a:r>
            <a:endParaRPr lang="en-US" sz="11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914400" y="4419600"/>
            <a:ext cx="8382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Dispatcher</a:t>
            </a:r>
            <a:endParaRPr lang="en-US" sz="1100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914400" y="4648200"/>
            <a:ext cx="8382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Dispatcher</a:t>
            </a:r>
            <a:endParaRPr lang="en-US" sz="1100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914400" y="4876800"/>
            <a:ext cx="8382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Dispatcher</a:t>
            </a:r>
            <a:endParaRPr lang="en-US" sz="1100" dirty="0"/>
          </a:p>
        </p:txBody>
      </p:sp>
      <p:sp>
        <p:nvSpPr>
          <p:cNvPr id="19" name="Flowchart: Alternate Process 18"/>
          <p:cNvSpPr/>
          <p:nvPr/>
        </p:nvSpPr>
        <p:spPr>
          <a:xfrm>
            <a:off x="2057400" y="18288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2057400" y="20574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2057400" y="22860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22" name="Flowchart: Alternate Process 21"/>
          <p:cNvSpPr/>
          <p:nvPr/>
        </p:nvSpPr>
        <p:spPr>
          <a:xfrm>
            <a:off x="2057400" y="25146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2057400" y="27432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24" name="Flowchart: Alternate Process 23"/>
          <p:cNvSpPr/>
          <p:nvPr/>
        </p:nvSpPr>
        <p:spPr>
          <a:xfrm>
            <a:off x="2057400" y="29718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25" name="Flowchart: Alternate Process 24"/>
          <p:cNvSpPr/>
          <p:nvPr/>
        </p:nvSpPr>
        <p:spPr>
          <a:xfrm>
            <a:off x="2057400" y="32004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26" name="Flowchart: Alternate Process 25"/>
          <p:cNvSpPr/>
          <p:nvPr/>
        </p:nvSpPr>
        <p:spPr>
          <a:xfrm>
            <a:off x="914400" y="3276600"/>
            <a:ext cx="838200" cy="228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</a:p>
        </p:txBody>
      </p:sp>
      <p:sp>
        <p:nvSpPr>
          <p:cNvPr id="27" name="Flowchart: Alternate Process 26"/>
          <p:cNvSpPr/>
          <p:nvPr/>
        </p:nvSpPr>
        <p:spPr>
          <a:xfrm>
            <a:off x="914400" y="3505200"/>
            <a:ext cx="838200" cy="228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</a:p>
        </p:txBody>
      </p:sp>
      <p:sp>
        <p:nvSpPr>
          <p:cNvPr id="28" name="Flowchart: Alternate Process 27"/>
          <p:cNvSpPr/>
          <p:nvPr/>
        </p:nvSpPr>
        <p:spPr>
          <a:xfrm>
            <a:off x="914400" y="3733800"/>
            <a:ext cx="838200" cy="2286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Transform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914400" y="5105400"/>
            <a:ext cx="8382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Dispatcher</a:t>
            </a:r>
            <a:endParaRPr lang="en-US" sz="1100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914400" y="5334000"/>
            <a:ext cx="8382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Dispatcher</a:t>
            </a:r>
            <a:endParaRPr lang="en-US" sz="1100" dirty="0"/>
          </a:p>
        </p:txBody>
      </p:sp>
      <p:sp>
        <p:nvSpPr>
          <p:cNvPr id="31" name="Flowchart: Alternate Process 30"/>
          <p:cNvSpPr/>
          <p:nvPr/>
        </p:nvSpPr>
        <p:spPr>
          <a:xfrm>
            <a:off x="914400" y="5562600"/>
            <a:ext cx="838200" cy="2286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Dispatcher</a:t>
            </a:r>
            <a:endParaRPr lang="en-US" sz="1100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2057400" y="34290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33" name="Flowchart: Alternate Process 32"/>
          <p:cNvSpPr/>
          <p:nvPr/>
        </p:nvSpPr>
        <p:spPr>
          <a:xfrm>
            <a:off x="2057400" y="36576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34" name="Flowchart: Alternate Process 33"/>
          <p:cNvSpPr/>
          <p:nvPr/>
        </p:nvSpPr>
        <p:spPr>
          <a:xfrm>
            <a:off x="2057400" y="38862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35" name="Flowchart: Alternate Process 34"/>
          <p:cNvSpPr/>
          <p:nvPr/>
        </p:nvSpPr>
        <p:spPr>
          <a:xfrm>
            <a:off x="2057400" y="4114800"/>
            <a:ext cx="1066800" cy="22860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Detection</a:t>
            </a:r>
            <a:endParaRPr lang="en-US" sz="1100" dirty="0"/>
          </a:p>
        </p:txBody>
      </p:sp>
      <p:sp>
        <p:nvSpPr>
          <p:cNvPr id="36" name="Flowchart: Alternate Process 35"/>
          <p:cNvSpPr/>
          <p:nvPr/>
        </p:nvSpPr>
        <p:spPr>
          <a:xfrm>
            <a:off x="6477000" y="3048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37" name="Flowchart: Alternate Process 36"/>
          <p:cNvSpPr/>
          <p:nvPr/>
        </p:nvSpPr>
        <p:spPr>
          <a:xfrm>
            <a:off x="6477000" y="5334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38" name="Flowchart: Alternate Process 37"/>
          <p:cNvSpPr/>
          <p:nvPr/>
        </p:nvSpPr>
        <p:spPr>
          <a:xfrm>
            <a:off x="6477000" y="7620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39" name="Flowchart: Alternate Process 38"/>
          <p:cNvSpPr/>
          <p:nvPr/>
        </p:nvSpPr>
        <p:spPr>
          <a:xfrm>
            <a:off x="6477000" y="9906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40" name="Flowchart: Alternate Process 39"/>
          <p:cNvSpPr/>
          <p:nvPr/>
        </p:nvSpPr>
        <p:spPr>
          <a:xfrm>
            <a:off x="6477000" y="12192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41" name="Flowchart: Alternate Process 40"/>
          <p:cNvSpPr/>
          <p:nvPr/>
        </p:nvSpPr>
        <p:spPr>
          <a:xfrm>
            <a:off x="6477000" y="14478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42" name="Flowchart: Alternate Process 41"/>
          <p:cNvSpPr/>
          <p:nvPr/>
        </p:nvSpPr>
        <p:spPr>
          <a:xfrm>
            <a:off x="6477000" y="16764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43" name="Flowchart: Alternate Process 42"/>
          <p:cNvSpPr/>
          <p:nvPr/>
        </p:nvSpPr>
        <p:spPr>
          <a:xfrm>
            <a:off x="6477000" y="19050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44" name="Flowchart: Alternate Process 43"/>
          <p:cNvSpPr/>
          <p:nvPr/>
        </p:nvSpPr>
        <p:spPr>
          <a:xfrm>
            <a:off x="6477000" y="21336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45" name="Flowchart: Alternate Process 44"/>
          <p:cNvSpPr/>
          <p:nvPr/>
        </p:nvSpPr>
        <p:spPr>
          <a:xfrm>
            <a:off x="6477000" y="23622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46" name="Flowchart: Alternate Process 45"/>
          <p:cNvSpPr/>
          <p:nvPr/>
        </p:nvSpPr>
        <p:spPr>
          <a:xfrm>
            <a:off x="6477000" y="25908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47" name="Flowchart: Alternate Process 46"/>
          <p:cNvSpPr/>
          <p:nvPr/>
        </p:nvSpPr>
        <p:spPr>
          <a:xfrm>
            <a:off x="6477000" y="28194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48" name="Flowchart: Alternate Process 47"/>
          <p:cNvSpPr/>
          <p:nvPr/>
        </p:nvSpPr>
        <p:spPr>
          <a:xfrm>
            <a:off x="6477000" y="30480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49" name="Flowchart: Alternate Process 48"/>
          <p:cNvSpPr/>
          <p:nvPr/>
        </p:nvSpPr>
        <p:spPr>
          <a:xfrm>
            <a:off x="6477000" y="32766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50" name="Flowchart: Alternate Process 49"/>
          <p:cNvSpPr/>
          <p:nvPr/>
        </p:nvSpPr>
        <p:spPr>
          <a:xfrm>
            <a:off x="6477000" y="35052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51" name="Flowchart: Alternate Process 50"/>
          <p:cNvSpPr/>
          <p:nvPr/>
        </p:nvSpPr>
        <p:spPr>
          <a:xfrm>
            <a:off x="7315200" y="3048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52" name="Flowchart: Alternate Process 51"/>
          <p:cNvSpPr/>
          <p:nvPr/>
        </p:nvSpPr>
        <p:spPr>
          <a:xfrm>
            <a:off x="7315200" y="5334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53" name="Flowchart: Alternate Process 52"/>
          <p:cNvSpPr/>
          <p:nvPr/>
        </p:nvSpPr>
        <p:spPr>
          <a:xfrm>
            <a:off x="7315200" y="7620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54" name="Flowchart: Alternate Process 53"/>
          <p:cNvSpPr/>
          <p:nvPr/>
        </p:nvSpPr>
        <p:spPr>
          <a:xfrm>
            <a:off x="7315200" y="9906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55" name="Flowchart: Alternate Process 54"/>
          <p:cNvSpPr/>
          <p:nvPr/>
        </p:nvSpPr>
        <p:spPr>
          <a:xfrm>
            <a:off x="7315200" y="12192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56" name="Flowchart: Alternate Process 55"/>
          <p:cNvSpPr/>
          <p:nvPr/>
        </p:nvSpPr>
        <p:spPr>
          <a:xfrm>
            <a:off x="7315200" y="14478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57" name="Flowchart: Alternate Process 56"/>
          <p:cNvSpPr/>
          <p:nvPr/>
        </p:nvSpPr>
        <p:spPr>
          <a:xfrm>
            <a:off x="7315200" y="16764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58" name="Flowchart: Alternate Process 57"/>
          <p:cNvSpPr/>
          <p:nvPr/>
        </p:nvSpPr>
        <p:spPr>
          <a:xfrm>
            <a:off x="7315200" y="19050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59" name="Flowchart: Alternate Process 58"/>
          <p:cNvSpPr/>
          <p:nvPr/>
        </p:nvSpPr>
        <p:spPr>
          <a:xfrm>
            <a:off x="7315200" y="21336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60" name="Flowchart: Alternate Process 59"/>
          <p:cNvSpPr/>
          <p:nvPr/>
        </p:nvSpPr>
        <p:spPr>
          <a:xfrm>
            <a:off x="7315200" y="23622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61" name="Flowchart: Alternate Process 60"/>
          <p:cNvSpPr/>
          <p:nvPr/>
        </p:nvSpPr>
        <p:spPr>
          <a:xfrm>
            <a:off x="7315200" y="25908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62" name="Flowchart: Alternate Process 61"/>
          <p:cNvSpPr/>
          <p:nvPr/>
        </p:nvSpPr>
        <p:spPr>
          <a:xfrm>
            <a:off x="7315200" y="28194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63" name="Flowchart: Alternate Process 62"/>
          <p:cNvSpPr/>
          <p:nvPr/>
        </p:nvSpPr>
        <p:spPr>
          <a:xfrm>
            <a:off x="7315200" y="30480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64" name="Flowchart: Alternate Process 63"/>
          <p:cNvSpPr/>
          <p:nvPr/>
        </p:nvSpPr>
        <p:spPr>
          <a:xfrm>
            <a:off x="7315200" y="32766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65" name="Flowchart: Alternate Process 64"/>
          <p:cNvSpPr/>
          <p:nvPr/>
        </p:nvSpPr>
        <p:spPr>
          <a:xfrm>
            <a:off x="7315200" y="35052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66" name="Flowchart: Alternate Process 65"/>
          <p:cNvSpPr/>
          <p:nvPr/>
        </p:nvSpPr>
        <p:spPr>
          <a:xfrm>
            <a:off x="6477000" y="37338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67" name="Flowchart: Alternate Process 66"/>
          <p:cNvSpPr/>
          <p:nvPr/>
        </p:nvSpPr>
        <p:spPr>
          <a:xfrm>
            <a:off x="7315200" y="3733800"/>
            <a:ext cx="762000" cy="228600"/>
          </a:xfrm>
          <a:prstGeom prst="flowChartAlternate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Patch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9600" y="6172200"/>
            <a:ext cx="243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RAM Working Memory Fixed Layout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6400800" y="4038600"/>
            <a:ext cx="181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EEPROM Storage Memory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400800" y="4267200"/>
            <a:ext cx="859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32 Patches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057400" y="4572000"/>
            <a:ext cx="1049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 Map</a:t>
            </a:r>
          </a:p>
          <a:p>
            <a:r>
              <a:rPr lang="en-US" sz="1200" dirty="0" smtClean="0"/>
              <a:t>12 Detections</a:t>
            </a:r>
          </a:p>
          <a:p>
            <a:r>
              <a:rPr lang="en-US" sz="1200" dirty="0" smtClean="0"/>
              <a:t>8 Transforms</a:t>
            </a:r>
          </a:p>
          <a:p>
            <a:r>
              <a:rPr lang="en-US" sz="1200" dirty="0" smtClean="0"/>
              <a:t>8 Dispatchers</a:t>
            </a:r>
            <a:endParaRPr lang="en-US" sz="1200" dirty="0"/>
          </a:p>
        </p:txBody>
      </p:sp>
      <p:sp>
        <p:nvSpPr>
          <p:cNvPr id="72" name="Flowchart: Alternate Process 71"/>
          <p:cNvSpPr/>
          <p:nvPr/>
        </p:nvSpPr>
        <p:spPr>
          <a:xfrm>
            <a:off x="3390900" y="1371600"/>
            <a:ext cx="838200" cy="5334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Map</a:t>
            </a:r>
          </a:p>
          <a:p>
            <a:pPr algn="ctr"/>
            <a:r>
              <a:rPr lang="en-US" sz="1100" dirty="0" smtClean="0"/>
              <a:t>2</a:t>
            </a:r>
          </a:p>
        </p:txBody>
      </p:sp>
      <p:sp>
        <p:nvSpPr>
          <p:cNvPr id="74" name="Flowchart: Alternate Process 73"/>
          <p:cNvSpPr/>
          <p:nvPr/>
        </p:nvSpPr>
        <p:spPr>
          <a:xfrm>
            <a:off x="3390900" y="1981200"/>
            <a:ext cx="838200" cy="5334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Map</a:t>
            </a:r>
          </a:p>
          <a:p>
            <a:pPr algn="ctr"/>
            <a:r>
              <a:rPr lang="en-US" sz="1100" dirty="0" smtClean="0"/>
              <a:t>3</a:t>
            </a:r>
          </a:p>
        </p:txBody>
      </p:sp>
      <p:sp>
        <p:nvSpPr>
          <p:cNvPr id="75" name="Flowchart: Alternate Process 74"/>
          <p:cNvSpPr/>
          <p:nvPr/>
        </p:nvSpPr>
        <p:spPr>
          <a:xfrm>
            <a:off x="3390900" y="2590800"/>
            <a:ext cx="838200" cy="53340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/>
              <a:t>Map</a:t>
            </a:r>
          </a:p>
          <a:p>
            <a:pPr algn="ctr"/>
            <a:r>
              <a:rPr lang="en-US" sz="1100" dirty="0" smtClean="0"/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371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Preset</a:t>
            </a:r>
            <a:endParaRPr lang="nl-NL" dirty="0"/>
          </a:p>
        </p:txBody>
      </p:sp>
      <p:cxnSp>
        <p:nvCxnSpPr>
          <p:cNvPr id="3" name="Straight Arrow Connector 2"/>
          <p:cNvCxnSpPr>
            <a:stCxn id="2" idx="1"/>
            <a:endCxn id="2" idx="0"/>
          </p:cNvCxnSpPr>
          <p:nvPr/>
        </p:nvCxnSpPr>
        <p:spPr>
          <a:xfrm rot="10800000" flipH="1">
            <a:off x="914400" y="1371600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3"/>
            <a:endCxn id="13" idx="1"/>
          </p:cNvCxnSpPr>
          <p:nvPr/>
        </p:nvCxnSpPr>
        <p:spPr>
          <a:xfrm flipV="1">
            <a:off x="2286000" y="1523999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99060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U/D</a:t>
            </a:r>
            <a:endParaRPr lang="nl-NL" sz="1200" dirty="0"/>
          </a:p>
        </p:txBody>
      </p:sp>
      <p:sp>
        <p:nvSpPr>
          <p:cNvPr id="13" name="Rectangle 12"/>
          <p:cNvSpPr/>
          <p:nvPr/>
        </p:nvSpPr>
        <p:spPr>
          <a:xfrm>
            <a:off x="2743200" y="1371599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Name</a:t>
            </a:r>
            <a:endParaRPr lang="nl-NL" dirty="0"/>
          </a:p>
        </p:txBody>
      </p:sp>
      <p:sp>
        <p:nvSpPr>
          <p:cNvPr id="17" name="Rectangle 16"/>
          <p:cNvSpPr/>
          <p:nvPr/>
        </p:nvSpPr>
        <p:spPr>
          <a:xfrm>
            <a:off x="914400" y="457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nl-NL" dirty="0"/>
          </a:p>
        </p:txBody>
      </p:sp>
      <p:cxnSp>
        <p:nvCxnSpPr>
          <p:cNvPr id="18" name="Straight Arrow Connector 17"/>
          <p:cNvCxnSpPr>
            <a:stCxn id="2" idx="0"/>
            <a:endCxn id="17" idx="2"/>
          </p:cNvCxnSpPr>
          <p:nvPr/>
        </p:nvCxnSpPr>
        <p:spPr>
          <a:xfrm flipV="1">
            <a:off x="1600200" y="762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78284" y="827794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</a:t>
            </a:r>
            <a:endParaRPr lang="nl-NL" sz="1200" dirty="0"/>
          </a:p>
        </p:txBody>
      </p:sp>
      <p:sp>
        <p:nvSpPr>
          <p:cNvPr id="23" name="Rectangle 22"/>
          <p:cNvSpPr/>
          <p:nvPr/>
        </p:nvSpPr>
        <p:spPr>
          <a:xfrm>
            <a:off x="915099" y="2270619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Entry</a:t>
            </a:r>
            <a:endParaRPr lang="nl-NL" dirty="0"/>
          </a:p>
        </p:txBody>
      </p:sp>
      <p:cxnSp>
        <p:nvCxnSpPr>
          <p:cNvPr id="24" name="Straight Arrow Connector 23"/>
          <p:cNvCxnSpPr>
            <a:stCxn id="2" idx="2"/>
            <a:endCxn id="23" idx="0"/>
          </p:cNvCxnSpPr>
          <p:nvPr/>
        </p:nvCxnSpPr>
        <p:spPr>
          <a:xfrm>
            <a:off x="1600200" y="1676400"/>
            <a:ext cx="699" cy="5942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"/>
          <p:cNvCxnSpPr>
            <a:stCxn id="23" idx="1"/>
            <a:endCxn id="23" idx="0"/>
          </p:cNvCxnSpPr>
          <p:nvPr/>
        </p:nvCxnSpPr>
        <p:spPr>
          <a:xfrm rot="10800000" flipH="1">
            <a:off x="915099" y="2270619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1000" y="190500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U/D</a:t>
            </a:r>
            <a:endParaRPr lang="nl-NL" sz="1200" dirty="0"/>
          </a:p>
        </p:txBody>
      </p:sp>
      <p:sp>
        <p:nvSpPr>
          <p:cNvPr id="33" name="Rectangle 32"/>
          <p:cNvSpPr/>
          <p:nvPr/>
        </p:nvSpPr>
        <p:spPr>
          <a:xfrm>
            <a:off x="2743200" y="2273413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Msg</a:t>
            </a:r>
            <a:r>
              <a:rPr lang="en-US" dirty="0" smtClean="0"/>
              <a:t> Type</a:t>
            </a:r>
            <a:endParaRPr lang="nl-NL" dirty="0"/>
          </a:p>
        </p:txBody>
      </p:sp>
      <p:cxnSp>
        <p:nvCxnSpPr>
          <p:cNvPr id="34" name="Straight Arrow Connector 33"/>
          <p:cNvCxnSpPr>
            <a:stCxn id="23" idx="3"/>
            <a:endCxn id="33" idx="1"/>
          </p:cNvCxnSpPr>
          <p:nvPr/>
        </p:nvCxnSpPr>
        <p:spPr>
          <a:xfrm>
            <a:off x="2286699" y="2423019"/>
            <a:ext cx="456501" cy="2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571301" y="2270619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Identifier</a:t>
            </a:r>
            <a:endParaRPr lang="nl-NL" dirty="0"/>
          </a:p>
        </p:txBody>
      </p: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4114800" y="2420225"/>
            <a:ext cx="456501" cy="2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99402" y="2270619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nl-NL" dirty="0"/>
          </a:p>
        </p:txBody>
      </p:sp>
      <p:cxnSp>
        <p:nvCxnSpPr>
          <p:cNvPr id="41" name="Straight Arrow Connector 40"/>
          <p:cNvCxnSpPr>
            <a:endCxn id="40" idx="1"/>
          </p:cNvCxnSpPr>
          <p:nvPr/>
        </p:nvCxnSpPr>
        <p:spPr>
          <a:xfrm>
            <a:off x="5942901" y="2420225"/>
            <a:ext cx="456501" cy="2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83092" y="176650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</a:t>
            </a:r>
            <a:endParaRPr lang="nl-NL" sz="1200" dirty="0"/>
          </a:p>
        </p:txBody>
      </p:sp>
      <p:sp>
        <p:nvSpPr>
          <p:cNvPr id="46" name="Rectangle 45"/>
          <p:cNvSpPr/>
          <p:nvPr/>
        </p:nvSpPr>
        <p:spPr>
          <a:xfrm>
            <a:off x="913001" y="3169638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Messages</a:t>
            </a:r>
            <a:endParaRPr lang="nl-NL" dirty="0"/>
          </a:p>
        </p:txBody>
      </p:sp>
      <p:cxnSp>
        <p:nvCxnSpPr>
          <p:cNvPr id="47" name="Straight Arrow Connector 46"/>
          <p:cNvCxnSpPr>
            <a:stCxn id="23" idx="2"/>
            <a:endCxn id="46" idx="0"/>
          </p:cNvCxnSpPr>
          <p:nvPr/>
        </p:nvCxnSpPr>
        <p:spPr>
          <a:xfrm flipH="1">
            <a:off x="1598801" y="2575419"/>
            <a:ext cx="2098" cy="5942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"/>
          <p:cNvCxnSpPr>
            <a:stCxn id="46" idx="1"/>
            <a:endCxn id="46" idx="0"/>
          </p:cNvCxnSpPr>
          <p:nvPr/>
        </p:nvCxnSpPr>
        <p:spPr>
          <a:xfrm rot="10800000" flipH="1">
            <a:off x="913001" y="3169638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1000" y="274320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U/D</a:t>
            </a:r>
            <a:endParaRPr lang="nl-NL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1678284" y="2646025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</a:t>
            </a:r>
            <a:endParaRPr lang="nl-NL" sz="1200" dirty="0"/>
          </a:p>
        </p:txBody>
      </p:sp>
      <p:sp>
        <p:nvSpPr>
          <p:cNvPr id="57" name="Rectangle 56"/>
          <p:cNvSpPr/>
          <p:nvPr/>
        </p:nvSpPr>
        <p:spPr>
          <a:xfrm>
            <a:off x="2743200" y="4091023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</a:t>
            </a:r>
            <a:endParaRPr lang="nl-NL" dirty="0"/>
          </a:p>
        </p:txBody>
      </p:sp>
      <p:cxnSp>
        <p:nvCxnSpPr>
          <p:cNvPr id="58" name="Straight Arrow Connector 57"/>
          <p:cNvCxnSpPr>
            <a:stCxn id="73" idx="2"/>
            <a:endCxn id="57" idx="0"/>
          </p:cNvCxnSpPr>
          <p:nvPr/>
        </p:nvCxnSpPr>
        <p:spPr>
          <a:xfrm>
            <a:off x="3429000" y="3480027"/>
            <a:ext cx="0" cy="610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506385" y="3559800"/>
            <a:ext cx="260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</a:t>
            </a:r>
            <a:endParaRPr lang="nl-NL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67414" y="3245838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64*</a:t>
            </a:r>
            <a:endParaRPr lang="nl-NL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517778" y="23241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24</a:t>
            </a:r>
            <a:endParaRPr lang="nl-NL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06687" y="15027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nl-NL" sz="1200" dirty="0"/>
          </a:p>
        </p:txBody>
      </p:sp>
      <p:sp>
        <p:nvSpPr>
          <p:cNvPr id="73" name="Rectangle 72"/>
          <p:cNvSpPr/>
          <p:nvPr/>
        </p:nvSpPr>
        <p:spPr>
          <a:xfrm>
            <a:off x="2743200" y="3175227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Msg</a:t>
            </a:r>
            <a:r>
              <a:rPr lang="en-US" dirty="0" smtClean="0"/>
              <a:t> Type</a:t>
            </a:r>
            <a:endParaRPr lang="nl-NL" dirty="0"/>
          </a:p>
        </p:txBody>
      </p:sp>
      <p:cxnSp>
        <p:nvCxnSpPr>
          <p:cNvPr id="74" name="Straight Arrow Connector 73"/>
          <p:cNvCxnSpPr>
            <a:stCxn id="46" idx="3"/>
            <a:endCxn id="73" idx="1"/>
          </p:cNvCxnSpPr>
          <p:nvPr/>
        </p:nvCxnSpPr>
        <p:spPr>
          <a:xfrm>
            <a:off x="2284601" y="3322038"/>
            <a:ext cx="458599" cy="5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571301" y="3172433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Identifier</a:t>
            </a:r>
            <a:endParaRPr lang="nl-NL" dirty="0"/>
          </a:p>
        </p:txBody>
      </p:sp>
      <p:cxnSp>
        <p:nvCxnSpPr>
          <p:cNvPr id="76" name="Straight Arrow Connector 75"/>
          <p:cNvCxnSpPr>
            <a:endCxn id="75" idx="1"/>
          </p:cNvCxnSpPr>
          <p:nvPr/>
        </p:nvCxnSpPr>
        <p:spPr>
          <a:xfrm>
            <a:off x="4114800" y="3322039"/>
            <a:ext cx="456501" cy="2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399402" y="3172433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nl-NL" dirty="0"/>
          </a:p>
        </p:txBody>
      </p:sp>
      <p:cxnSp>
        <p:nvCxnSpPr>
          <p:cNvPr id="78" name="Straight Arrow Connector 77"/>
          <p:cNvCxnSpPr>
            <a:endCxn id="77" idx="1"/>
          </p:cNvCxnSpPr>
          <p:nvPr/>
        </p:nvCxnSpPr>
        <p:spPr>
          <a:xfrm>
            <a:off x="5942901" y="3322039"/>
            <a:ext cx="456501" cy="2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573399" y="4082641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</a:t>
            </a:r>
            <a:endParaRPr lang="nl-NL" dirty="0"/>
          </a:p>
        </p:txBody>
      </p:sp>
      <p:cxnSp>
        <p:nvCxnSpPr>
          <p:cNvPr id="81" name="Straight Arrow Connector 80"/>
          <p:cNvCxnSpPr>
            <a:stCxn id="75" idx="2"/>
            <a:endCxn id="80" idx="0"/>
          </p:cNvCxnSpPr>
          <p:nvPr/>
        </p:nvCxnSpPr>
        <p:spPr>
          <a:xfrm>
            <a:off x="5257101" y="3477233"/>
            <a:ext cx="2098" cy="6054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336584" y="3551418"/>
            <a:ext cx="260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</a:t>
            </a:r>
            <a:endParaRPr lang="nl-NL" sz="1200" dirty="0"/>
          </a:p>
        </p:txBody>
      </p:sp>
      <p:sp>
        <p:nvSpPr>
          <p:cNvPr id="83" name="Rectangle 82"/>
          <p:cNvSpPr/>
          <p:nvPr/>
        </p:nvSpPr>
        <p:spPr>
          <a:xfrm>
            <a:off x="6403597" y="4091023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</a:t>
            </a:r>
            <a:endParaRPr lang="nl-NL" dirty="0"/>
          </a:p>
        </p:txBody>
      </p:sp>
      <p:cxnSp>
        <p:nvCxnSpPr>
          <p:cNvPr id="84" name="Straight Arrow Connector 83"/>
          <p:cNvCxnSpPr>
            <a:stCxn id="77" idx="2"/>
            <a:endCxn id="83" idx="0"/>
          </p:cNvCxnSpPr>
          <p:nvPr/>
        </p:nvCxnSpPr>
        <p:spPr>
          <a:xfrm>
            <a:off x="7085202" y="3477233"/>
            <a:ext cx="4195" cy="6137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166782" y="3559800"/>
            <a:ext cx="260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</a:t>
            </a:r>
            <a:endParaRPr lang="nl-NL" sz="1200" dirty="0"/>
          </a:p>
        </p:txBody>
      </p:sp>
      <p:sp>
        <p:nvSpPr>
          <p:cNvPr id="91" name="Rectangle 90"/>
          <p:cNvSpPr/>
          <p:nvPr/>
        </p:nvSpPr>
        <p:spPr>
          <a:xfrm>
            <a:off x="173738" y="4953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</a:t>
            </a:r>
            <a:endParaRPr lang="nl-NL" dirty="0"/>
          </a:p>
        </p:txBody>
      </p:sp>
      <p:sp>
        <p:nvSpPr>
          <p:cNvPr id="92" name="Rectangle 91"/>
          <p:cNvSpPr/>
          <p:nvPr/>
        </p:nvSpPr>
        <p:spPr>
          <a:xfrm>
            <a:off x="2002538" y="4958589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Type</a:t>
            </a:r>
            <a:endParaRPr lang="nl-NL" dirty="0"/>
          </a:p>
        </p:txBody>
      </p:sp>
      <p:cxnSp>
        <p:nvCxnSpPr>
          <p:cNvPr id="93" name="Straight Arrow Connector 92"/>
          <p:cNvCxnSpPr>
            <a:endCxn id="92" idx="1"/>
          </p:cNvCxnSpPr>
          <p:nvPr/>
        </p:nvCxnSpPr>
        <p:spPr>
          <a:xfrm>
            <a:off x="1546037" y="5108195"/>
            <a:ext cx="456501" cy="2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830639" y="4955795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nl-NL" dirty="0"/>
          </a:p>
        </p:txBody>
      </p:sp>
      <p:cxnSp>
        <p:nvCxnSpPr>
          <p:cNvPr id="95" name="Straight Arrow Connector 94"/>
          <p:cNvCxnSpPr>
            <a:endCxn id="94" idx="1"/>
          </p:cNvCxnSpPr>
          <p:nvPr/>
        </p:nvCxnSpPr>
        <p:spPr>
          <a:xfrm>
            <a:off x="3374138" y="5105401"/>
            <a:ext cx="456501" cy="2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658740" y="4955795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nl-NL" dirty="0"/>
          </a:p>
        </p:txBody>
      </p:sp>
      <p:cxnSp>
        <p:nvCxnSpPr>
          <p:cNvPr id="97" name="Straight Arrow Connector 96"/>
          <p:cNvCxnSpPr>
            <a:endCxn id="96" idx="1"/>
          </p:cNvCxnSpPr>
          <p:nvPr/>
        </p:nvCxnSpPr>
        <p:spPr>
          <a:xfrm>
            <a:off x="5202239" y="5105401"/>
            <a:ext cx="456501" cy="2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486841" y="4955795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nl-NL" dirty="0"/>
          </a:p>
        </p:txBody>
      </p:sp>
      <p:cxnSp>
        <p:nvCxnSpPr>
          <p:cNvPr id="99" name="Straight Arrow Connector 98"/>
          <p:cNvCxnSpPr>
            <a:stCxn id="96" idx="3"/>
            <a:endCxn id="98" idx="1"/>
          </p:cNvCxnSpPr>
          <p:nvPr/>
        </p:nvCxnSpPr>
        <p:spPr>
          <a:xfrm>
            <a:off x="7030340" y="5108195"/>
            <a:ext cx="4565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2743200" y="453009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Realtime</a:t>
            </a:r>
            <a:endParaRPr lang="nl-NL" dirty="0"/>
          </a:p>
        </p:txBody>
      </p:sp>
      <p:cxnSp>
        <p:nvCxnSpPr>
          <p:cNvPr id="106" name="Straight Arrow Connector 105"/>
          <p:cNvCxnSpPr>
            <a:stCxn id="2" idx="3"/>
            <a:endCxn id="105" idx="2"/>
          </p:cNvCxnSpPr>
          <p:nvPr/>
        </p:nvCxnSpPr>
        <p:spPr>
          <a:xfrm flipV="1">
            <a:off x="2286000" y="757809"/>
            <a:ext cx="1143000" cy="7661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048000" y="952456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Timeout</a:t>
            </a:r>
            <a:endParaRPr lang="nl-NL" sz="1200" dirty="0"/>
          </a:p>
        </p:txBody>
      </p:sp>
      <p:cxnSp>
        <p:nvCxnSpPr>
          <p:cNvPr id="110" name="Straight Arrow Connector 2"/>
          <p:cNvCxnSpPr/>
          <p:nvPr/>
        </p:nvCxnSpPr>
        <p:spPr>
          <a:xfrm rot="10800000" flipH="1">
            <a:off x="2760642" y="2275200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227242" y="189420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U/D</a:t>
            </a:r>
            <a:endParaRPr lang="nl-NL" sz="1200" dirty="0"/>
          </a:p>
        </p:txBody>
      </p:sp>
      <p:cxnSp>
        <p:nvCxnSpPr>
          <p:cNvPr id="112" name="Straight Arrow Connector 2"/>
          <p:cNvCxnSpPr/>
          <p:nvPr/>
        </p:nvCxnSpPr>
        <p:spPr>
          <a:xfrm rot="10800000" flipH="1">
            <a:off x="2779552" y="3172432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246152" y="2791432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U/D</a:t>
            </a:r>
            <a:endParaRPr lang="nl-NL" sz="1200" dirty="0"/>
          </a:p>
        </p:txBody>
      </p:sp>
      <p:cxnSp>
        <p:nvCxnSpPr>
          <p:cNvPr id="114" name="Straight Arrow Connector 2"/>
          <p:cNvCxnSpPr/>
          <p:nvPr/>
        </p:nvCxnSpPr>
        <p:spPr>
          <a:xfrm rot="10800000" flipH="1">
            <a:off x="1998292" y="4945462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464892" y="4564462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U/D</a:t>
            </a:r>
            <a:endParaRPr lang="nl-NL" sz="1200" dirty="0"/>
          </a:p>
        </p:txBody>
      </p:sp>
      <p:cxnSp>
        <p:nvCxnSpPr>
          <p:cNvPr id="116" name="Straight Arrow Connector 2"/>
          <p:cNvCxnSpPr/>
          <p:nvPr/>
        </p:nvCxnSpPr>
        <p:spPr>
          <a:xfrm rot="10800000" flipH="1">
            <a:off x="4553859" y="2269612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020459" y="1888612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U/D</a:t>
            </a:r>
            <a:endParaRPr lang="nl-NL" sz="1200" dirty="0"/>
          </a:p>
        </p:txBody>
      </p:sp>
      <p:cxnSp>
        <p:nvCxnSpPr>
          <p:cNvPr id="118" name="Straight Arrow Connector 2"/>
          <p:cNvCxnSpPr/>
          <p:nvPr/>
        </p:nvCxnSpPr>
        <p:spPr>
          <a:xfrm rot="10800000" flipH="1">
            <a:off x="4553859" y="3176007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020459" y="2795007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U/D</a:t>
            </a:r>
            <a:endParaRPr lang="nl-NL" sz="1200" dirty="0"/>
          </a:p>
        </p:txBody>
      </p:sp>
      <p:cxnSp>
        <p:nvCxnSpPr>
          <p:cNvPr id="120" name="Straight Arrow Connector 2"/>
          <p:cNvCxnSpPr/>
          <p:nvPr/>
        </p:nvCxnSpPr>
        <p:spPr>
          <a:xfrm rot="10800000" flipH="1">
            <a:off x="6377765" y="2269613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844365" y="1888613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U/D</a:t>
            </a:r>
            <a:endParaRPr lang="nl-NL" sz="1200" dirty="0"/>
          </a:p>
        </p:txBody>
      </p:sp>
      <p:cxnSp>
        <p:nvCxnSpPr>
          <p:cNvPr id="122" name="Straight Arrow Connector 2"/>
          <p:cNvCxnSpPr/>
          <p:nvPr/>
        </p:nvCxnSpPr>
        <p:spPr>
          <a:xfrm rot="10800000" flipH="1">
            <a:off x="6438551" y="3176007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905151" y="2795007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U/D</a:t>
            </a:r>
            <a:endParaRPr lang="nl-NL" sz="1200" dirty="0"/>
          </a:p>
        </p:txBody>
      </p:sp>
      <p:cxnSp>
        <p:nvCxnSpPr>
          <p:cNvPr id="124" name="Straight Arrow Connector 2"/>
          <p:cNvCxnSpPr/>
          <p:nvPr/>
        </p:nvCxnSpPr>
        <p:spPr>
          <a:xfrm rot="10800000" flipH="1">
            <a:off x="3829991" y="4930619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296591" y="4549619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U/D</a:t>
            </a:r>
            <a:endParaRPr lang="nl-NL" sz="1200" dirty="0"/>
          </a:p>
        </p:txBody>
      </p:sp>
      <p:cxnSp>
        <p:nvCxnSpPr>
          <p:cNvPr id="126" name="Straight Arrow Connector 2"/>
          <p:cNvCxnSpPr/>
          <p:nvPr/>
        </p:nvCxnSpPr>
        <p:spPr>
          <a:xfrm rot="10800000" flipH="1">
            <a:off x="5658740" y="4943285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125340" y="4562285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U/D</a:t>
            </a:r>
            <a:endParaRPr lang="nl-NL" sz="1200" dirty="0"/>
          </a:p>
        </p:txBody>
      </p:sp>
      <p:cxnSp>
        <p:nvCxnSpPr>
          <p:cNvPr id="128" name="Straight Arrow Connector 2"/>
          <p:cNvCxnSpPr/>
          <p:nvPr/>
        </p:nvCxnSpPr>
        <p:spPr>
          <a:xfrm rot="10800000" flipH="1">
            <a:off x="7461623" y="4953000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928223" y="457200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U/D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89204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438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MIDI Out</a:t>
            </a:r>
            <a:endParaRPr lang="nl-NL" dirty="0"/>
          </a:p>
        </p:txBody>
      </p:sp>
      <p:cxnSp>
        <p:nvCxnSpPr>
          <p:cNvPr id="3" name="Straight Arrow Connector 2"/>
          <p:cNvCxnSpPr>
            <a:stCxn id="2" idx="1"/>
            <a:endCxn id="2" idx="0"/>
          </p:cNvCxnSpPr>
          <p:nvPr/>
        </p:nvCxnSpPr>
        <p:spPr>
          <a:xfrm rot="10800000" flipH="1">
            <a:off x="609600" y="2438400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2" idx="3"/>
            <a:endCxn id="6" idx="1"/>
          </p:cNvCxnSpPr>
          <p:nvPr/>
        </p:nvCxnSpPr>
        <p:spPr>
          <a:xfrm flipV="1">
            <a:off x="1981200" y="2590799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200" y="205740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U/D</a:t>
            </a:r>
            <a:endParaRPr lang="nl-NL" sz="1200" dirty="0"/>
          </a:p>
        </p:txBody>
      </p:sp>
      <p:sp>
        <p:nvSpPr>
          <p:cNvPr id="6" name="Rectangle 5"/>
          <p:cNvSpPr/>
          <p:nvPr/>
        </p:nvSpPr>
        <p:spPr>
          <a:xfrm>
            <a:off x="2438400" y="2438399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Enable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609600" y="1524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nl-NL" dirty="0"/>
          </a:p>
        </p:txBody>
      </p:sp>
      <p:cxnSp>
        <p:nvCxnSpPr>
          <p:cNvPr id="8" name="Straight Arrow Connector 7"/>
          <p:cNvCxnSpPr>
            <a:stCxn id="7" idx="2"/>
            <a:endCxn id="2" idx="0"/>
          </p:cNvCxnSpPr>
          <p:nvPr/>
        </p:nvCxnSpPr>
        <p:spPr>
          <a:xfrm>
            <a:off x="1295400" y="1828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3484" y="1894594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endParaRPr lang="nl-N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01887" y="25695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nl-NL" sz="1200" dirty="0"/>
          </a:p>
        </p:txBody>
      </p:sp>
      <p:cxnSp>
        <p:nvCxnSpPr>
          <p:cNvPr id="14" name="Straight Arrow Connector 13"/>
          <p:cNvCxnSpPr>
            <a:stCxn id="7" idx="3"/>
            <a:endCxn id="15" idx="1"/>
          </p:cNvCxnSpPr>
          <p:nvPr/>
        </p:nvCxnSpPr>
        <p:spPr>
          <a:xfrm>
            <a:off x="1981200" y="1676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38400" y="1524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RcvSysEx</a:t>
            </a:r>
            <a:endParaRPr lang="nl-NL" dirty="0"/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810000" y="1676400"/>
            <a:ext cx="4292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39237" y="1524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SysExId</a:t>
            </a:r>
            <a:endParaRPr lang="nl-NL" dirty="0"/>
          </a:p>
        </p:txBody>
      </p:sp>
      <p:cxnSp>
        <p:nvCxnSpPr>
          <p:cNvPr id="20" name="Straight Arrow Connector 19"/>
          <p:cNvCxnSpPr>
            <a:stCxn id="18" idx="3"/>
            <a:endCxn id="21" idx="1"/>
          </p:cNvCxnSpPr>
          <p:nvPr/>
        </p:nvCxnSpPr>
        <p:spPr>
          <a:xfrm>
            <a:off x="5610837" y="1676400"/>
            <a:ext cx="4292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40074" y="1524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SysExCh</a:t>
            </a:r>
            <a:endParaRPr lang="nl-NL" dirty="0"/>
          </a:p>
        </p:txBody>
      </p:sp>
      <p:cxnSp>
        <p:nvCxnSpPr>
          <p:cNvPr id="23" name="Straight Arrow Connector 22"/>
          <p:cNvCxnSpPr>
            <a:endCxn id="24" idx="1"/>
          </p:cNvCxnSpPr>
          <p:nvPr/>
        </p:nvCxnSpPr>
        <p:spPr>
          <a:xfrm>
            <a:off x="3810000" y="259079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67200" y="2438399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Name</a:t>
            </a:r>
            <a:endParaRPr lang="nl-NL" dirty="0"/>
          </a:p>
        </p:txBody>
      </p:sp>
      <p:cxnSp>
        <p:nvCxnSpPr>
          <p:cNvPr id="25" name="Straight Arrow Connector 24"/>
          <p:cNvCxnSpPr>
            <a:stCxn id="24" idx="3"/>
            <a:endCxn id="26" idx="1"/>
          </p:cNvCxnSpPr>
          <p:nvPr/>
        </p:nvCxnSpPr>
        <p:spPr>
          <a:xfrm>
            <a:off x="5638800" y="2590799"/>
            <a:ext cx="4292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68037" y="2438399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RunStat</a:t>
            </a:r>
            <a:endParaRPr lang="nl-NL" dirty="0"/>
          </a:p>
        </p:txBody>
      </p:sp>
      <p:cxnSp>
        <p:nvCxnSpPr>
          <p:cNvPr id="27" name="Straight Arrow Connector 26"/>
          <p:cNvCxnSpPr>
            <a:stCxn id="26" idx="3"/>
            <a:endCxn id="28" idx="1"/>
          </p:cNvCxnSpPr>
          <p:nvPr/>
        </p:nvCxnSpPr>
        <p:spPr>
          <a:xfrm>
            <a:off x="7439637" y="2590799"/>
            <a:ext cx="4292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68874" y="2438399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MinTime</a:t>
            </a:r>
            <a:endParaRPr lang="nl-NL" dirty="0"/>
          </a:p>
        </p:txBody>
      </p:sp>
      <p:sp>
        <p:nvSpPr>
          <p:cNvPr id="29" name="Rectangle 28"/>
          <p:cNvSpPr/>
          <p:nvPr/>
        </p:nvSpPr>
        <p:spPr>
          <a:xfrm>
            <a:off x="609600" y="609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Preset</a:t>
            </a:r>
            <a:endParaRPr lang="nl-NL" dirty="0"/>
          </a:p>
        </p:txBody>
      </p:sp>
      <p:cxnSp>
        <p:nvCxnSpPr>
          <p:cNvPr id="30" name="Straight Arrow Connector 29"/>
          <p:cNvCxnSpPr>
            <a:stCxn id="7" idx="0"/>
            <a:endCxn id="29" idx="2"/>
          </p:cNvCxnSpPr>
          <p:nvPr/>
        </p:nvCxnSpPr>
        <p:spPr>
          <a:xfrm flipV="1">
            <a:off x="1295400" y="914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71387" y="956922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16173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54516" y="446383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Splash</a:t>
            </a:r>
            <a:endParaRPr lang="nl-NL" dirty="0"/>
          </a:p>
        </p:txBody>
      </p:sp>
      <p:sp>
        <p:nvSpPr>
          <p:cNvPr id="29" name="Rectangle 28"/>
          <p:cNvSpPr/>
          <p:nvPr/>
        </p:nvSpPr>
        <p:spPr>
          <a:xfrm>
            <a:off x="762000" y="1360764"/>
            <a:ext cx="295663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Realtime</a:t>
            </a:r>
            <a:endParaRPr lang="nl-NL" dirty="0"/>
          </a:p>
        </p:txBody>
      </p:sp>
      <p:cxnSp>
        <p:nvCxnSpPr>
          <p:cNvPr id="35" name="Straight Arrow Connector 34"/>
          <p:cNvCxnSpPr>
            <a:stCxn id="10" idx="2"/>
            <a:endCxn id="29" idx="0"/>
          </p:cNvCxnSpPr>
          <p:nvPr/>
        </p:nvCxnSpPr>
        <p:spPr>
          <a:xfrm>
            <a:off x="2240316" y="751183"/>
            <a:ext cx="0" cy="6095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69266" y="893964"/>
            <a:ext cx="642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Startup</a:t>
            </a:r>
            <a:endParaRPr lang="nl-NL" sz="1200" dirty="0"/>
          </a:p>
        </p:txBody>
      </p:sp>
      <p:sp>
        <p:nvSpPr>
          <p:cNvPr id="39" name="Rectangle 38"/>
          <p:cNvSpPr/>
          <p:nvPr/>
        </p:nvSpPr>
        <p:spPr>
          <a:xfrm>
            <a:off x="2347731" y="2187079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Settings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762000" y="2188128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Preset</a:t>
            </a:r>
            <a:endParaRPr lang="nl-NL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774621" y="1665564"/>
            <a:ext cx="0" cy="5225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219200" y="1674127"/>
            <a:ext cx="0" cy="512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346720" y="1657001"/>
            <a:ext cx="0" cy="5225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791299" y="1665564"/>
            <a:ext cx="0" cy="512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3306" y="176834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</a:t>
            </a:r>
            <a:endParaRPr lang="nl-N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453816" y="1785625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</a:t>
            </a:r>
            <a:endParaRPr lang="nl-NL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340528" y="1779783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</a:t>
            </a:r>
            <a:endParaRPr lang="nl-NL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71739" y="1768348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Timeout</a:t>
            </a:r>
            <a:endParaRPr lang="nl-NL" sz="1200" dirty="0"/>
          </a:p>
        </p:txBody>
      </p:sp>
      <p:cxnSp>
        <p:nvCxnSpPr>
          <p:cNvPr id="32" name="Straight Arrow Connector 31"/>
          <p:cNvCxnSpPr>
            <a:endCxn id="36" idx="1"/>
          </p:cNvCxnSpPr>
          <p:nvPr/>
        </p:nvCxnSpPr>
        <p:spPr>
          <a:xfrm flipV="1">
            <a:off x="3737507" y="1506698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194707" y="1354298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</a:t>
            </a:r>
            <a:endParaRPr lang="nl-NL" dirty="0"/>
          </a:p>
        </p:txBody>
      </p:sp>
      <p:cxnSp>
        <p:nvCxnSpPr>
          <p:cNvPr id="37" name="Straight Arrow Connector 2"/>
          <p:cNvCxnSpPr/>
          <p:nvPr/>
        </p:nvCxnSpPr>
        <p:spPr>
          <a:xfrm rot="10800000" flipH="1">
            <a:off x="4194707" y="1345735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61307" y="964735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U/D</a:t>
            </a:r>
            <a:endParaRPr lang="nl-NL" sz="1200" dirty="0"/>
          </a:p>
        </p:txBody>
      </p:sp>
      <p:cxnSp>
        <p:nvCxnSpPr>
          <p:cNvPr id="43" name="Straight Arrow Connector 2"/>
          <p:cNvCxnSpPr/>
          <p:nvPr/>
        </p:nvCxnSpPr>
        <p:spPr>
          <a:xfrm rot="10800000" flipH="1">
            <a:off x="764591" y="1352201"/>
            <a:ext cx="685800" cy="152400"/>
          </a:xfrm>
          <a:prstGeom prst="curvedConnector4">
            <a:avLst>
              <a:gd name="adj1" fmla="val -33333"/>
              <a:gd name="adj2" fmla="val 2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1191" y="97120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U/D</a:t>
            </a:r>
            <a:endParaRPr lang="nl-NL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180</Words>
  <Application>Microsoft Office PowerPoint</Application>
  <PresentationFormat>On-screen Show (4:3)</PresentationFormat>
  <Paragraphs>160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Macaw Nederland BV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 Jacobi</dc:creator>
  <cp:lastModifiedBy>Marc Jacobi</cp:lastModifiedBy>
  <cp:revision>44</cp:revision>
  <dcterms:created xsi:type="dcterms:W3CDTF">2012-02-19T15:37:39Z</dcterms:created>
  <dcterms:modified xsi:type="dcterms:W3CDTF">2015-10-24T06:23:44Z</dcterms:modified>
</cp:coreProperties>
</file>