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1" autoAdjust="0"/>
  </p:normalViewPr>
  <p:slideViewPr>
    <p:cSldViewPr>
      <p:cViewPr varScale="1">
        <p:scale>
          <a:sx n="109" d="100"/>
          <a:sy n="109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5/19/2012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5/19/2012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5/19/2012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5/19/2012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5/19/2012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5/19/2012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5/19/2012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5/19/2012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5/19/2012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5/19/2012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5/19/2012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1C736-B0D3-41FF-8BF2-1A12F2835DC3}" type="datetimeFigureOut">
              <a:rPr lang="en-US" smtClean="0"/>
              <a:pPr/>
              <a:t>5/19/2012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38200" y="2286000"/>
            <a:ext cx="457200" cy="471254"/>
            <a:chOff x="2133600" y="2438400"/>
            <a:chExt cx="685800" cy="699854"/>
          </a:xfrm>
        </p:grpSpPr>
        <p:grpSp>
          <p:nvGrpSpPr>
            <p:cNvPr id="10" name="Group 9"/>
            <p:cNvGrpSpPr/>
            <p:nvPr/>
          </p:nvGrpSpPr>
          <p:grpSpPr>
            <a:xfrm>
              <a:off x="2133600" y="2438400"/>
              <a:ext cx="685800" cy="685800"/>
              <a:chOff x="2133600" y="2438400"/>
              <a:chExt cx="685800" cy="685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133600" y="2438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438400" y="25146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2098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670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26312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68244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455402" y="3062054"/>
              <a:ext cx="76200" cy="762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lowchart: Alternate Process 13"/>
          <p:cNvSpPr/>
          <p:nvPr/>
        </p:nvSpPr>
        <p:spPr>
          <a:xfrm>
            <a:off x="2209800" y="1143000"/>
            <a:ext cx="762000" cy="45720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Filter</a:t>
            </a:r>
            <a:endParaRPr lang="en-US" sz="11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3352800" y="1143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Detect</a:t>
            </a:r>
            <a:endParaRPr lang="en-US" sz="1100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4495800" y="114300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  <a:endParaRPr lang="en-US" sz="1100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5715000" y="1143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</a:t>
            </a:r>
            <a:endParaRPr lang="en-US" sz="1100" dirty="0"/>
          </a:p>
        </p:txBody>
      </p:sp>
      <p:cxnSp>
        <p:nvCxnSpPr>
          <p:cNvPr id="19" name="Straight Arrow Connector 18"/>
          <p:cNvCxnSpPr>
            <a:stCxn id="4" idx="6"/>
            <a:endCxn id="14" idx="1"/>
          </p:cNvCxnSpPr>
          <p:nvPr/>
        </p:nvCxnSpPr>
        <p:spPr>
          <a:xfrm flipV="1">
            <a:off x="1295400" y="1371600"/>
            <a:ext cx="914400" cy="1145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5" idx="1"/>
          </p:cNvCxnSpPr>
          <p:nvPr/>
        </p:nvCxnSpPr>
        <p:spPr>
          <a:xfrm>
            <a:off x="2971800" y="1371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6" idx="1"/>
          </p:cNvCxnSpPr>
          <p:nvPr/>
        </p:nvCxnSpPr>
        <p:spPr>
          <a:xfrm>
            <a:off x="4114800" y="1371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7" idx="1"/>
          </p:cNvCxnSpPr>
          <p:nvPr/>
        </p:nvCxnSpPr>
        <p:spPr>
          <a:xfrm>
            <a:off x="5334000" y="1371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934200" y="1143000"/>
            <a:ext cx="457200" cy="471254"/>
            <a:chOff x="2133600" y="2438400"/>
            <a:chExt cx="685800" cy="699854"/>
          </a:xfrm>
        </p:grpSpPr>
        <p:grpSp>
          <p:nvGrpSpPr>
            <p:cNvPr id="31" name="Group 9"/>
            <p:cNvGrpSpPr/>
            <p:nvPr/>
          </p:nvGrpSpPr>
          <p:grpSpPr>
            <a:xfrm>
              <a:off x="2133600" y="2438400"/>
              <a:ext cx="685800" cy="685800"/>
              <a:chOff x="2133600" y="2438400"/>
              <a:chExt cx="685800" cy="6858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133600" y="2438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438400" y="25146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2098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6670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626312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268244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455402" y="3062054"/>
              <a:ext cx="76200" cy="762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34200" y="1905000"/>
            <a:ext cx="457200" cy="471254"/>
            <a:chOff x="2133600" y="2438400"/>
            <a:chExt cx="685800" cy="699854"/>
          </a:xfrm>
        </p:grpSpPr>
        <p:grpSp>
          <p:nvGrpSpPr>
            <p:cNvPr id="40" name="Group 9"/>
            <p:cNvGrpSpPr/>
            <p:nvPr/>
          </p:nvGrpSpPr>
          <p:grpSpPr>
            <a:xfrm>
              <a:off x="2133600" y="2438400"/>
              <a:ext cx="685800" cy="685800"/>
              <a:chOff x="2133600" y="2438400"/>
              <a:chExt cx="685800" cy="6858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133600" y="2438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438400" y="25146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2098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6670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626312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268244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2455402" y="3062054"/>
              <a:ext cx="76200" cy="762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934200" y="2667000"/>
            <a:ext cx="457200" cy="471254"/>
            <a:chOff x="2133600" y="2438400"/>
            <a:chExt cx="685800" cy="699854"/>
          </a:xfrm>
        </p:grpSpPr>
        <p:grpSp>
          <p:nvGrpSpPr>
            <p:cNvPr id="49" name="Group 9"/>
            <p:cNvGrpSpPr/>
            <p:nvPr/>
          </p:nvGrpSpPr>
          <p:grpSpPr>
            <a:xfrm>
              <a:off x="2133600" y="2438400"/>
              <a:ext cx="685800" cy="685800"/>
              <a:chOff x="2133600" y="2438400"/>
              <a:chExt cx="685800" cy="6858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133600" y="2438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438400" y="25146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2098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6670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626312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268244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2455402" y="3062054"/>
              <a:ext cx="76200" cy="762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934200" y="3429000"/>
            <a:ext cx="457200" cy="471254"/>
            <a:chOff x="2133600" y="2438400"/>
            <a:chExt cx="685800" cy="699854"/>
          </a:xfrm>
        </p:grpSpPr>
        <p:grpSp>
          <p:nvGrpSpPr>
            <p:cNvPr id="58" name="Group 9"/>
            <p:cNvGrpSpPr/>
            <p:nvPr/>
          </p:nvGrpSpPr>
          <p:grpSpPr>
            <a:xfrm>
              <a:off x="2133600" y="2438400"/>
              <a:ext cx="685800" cy="685800"/>
              <a:chOff x="2133600" y="2438400"/>
              <a:chExt cx="685800" cy="6858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133600" y="2438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438400" y="25146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098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6670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626312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68244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2455402" y="3062054"/>
              <a:ext cx="76200" cy="762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/>
          <p:cNvCxnSpPr>
            <a:stCxn id="17" idx="3"/>
            <a:endCxn id="33" idx="2"/>
          </p:cNvCxnSpPr>
          <p:nvPr/>
        </p:nvCxnSpPr>
        <p:spPr>
          <a:xfrm>
            <a:off x="6477000" y="1371600"/>
            <a:ext cx="457200" cy="2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Flowchart: Alternate Process 80"/>
          <p:cNvSpPr/>
          <p:nvPr/>
        </p:nvSpPr>
        <p:spPr>
          <a:xfrm>
            <a:off x="2209800" y="1905000"/>
            <a:ext cx="762000" cy="45720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Filter</a:t>
            </a:r>
            <a:endParaRPr lang="en-US" sz="1100" dirty="0"/>
          </a:p>
        </p:txBody>
      </p:sp>
      <p:sp>
        <p:nvSpPr>
          <p:cNvPr id="82" name="Flowchart: Alternate Process 81"/>
          <p:cNvSpPr/>
          <p:nvPr/>
        </p:nvSpPr>
        <p:spPr>
          <a:xfrm>
            <a:off x="3352800" y="1905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Detect</a:t>
            </a:r>
            <a:endParaRPr lang="en-US" sz="1100" dirty="0"/>
          </a:p>
        </p:txBody>
      </p:sp>
      <p:sp>
        <p:nvSpPr>
          <p:cNvPr id="83" name="Flowchart: Alternate Process 82"/>
          <p:cNvSpPr/>
          <p:nvPr/>
        </p:nvSpPr>
        <p:spPr>
          <a:xfrm>
            <a:off x="4495800" y="190500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  <a:endParaRPr lang="en-US" sz="1100" dirty="0"/>
          </a:p>
        </p:txBody>
      </p:sp>
      <p:sp>
        <p:nvSpPr>
          <p:cNvPr id="84" name="Flowchart: Alternate Process 83"/>
          <p:cNvSpPr/>
          <p:nvPr/>
        </p:nvSpPr>
        <p:spPr>
          <a:xfrm>
            <a:off x="5715000" y="1905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</a:t>
            </a:r>
            <a:endParaRPr lang="en-US" sz="1100" dirty="0"/>
          </a:p>
        </p:txBody>
      </p:sp>
      <p:cxnSp>
        <p:nvCxnSpPr>
          <p:cNvPr id="85" name="Straight Arrow Connector 84"/>
          <p:cNvCxnSpPr>
            <a:stCxn id="81" idx="3"/>
            <a:endCxn id="82" idx="1"/>
          </p:cNvCxnSpPr>
          <p:nvPr/>
        </p:nvCxnSpPr>
        <p:spPr>
          <a:xfrm>
            <a:off x="29718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3"/>
            <a:endCxn id="83" idx="1"/>
          </p:cNvCxnSpPr>
          <p:nvPr/>
        </p:nvCxnSpPr>
        <p:spPr>
          <a:xfrm>
            <a:off x="41148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3" idx="3"/>
            <a:endCxn id="84" idx="1"/>
          </p:cNvCxnSpPr>
          <p:nvPr/>
        </p:nvCxnSpPr>
        <p:spPr>
          <a:xfrm>
            <a:off x="53340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Flowchart: Alternate Process 87"/>
          <p:cNvSpPr/>
          <p:nvPr/>
        </p:nvSpPr>
        <p:spPr>
          <a:xfrm>
            <a:off x="2209800" y="2667000"/>
            <a:ext cx="762000" cy="45720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Filter</a:t>
            </a:r>
            <a:endParaRPr lang="en-US" sz="1100" dirty="0"/>
          </a:p>
        </p:txBody>
      </p:sp>
      <p:sp>
        <p:nvSpPr>
          <p:cNvPr id="89" name="Flowchart: Alternate Process 88"/>
          <p:cNvSpPr/>
          <p:nvPr/>
        </p:nvSpPr>
        <p:spPr>
          <a:xfrm>
            <a:off x="3352800" y="2667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Detect</a:t>
            </a:r>
            <a:endParaRPr lang="en-US" sz="1100" dirty="0"/>
          </a:p>
        </p:txBody>
      </p:sp>
      <p:sp>
        <p:nvSpPr>
          <p:cNvPr id="90" name="Flowchart: Alternate Process 89"/>
          <p:cNvSpPr/>
          <p:nvPr/>
        </p:nvSpPr>
        <p:spPr>
          <a:xfrm>
            <a:off x="4495800" y="266700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  <a:endParaRPr lang="en-US" sz="1100" dirty="0"/>
          </a:p>
        </p:txBody>
      </p:sp>
      <p:sp>
        <p:nvSpPr>
          <p:cNvPr id="91" name="Flowchart: Alternate Process 90"/>
          <p:cNvSpPr/>
          <p:nvPr/>
        </p:nvSpPr>
        <p:spPr>
          <a:xfrm>
            <a:off x="5715000" y="2667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</a:t>
            </a:r>
            <a:endParaRPr lang="en-US" sz="1100" dirty="0"/>
          </a:p>
        </p:txBody>
      </p: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>
          <a:xfrm>
            <a:off x="29718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>
          <a:xfrm>
            <a:off x="41148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3"/>
            <a:endCxn id="91" idx="1"/>
          </p:cNvCxnSpPr>
          <p:nvPr/>
        </p:nvCxnSpPr>
        <p:spPr>
          <a:xfrm>
            <a:off x="53340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Flowchart: Alternate Process 94"/>
          <p:cNvSpPr/>
          <p:nvPr/>
        </p:nvSpPr>
        <p:spPr>
          <a:xfrm>
            <a:off x="2209800" y="3429000"/>
            <a:ext cx="762000" cy="45720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Filter</a:t>
            </a:r>
            <a:endParaRPr lang="en-US" sz="1100" dirty="0"/>
          </a:p>
        </p:txBody>
      </p:sp>
      <p:sp>
        <p:nvSpPr>
          <p:cNvPr id="96" name="Flowchart: Alternate Process 95"/>
          <p:cNvSpPr/>
          <p:nvPr/>
        </p:nvSpPr>
        <p:spPr>
          <a:xfrm>
            <a:off x="3352800" y="3429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Detect</a:t>
            </a:r>
            <a:endParaRPr lang="en-US" sz="1100" dirty="0"/>
          </a:p>
        </p:txBody>
      </p:sp>
      <p:sp>
        <p:nvSpPr>
          <p:cNvPr id="97" name="Flowchart: Alternate Process 96"/>
          <p:cNvSpPr/>
          <p:nvPr/>
        </p:nvSpPr>
        <p:spPr>
          <a:xfrm>
            <a:off x="4495800" y="342900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  <a:endParaRPr lang="en-US" sz="1100" dirty="0"/>
          </a:p>
        </p:txBody>
      </p:sp>
      <p:sp>
        <p:nvSpPr>
          <p:cNvPr id="98" name="Flowchart: Alternate Process 97"/>
          <p:cNvSpPr/>
          <p:nvPr/>
        </p:nvSpPr>
        <p:spPr>
          <a:xfrm>
            <a:off x="5715000" y="3429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</a:t>
            </a:r>
            <a:endParaRPr lang="en-US" sz="1100" dirty="0"/>
          </a:p>
        </p:txBody>
      </p:sp>
      <p:cxnSp>
        <p:nvCxnSpPr>
          <p:cNvPr id="99" name="Straight Arrow Connector 98"/>
          <p:cNvCxnSpPr>
            <a:stCxn id="95" idx="3"/>
            <a:endCxn id="96" idx="1"/>
          </p:cNvCxnSpPr>
          <p:nvPr/>
        </p:nvCxnSpPr>
        <p:spPr>
          <a:xfrm>
            <a:off x="2971800" y="3657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6" idx="3"/>
            <a:endCxn id="97" idx="1"/>
          </p:cNvCxnSpPr>
          <p:nvPr/>
        </p:nvCxnSpPr>
        <p:spPr>
          <a:xfrm>
            <a:off x="4114800" y="3657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7" idx="3"/>
            <a:endCxn id="98" idx="1"/>
          </p:cNvCxnSpPr>
          <p:nvPr/>
        </p:nvCxnSpPr>
        <p:spPr>
          <a:xfrm>
            <a:off x="5334000" y="3657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4" idx="3"/>
            <a:endCxn id="42" idx="2"/>
          </p:cNvCxnSpPr>
          <p:nvPr/>
        </p:nvCxnSpPr>
        <p:spPr>
          <a:xfrm>
            <a:off x="6477000" y="2133600"/>
            <a:ext cx="457200" cy="2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1" idx="3"/>
            <a:endCxn id="51" idx="2"/>
          </p:cNvCxnSpPr>
          <p:nvPr/>
        </p:nvCxnSpPr>
        <p:spPr>
          <a:xfrm>
            <a:off x="6477000" y="2895600"/>
            <a:ext cx="457200" cy="2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8" idx="3"/>
            <a:endCxn id="60" idx="2"/>
          </p:cNvCxnSpPr>
          <p:nvPr/>
        </p:nvCxnSpPr>
        <p:spPr>
          <a:xfrm>
            <a:off x="6477000" y="3657600"/>
            <a:ext cx="457200" cy="2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" idx="6"/>
            <a:endCxn id="81" idx="1"/>
          </p:cNvCxnSpPr>
          <p:nvPr/>
        </p:nvCxnSpPr>
        <p:spPr>
          <a:xfrm flipV="1">
            <a:off x="1295400" y="2133600"/>
            <a:ext cx="914400" cy="383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" idx="6"/>
            <a:endCxn id="88" idx="1"/>
          </p:cNvCxnSpPr>
          <p:nvPr/>
        </p:nvCxnSpPr>
        <p:spPr>
          <a:xfrm>
            <a:off x="1295400" y="2516896"/>
            <a:ext cx="914400" cy="378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4" idx="6"/>
            <a:endCxn id="95" idx="1"/>
          </p:cNvCxnSpPr>
          <p:nvPr/>
        </p:nvCxnSpPr>
        <p:spPr>
          <a:xfrm>
            <a:off x="1295400" y="2516896"/>
            <a:ext cx="914400" cy="1140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85800" y="1371600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MIDI</a:t>
            </a:r>
          </a:p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858000" y="304800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MIDI</a:t>
            </a:r>
          </a:p>
          <a:p>
            <a:pPr algn="ctr"/>
            <a:r>
              <a:rPr lang="en-US" dirty="0" smtClean="0"/>
              <a:t>Out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752600" y="2362200"/>
            <a:ext cx="762000" cy="45720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Filter</a:t>
            </a:r>
            <a:endParaRPr lang="en-US" sz="11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581400" y="23622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Detect</a:t>
            </a:r>
            <a:endParaRPr lang="en-US" sz="11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029200" y="312420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  <a:endParaRPr lang="en-US" sz="1100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6477000" y="23622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6" idx="3"/>
            <a:endCxn id="7" idx="2"/>
          </p:cNvCxnSpPr>
          <p:nvPr/>
        </p:nvCxnSpPr>
        <p:spPr>
          <a:xfrm flipV="1">
            <a:off x="5867400" y="2819400"/>
            <a:ext cx="990600" cy="5334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14600" y="2590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4343400" y="2590800"/>
            <a:ext cx="2133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1"/>
          </p:cNvCxnSpPr>
          <p:nvPr/>
        </p:nvCxnSpPr>
        <p:spPr>
          <a:xfrm rot="16200000" flipH="1">
            <a:off x="4229100" y="2552700"/>
            <a:ext cx="533400" cy="1066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3000" y="20574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0" y="21336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28956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38175" y="21409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25482" y="28194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4" idx="1"/>
          </p:cNvCxnSpPr>
          <p:nvPr/>
        </p:nvCxnSpPr>
        <p:spPr>
          <a:xfrm>
            <a:off x="9906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</p:cNvCxnSpPr>
          <p:nvPr/>
        </p:nvCxnSpPr>
        <p:spPr>
          <a:xfrm>
            <a:off x="72390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</p:cNvCxnSpPr>
          <p:nvPr/>
        </p:nvCxnSpPr>
        <p:spPr>
          <a:xfrm rot="16200000" flipH="1">
            <a:off x="4762500" y="-266700"/>
            <a:ext cx="228600" cy="5486400"/>
          </a:xfrm>
          <a:prstGeom prst="bentConnector4">
            <a:avLst>
              <a:gd name="adj1" fmla="val -177670"/>
              <a:gd name="adj2" fmla="val 100074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33600" y="19050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59637" y="1628001"/>
            <a:ext cx="2004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Bypass output filtered events</a:t>
            </a:r>
            <a:endParaRPr lang="nl-NL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562377" y="2618601"/>
            <a:ext cx="457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Pass</a:t>
            </a:r>
            <a:endParaRPr lang="nl-NL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1371600" y="1066800"/>
            <a:ext cx="762000" cy="45720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Filter</a:t>
            </a:r>
            <a:endParaRPr lang="en-US" sz="11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457200" y="381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371600" y="2324100"/>
            <a:ext cx="7620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Map</a:t>
            </a:r>
          </a:p>
          <a:p>
            <a:pPr algn="ctr"/>
            <a:r>
              <a:rPr lang="en-US" sz="1100" dirty="0" smtClean="0"/>
              <a:t>Entry</a:t>
            </a:r>
            <a:endParaRPr lang="en-US" sz="1100" dirty="0"/>
          </a:p>
        </p:txBody>
      </p:sp>
      <p:cxnSp>
        <p:nvCxnSpPr>
          <p:cNvPr id="5" name="Straight Arrow Connector 4"/>
          <p:cNvCxnSpPr>
            <a:stCxn id="3" idx="2"/>
            <a:endCxn id="4" idx="1"/>
          </p:cNvCxnSpPr>
          <p:nvPr/>
        </p:nvCxnSpPr>
        <p:spPr>
          <a:xfrm rot="16200000" flipH="1">
            <a:off x="247650" y="1428750"/>
            <a:ext cx="1714500" cy="5334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2"/>
            <a:endCxn id="2" idx="1"/>
          </p:cNvCxnSpPr>
          <p:nvPr/>
        </p:nvCxnSpPr>
        <p:spPr>
          <a:xfrm rot="16200000" flipH="1">
            <a:off x="876300" y="800100"/>
            <a:ext cx="457200" cy="5334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5749" y="1019175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0..*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905166" y="2291090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0..*</a:t>
            </a:r>
            <a:endParaRPr lang="en-US" sz="11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24250" y="1066800"/>
            <a:ext cx="866775" cy="561975"/>
            <a:chOff x="4219575" y="1866900"/>
            <a:chExt cx="866775" cy="561975"/>
          </a:xfrm>
        </p:grpSpPr>
        <p:sp>
          <p:nvSpPr>
            <p:cNvPr id="17" name="Flowchart: Alternate Process 16"/>
            <p:cNvSpPr/>
            <p:nvPr/>
          </p:nvSpPr>
          <p:spPr>
            <a:xfrm>
              <a:off x="4324350" y="1971675"/>
              <a:ext cx="762000" cy="457200"/>
            </a:xfrm>
            <a:prstGeom prst="flowChartAlternateProcess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Filter</a:t>
              </a:r>
            </a:p>
            <a:p>
              <a:pPr algn="ctr"/>
              <a:r>
                <a:rPr lang="en-US" sz="1100" dirty="0" smtClean="0"/>
                <a:t>Pool</a:t>
              </a:r>
              <a:endParaRPr lang="en-US" sz="1100" dirty="0"/>
            </a:p>
          </p:txBody>
        </p:sp>
        <p:sp>
          <p:nvSpPr>
            <p:cNvPr id="18" name="Flowchart: Alternate Process 17"/>
            <p:cNvSpPr/>
            <p:nvPr/>
          </p:nvSpPr>
          <p:spPr>
            <a:xfrm>
              <a:off x="4267200" y="1926595"/>
              <a:ext cx="762000" cy="457200"/>
            </a:xfrm>
            <a:prstGeom prst="flowChartAlternateProcess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Filter</a:t>
              </a:r>
            </a:p>
            <a:p>
              <a:pPr algn="ctr"/>
              <a:r>
                <a:rPr lang="en-US" sz="1100" dirty="0" smtClean="0"/>
                <a:t>Pool</a:t>
              </a:r>
              <a:endParaRPr lang="en-US" sz="1100" dirty="0"/>
            </a:p>
          </p:txBody>
        </p:sp>
        <p:sp>
          <p:nvSpPr>
            <p:cNvPr id="19" name="Flowchart: Alternate Process 18"/>
            <p:cNvSpPr/>
            <p:nvPr/>
          </p:nvSpPr>
          <p:spPr>
            <a:xfrm>
              <a:off x="4219575" y="1866900"/>
              <a:ext cx="762000" cy="457200"/>
            </a:xfrm>
            <a:prstGeom prst="flowChartAlternateProcess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Filter</a:t>
              </a:r>
            </a:p>
            <a:p>
              <a:pPr algn="ctr"/>
              <a:r>
                <a:rPr lang="en-US" sz="1100" dirty="0" smtClean="0"/>
                <a:t>Pool</a:t>
              </a:r>
              <a:endParaRPr lang="en-US" sz="1100" dirty="0"/>
            </a:p>
          </p:txBody>
        </p:sp>
      </p:grpSp>
      <p:cxnSp>
        <p:nvCxnSpPr>
          <p:cNvPr id="21" name="Straight Arrow Connector 20"/>
          <p:cNvCxnSpPr>
            <a:stCxn id="19" idx="1"/>
            <a:endCxn id="2" idx="3"/>
          </p:cNvCxnSpPr>
          <p:nvPr/>
        </p:nvCxnSpPr>
        <p:spPr>
          <a:xfrm flipH="1">
            <a:off x="2133600" y="1295400"/>
            <a:ext cx="139065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524250" y="2324100"/>
            <a:ext cx="876300" cy="571500"/>
            <a:chOff x="4038600" y="2619375"/>
            <a:chExt cx="876300" cy="571500"/>
          </a:xfrm>
        </p:grpSpPr>
        <p:sp>
          <p:nvSpPr>
            <p:cNvPr id="25" name="Flowchart: Alternate Process 24"/>
            <p:cNvSpPr/>
            <p:nvPr/>
          </p:nvSpPr>
          <p:spPr>
            <a:xfrm>
              <a:off x="4152900" y="2733675"/>
              <a:ext cx="762000" cy="457200"/>
            </a:xfrm>
            <a:prstGeom prst="flowChartAlternateProcess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Map</a:t>
              </a:r>
            </a:p>
            <a:p>
              <a:pPr algn="ctr"/>
              <a:r>
                <a:rPr lang="en-US" sz="1100" dirty="0" smtClean="0"/>
                <a:t>Pool</a:t>
              </a:r>
              <a:endParaRPr lang="en-US" sz="1100" dirty="0"/>
            </a:p>
          </p:txBody>
        </p:sp>
        <p:sp>
          <p:nvSpPr>
            <p:cNvPr id="26" name="Flowchart: Alternate Process 25"/>
            <p:cNvSpPr/>
            <p:nvPr/>
          </p:nvSpPr>
          <p:spPr>
            <a:xfrm>
              <a:off x="4095750" y="2676525"/>
              <a:ext cx="762000" cy="457200"/>
            </a:xfrm>
            <a:prstGeom prst="flowChartAlternateProcess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Map</a:t>
              </a:r>
            </a:p>
            <a:p>
              <a:pPr algn="ctr"/>
              <a:r>
                <a:rPr lang="en-US" sz="1100" dirty="0" smtClean="0"/>
                <a:t>Pool</a:t>
              </a:r>
              <a:endParaRPr lang="en-US" sz="1100" dirty="0"/>
            </a:p>
          </p:txBody>
        </p:sp>
        <p:sp>
          <p:nvSpPr>
            <p:cNvPr id="27" name="Flowchart: Alternate Process 26"/>
            <p:cNvSpPr/>
            <p:nvPr/>
          </p:nvSpPr>
          <p:spPr>
            <a:xfrm>
              <a:off x="4038600" y="2619375"/>
              <a:ext cx="762000" cy="457200"/>
            </a:xfrm>
            <a:prstGeom prst="flowChartAlternateProcess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Map</a:t>
              </a:r>
            </a:p>
            <a:p>
              <a:pPr algn="ctr"/>
              <a:r>
                <a:rPr lang="en-US" sz="1100" dirty="0" smtClean="0"/>
                <a:t>Pool</a:t>
              </a:r>
              <a:endParaRPr lang="en-US" sz="1100" dirty="0"/>
            </a:p>
          </p:txBody>
        </p:sp>
      </p:grpSp>
      <p:cxnSp>
        <p:nvCxnSpPr>
          <p:cNvPr id="29" name="Straight Arrow Connector 28"/>
          <p:cNvCxnSpPr>
            <a:stCxn id="27" idx="1"/>
            <a:endCxn id="4" idx="3"/>
          </p:cNvCxnSpPr>
          <p:nvPr/>
        </p:nvCxnSpPr>
        <p:spPr>
          <a:xfrm flipH="1">
            <a:off x="2133600" y="2552700"/>
            <a:ext cx="139065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/>
          <p:cNvSpPr/>
          <p:nvPr/>
        </p:nvSpPr>
        <p:spPr>
          <a:xfrm>
            <a:off x="2209800" y="3276600"/>
            <a:ext cx="838200" cy="4572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3124201" y="396240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10900" y="385465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95400" y="1524000"/>
            <a:ext cx="83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</a:t>
            </a:r>
          </a:p>
          <a:p>
            <a:r>
              <a:rPr lang="en-US" sz="1200" dirty="0" smtClean="0"/>
              <a:t>Filter Type</a:t>
            </a:r>
          </a:p>
          <a:p>
            <a:r>
              <a:rPr lang="en-US" sz="1200" dirty="0" smtClean="0"/>
              <a:t>Bypass</a:t>
            </a:r>
            <a:endParaRPr lang="nl-NL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752600" y="277100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</a:t>
            </a:r>
          </a:p>
        </p:txBody>
      </p:sp>
      <p:cxnSp>
        <p:nvCxnSpPr>
          <p:cNvPr id="42" name="Straight Arrow Connector 4"/>
          <p:cNvCxnSpPr>
            <a:stCxn id="4" idx="2"/>
            <a:endCxn id="34" idx="1"/>
          </p:cNvCxnSpPr>
          <p:nvPr/>
        </p:nvCxnSpPr>
        <p:spPr>
          <a:xfrm rot="16200000" flipH="1">
            <a:off x="1619250" y="2914650"/>
            <a:ext cx="723900" cy="457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10332" y="3157865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1..*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1534264" y="3734574"/>
            <a:ext cx="1066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Type</a:t>
            </a:r>
            <a:endParaRPr lang="nl-NL" sz="1200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3124200" y="4953000"/>
            <a:ext cx="838200" cy="4572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Builder</a:t>
            </a:r>
            <a:endParaRPr lang="en-US" sz="1100" dirty="0"/>
          </a:p>
        </p:txBody>
      </p:sp>
      <p:cxnSp>
        <p:nvCxnSpPr>
          <p:cNvPr id="49" name="Straight Arrow Connector 4"/>
          <p:cNvCxnSpPr>
            <a:stCxn id="34" idx="2"/>
            <a:endCxn id="48" idx="1"/>
          </p:cNvCxnSpPr>
          <p:nvPr/>
        </p:nvCxnSpPr>
        <p:spPr>
          <a:xfrm rot="16200000" flipH="1">
            <a:off x="2152650" y="4210050"/>
            <a:ext cx="1447800" cy="4953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67583" y="4822195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1..*</a:t>
            </a:r>
            <a:endParaRPr lang="en-US" sz="1100" dirty="0"/>
          </a:p>
        </p:txBody>
      </p:sp>
      <p:cxnSp>
        <p:nvCxnSpPr>
          <p:cNvPr id="55" name="Straight Arrow Connector 4"/>
          <p:cNvCxnSpPr>
            <a:stCxn id="48" idx="0"/>
            <a:endCxn id="37" idx="2"/>
          </p:cNvCxnSpPr>
          <p:nvPr/>
        </p:nvCxnSpPr>
        <p:spPr>
          <a:xfrm rot="5400000" flipH="1" flipV="1">
            <a:off x="3276600" y="4686300"/>
            <a:ext cx="53340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"/>
          <p:cNvCxnSpPr>
            <a:stCxn id="37" idx="0"/>
            <a:endCxn id="34" idx="3"/>
          </p:cNvCxnSpPr>
          <p:nvPr/>
        </p:nvCxnSpPr>
        <p:spPr>
          <a:xfrm rot="16200000" flipV="1">
            <a:off x="3067051" y="3486149"/>
            <a:ext cx="457200" cy="49530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048125" y="4011573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Rule Name</a:t>
            </a:r>
            <a:endParaRPr lang="nl-NL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076700" y="4953000"/>
            <a:ext cx="95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Builder Type</a:t>
            </a:r>
          </a:p>
          <a:p>
            <a:r>
              <a:rPr lang="en-US" sz="1200" dirty="0" smtClean="0"/>
              <a:t>Order</a:t>
            </a:r>
            <a:endParaRPr lang="nl-NL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0400" y="3200400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1..*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89204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685800" y="152400"/>
            <a:ext cx="3733800" cy="5943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685800"/>
            <a:ext cx="2514600" cy="53340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/>
              <a:t>Map 1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838200" y="1828800"/>
            <a:ext cx="990600" cy="403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914400" y="21336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914400" y="23622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914400" y="25908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914400" y="28194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914400" y="30480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914400" y="39624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Dispatcher</a:t>
            </a:r>
            <a:endParaRPr lang="en-US" sz="11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914400" y="41910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Dispatcher</a:t>
            </a:r>
            <a:endParaRPr lang="en-US" sz="11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914400" y="44196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Dispatcher</a:t>
            </a:r>
            <a:endParaRPr lang="en-US" sz="1100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914400" y="46482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Dispatcher</a:t>
            </a:r>
            <a:endParaRPr lang="en-US" sz="1100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914400" y="48768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Dispatcher</a:t>
            </a:r>
            <a:endParaRPr lang="en-US" sz="1100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2057400" y="18288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2057400" y="20574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2057400" y="22860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2057400" y="25146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2057400" y="27432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24" name="Flowchart: Alternate Process 23"/>
          <p:cNvSpPr/>
          <p:nvPr/>
        </p:nvSpPr>
        <p:spPr>
          <a:xfrm>
            <a:off x="2057400" y="29718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25" name="Flowchart: Alternate Process 24"/>
          <p:cNvSpPr/>
          <p:nvPr/>
        </p:nvSpPr>
        <p:spPr>
          <a:xfrm>
            <a:off x="2057400" y="32004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26" name="Flowchart: Alternate Process 25"/>
          <p:cNvSpPr/>
          <p:nvPr/>
        </p:nvSpPr>
        <p:spPr>
          <a:xfrm>
            <a:off x="914400" y="32766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914400" y="35052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28" name="Flowchart: Alternate Process 27"/>
          <p:cNvSpPr/>
          <p:nvPr/>
        </p:nvSpPr>
        <p:spPr>
          <a:xfrm>
            <a:off x="914400" y="37338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914400" y="51054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Dispatcher</a:t>
            </a:r>
            <a:endParaRPr lang="en-US" sz="1100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914400" y="53340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Dispatcher</a:t>
            </a:r>
            <a:endParaRPr lang="en-US" sz="1100" dirty="0"/>
          </a:p>
        </p:txBody>
      </p:sp>
      <p:sp>
        <p:nvSpPr>
          <p:cNvPr id="31" name="Flowchart: Alternate Process 30"/>
          <p:cNvSpPr/>
          <p:nvPr/>
        </p:nvSpPr>
        <p:spPr>
          <a:xfrm>
            <a:off x="914400" y="55626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Dispatcher</a:t>
            </a:r>
            <a:endParaRPr lang="en-US" sz="11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2057400" y="34290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33" name="Flowchart: Alternate Process 32"/>
          <p:cNvSpPr/>
          <p:nvPr/>
        </p:nvSpPr>
        <p:spPr>
          <a:xfrm>
            <a:off x="2057400" y="36576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34" name="Flowchart: Alternate Process 33"/>
          <p:cNvSpPr/>
          <p:nvPr/>
        </p:nvSpPr>
        <p:spPr>
          <a:xfrm>
            <a:off x="2057400" y="38862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35" name="Flowchart: Alternate Process 34"/>
          <p:cNvSpPr/>
          <p:nvPr/>
        </p:nvSpPr>
        <p:spPr>
          <a:xfrm>
            <a:off x="2057400" y="41148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36" name="Flowchart: Alternate Process 35"/>
          <p:cNvSpPr/>
          <p:nvPr/>
        </p:nvSpPr>
        <p:spPr>
          <a:xfrm>
            <a:off x="6477000" y="304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37" name="Flowchart: Alternate Process 36"/>
          <p:cNvSpPr/>
          <p:nvPr/>
        </p:nvSpPr>
        <p:spPr>
          <a:xfrm>
            <a:off x="6477000" y="533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38" name="Flowchart: Alternate Process 37"/>
          <p:cNvSpPr/>
          <p:nvPr/>
        </p:nvSpPr>
        <p:spPr>
          <a:xfrm>
            <a:off x="6477000" y="762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39" name="Flowchart: Alternate Process 38"/>
          <p:cNvSpPr/>
          <p:nvPr/>
        </p:nvSpPr>
        <p:spPr>
          <a:xfrm>
            <a:off x="6477000" y="990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0" name="Flowchart: Alternate Process 39"/>
          <p:cNvSpPr/>
          <p:nvPr/>
        </p:nvSpPr>
        <p:spPr>
          <a:xfrm>
            <a:off x="6477000" y="1219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1" name="Flowchart: Alternate Process 40"/>
          <p:cNvSpPr/>
          <p:nvPr/>
        </p:nvSpPr>
        <p:spPr>
          <a:xfrm>
            <a:off x="6477000" y="1447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2" name="Flowchart: Alternate Process 41"/>
          <p:cNvSpPr/>
          <p:nvPr/>
        </p:nvSpPr>
        <p:spPr>
          <a:xfrm>
            <a:off x="6477000" y="1676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3" name="Flowchart: Alternate Process 42"/>
          <p:cNvSpPr/>
          <p:nvPr/>
        </p:nvSpPr>
        <p:spPr>
          <a:xfrm>
            <a:off x="6477000" y="1905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4" name="Flowchart: Alternate Process 43"/>
          <p:cNvSpPr/>
          <p:nvPr/>
        </p:nvSpPr>
        <p:spPr>
          <a:xfrm>
            <a:off x="6477000" y="2133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5" name="Flowchart: Alternate Process 44"/>
          <p:cNvSpPr/>
          <p:nvPr/>
        </p:nvSpPr>
        <p:spPr>
          <a:xfrm>
            <a:off x="6477000" y="2362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6477000" y="2590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7" name="Flowchart: Alternate Process 46"/>
          <p:cNvSpPr/>
          <p:nvPr/>
        </p:nvSpPr>
        <p:spPr>
          <a:xfrm>
            <a:off x="6477000" y="2819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8" name="Flowchart: Alternate Process 47"/>
          <p:cNvSpPr/>
          <p:nvPr/>
        </p:nvSpPr>
        <p:spPr>
          <a:xfrm>
            <a:off x="6477000" y="3048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9" name="Flowchart: Alternate Process 48"/>
          <p:cNvSpPr/>
          <p:nvPr/>
        </p:nvSpPr>
        <p:spPr>
          <a:xfrm>
            <a:off x="6477000" y="3276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0" name="Flowchart: Alternate Process 49"/>
          <p:cNvSpPr/>
          <p:nvPr/>
        </p:nvSpPr>
        <p:spPr>
          <a:xfrm>
            <a:off x="6477000" y="3505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1" name="Flowchart: Alternate Process 50"/>
          <p:cNvSpPr/>
          <p:nvPr/>
        </p:nvSpPr>
        <p:spPr>
          <a:xfrm>
            <a:off x="7315200" y="304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2" name="Flowchart: Alternate Process 51"/>
          <p:cNvSpPr/>
          <p:nvPr/>
        </p:nvSpPr>
        <p:spPr>
          <a:xfrm>
            <a:off x="7315200" y="533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3" name="Flowchart: Alternate Process 52"/>
          <p:cNvSpPr/>
          <p:nvPr/>
        </p:nvSpPr>
        <p:spPr>
          <a:xfrm>
            <a:off x="7315200" y="762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4" name="Flowchart: Alternate Process 53"/>
          <p:cNvSpPr/>
          <p:nvPr/>
        </p:nvSpPr>
        <p:spPr>
          <a:xfrm>
            <a:off x="7315200" y="990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5" name="Flowchart: Alternate Process 54"/>
          <p:cNvSpPr/>
          <p:nvPr/>
        </p:nvSpPr>
        <p:spPr>
          <a:xfrm>
            <a:off x="7315200" y="1219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6" name="Flowchart: Alternate Process 55"/>
          <p:cNvSpPr/>
          <p:nvPr/>
        </p:nvSpPr>
        <p:spPr>
          <a:xfrm>
            <a:off x="7315200" y="1447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7" name="Flowchart: Alternate Process 56"/>
          <p:cNvSpPr/>
          <p:nvPr/>
        </p:nvSpPr>
        <p:spPr>
          <a:xfrm>
            <a:off x="7315200" y="1676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8" name="Flowchart: Alternate Process 57"/>
          <p:cNvSpPr/>
          <p:nvPr/>
        </p:nvSpPr>
        <p:spPr>
          <a:xfrm>
            <a:off x="7315200" y="1905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9" name="Flowchart: Alternate Process 58"/>
          <p:cNvSpPr/>
          <p:nvPr/>
        </p:nvSpPr>
        <p:spPr>
          <a:xfrm>
            <a:off x="7315200" y="2133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0" name="Flowchart: Alternate Process 59"/>
          <p:cNvSpPr/>
          <p:nvPr/>
        </p:nvSpPr>
        <p:spPr>
          <a:xfrm>
            <a:off x="7315200" y="2362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1" name="Flowchart: Alternate Process 60"/>
          <p:cNvSpPr/>
          <p:nvPr/>
        </p:nvSpPr>
        <p:spPr>
          <a:xfrm>
            <a:off x="7315200" y="2590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2" name="Flowchart: Alternate Process 61"/>
          <p:cNvSpPr/>
          <p:nvPr/>
        </p:nvSpPr>
        <p:spPr>
          <a:xfrm>
            <a:off x="7315200" y="2819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3" name="Flowchart: Alternate Process 62"/>
          <p:cNvSpPr/>
          <p:nvPr/>
        </p:nvSpPr>
        <p:spPr>
          <a:xfrm>
            <a:off x="7315200" y="3048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4" name="Flowchart: Alternate Process 63"/>
          <p:cNvSpPr/>
          <p:nvPr/>
        </p:nvSpPr>
        <p:spPr>
          <a:xfrm>
            <a:off x="7315200" y="3276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5" name="Flowchart: Alternate Process 64"/>
          <p:cNvSpPr/>
          <p:nvPr/>
        </p:nvSpPr>
        <p:spPr>
          <a:xfrm>
            <a:off x="7315200" y="3505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6" name="Flowchart: Alternate Process 65"/>
          <p:cNvSpPr/>
          <p:nvPr/>
        </p:nvSpPr>
        <p:spPr>
          <a:xfrm>
            <a:off x="6477000" y="3733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7" name="Flowchart: Alternate Process 66"/>
          <p:cNvSpPr/>
          <p:nvPr/>
        </p:nvSpPr>
        <p:spPr>
          <a:xfrm>
            <a:off x="7315200" y="3733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600" y="6172200"/>
            <a:ext cx="243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RAM Working Memory Fixed Layout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6400800" y="4038600"/>
            <a:ext cx="181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EEPROM Storage Memory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400800" y="4267200"/>
            <a:ext cx="859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 Patches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57400" y="4572000"/>
            <a:ext cx="1049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 Filters</a:t>
            </a:r>
          </a:p>
          <a:p>
            <a:r>
              <a:rPr lang="en-US" sz="1200" dirty="0" smtClean="0"/>
              <a:t>1 Map</a:t>
            </a:r>
          </a:p>
          <a:p>
            <a:r>
              <a:rPr lang="en-US" sz="1200" dirty="0" smtClean="0"/>
              <a:t>12 Detections</a:t>
            </a:r>
          </a:p>
          <a:p>
            <a:r>
              <a:rPr lang="en-US" sz="1200" dirty="0" smtClean="0"/>
              <a:t>8 Transforms</a:t>
            </a:r>
          </a:p>
          <a:p>
            <a:r>
              <a:rPr lang="en-US" sz="1200" dirty="0" smtClean="0"/>
              <a:t>8 Dispatchers</a:t>
            </a:r>
            <a:endParaRPr lang="en-US" sz="12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1600200" y="1066800"/>
            <a:ext cx="762000" cy="22860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Filter</a:t>
            </a:r>
            <a:endParaRPr lang="en-US" sz="11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1600200" y="1295400"/>
            <a:ext cx="762000" cy="22860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Filter</a:t>
            </a:r>
            <a:endParaRPr lang="en-US" sz="1100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1600200" y="1524000"/>
            <a:ext cx="762000" cy="22860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Filter</a:t>
            </a:r>
            <a:endParaRPr lang="en-US" sz="1100" dirty="0"/>
          </a:p>
        </p:txBody>
      </p:sp>
      <p:sp>
        <p:nvSpPr>
          <p:cNvPr id="72" name="Flowchart: Alternate Process 71"/>
          <p:cNvSpPr/>
          <p:nvPr/>
        </p:nvSpPr>
        <p:spPr>
          <a:xfrm>
            <a:off x="3429000" y="685800"/>
            <a:ext cx="838200" cy="5334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Map</a:t>
            </a:r>
          </a:p>
          <a:p>
            <a:pPr algn="ctr"/>
            <a:r>
              <a:rPr lang="en-US" sz="1100" dirty="0" smtClean="0"/>
              <a:t>2</a:t>
            </a:r>
          </a:p>
        </p:txBody>
      </p:sp>
      <p:sp>
        <p:nvSpPr>
          <p:cNvPr id="74" name="Flowchart: Alternate Process 73"/>
          <p:cNvSpPr/>
          <p:nvPr/>
        </p:nvSpPr>
        <p:spPr>
          <a:xfrm>
            <a:off x="3429000" y="1295400"/>
            <a:ext cx="838200" cy="5334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Map</a:t>
            </a:r>
          </a:p>
          <a:p>
            <a:pPr algn="ctr"/>
            <a:r>
              <a:rPr lang="en-US" sz="1100" dirty="0" smtClean="0"/>
              <a:t>3</a:t>
            </a:r>
          </a:p>
        </p:txBody>
      </p:sp>
      <p:sp>
        <p:nvSpPr>
          <p:cNvPr id="75" name="Flowchart: Alternate Process 74"/>
          <p:cNvSpPr/>
          <p:nvPr/>
        </p:nvSpPr>
        <p:spPr>
          <a:xfrm>
            <a:off x="3429000" y="1905000"/>
            <a:ext cx="838200" cy="5334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Map</a:t>
            </a:r>
          </a:p>
          <a:p>
            <a:pPr algn="ctr"/>
            <a:r>
              <a:rPr lang="en-US" sz="1100" dirty="0" smtClean="0"/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177</Words>
  <Application>Microsoft Office PowerPoint</Application>
  <PresentationFormat>On-screen Show (4:3)</PresentationFormat>
  <Paragraphs>145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Macaw Nederland BV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 Jacobi</dc:creator>
  <cp:lastModifiedBy>Marc Jacobi</cp:lastModifiedBy>
  <cp:revision>31</cp:revision>
  <dcterms:created xsi:type="dcterms:W3CDTF">2012-02-19T15:37:39Z</dcterms:created>
  <dcterms:modified xsi:type="dcterms:W3CDTF">2012-05-19T18:12:15Z</dcterms:modified>
</cp:coreProperties>
</file>