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1" autoAdjust="0"/>
  </p:normalViewPr>
  <p:slideViewPr>
    <p:cSldViewPr>
      <p:cViewPr>
        <p:scale>
          <a:sx n="75" d="100"/>
          <a:sy n="75" d="100"/>
        </p:scale>
        <p:origin x="461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C736-B0D3-41FF-8BF2-1A12F2835DC3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38200" y="2286000"/>
            <a:ext cx="457200" cy="471254"/>
            <a:chOff x="2133600" y="2438400"/>
            <a:chExt cx="685800" cy="699854"/>
          </a:xfrm>
        </p:grpSpPr>
        <p:grpSp>
          <p:nvGrpSpPr>
            <p:cNvPr id="10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lowchart: Alternate Process 14"/>
          <p:cNvSpPr/>
          <p:nvPr/>
        </p:nvSpPr>
        <p:spPr>
          <a:xfrm>
            <a:off x="2179481" y="1143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Detect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3322481" y="1143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4541681" y="1143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</a:t>
            </a:r>
          </a:p>
        </p:txBody>
      </p:sp>
      <p:cxnSp>
        <p:nvCxnSpPr>
          <p:cNvPr id="19" name="Straight Arrow Connector 18"/>
          <p:cNvCxnSpPr>
            <a:stCxn id="4" idx="6"/>
            <a:endCxn id="15" idx="1"/>
          </p:cNvCxnSpPr>
          <p:nvPr/>
        </p:nvCxnSpPr>
        <p:spPr>
          <a:xfrm flipV="1">
            <a:off x="1295400" y="1371600"/>
            <a:ext cx="884081" cy="1145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6" idx="1"/>
          </p:cNvCxnSpPr>
          <p:nvPr/>
        </p:nvCxnSpPr>
        <p:spPr>
          <a:xfrm>
            <a:off x="2941481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7" idx="1"/>
          </p:cNvCxnSpPr>
          <p:nvPr/>
        </p:nvCxnSpPr>
        <p:spPr>
          <a:xfrm>
            <a:off x="4160681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60881" y="1143000"/>
            <a:ext cx="457200" cy="471254"/>
            <a:chOff x="2133600" y="2438400"/>
            <a:chExt cx="685800" cy="699854"/>
          </a:xfrm>
        </p:grpSpPr>
        <p:grpSp>
          <p:nvGrpSpPr>
            <p:cNvPr id="31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60881" y="1905000"/>
            <a:ext cx="457200" cy="471254"/>
            <a:chOff x="2133600" y="2438400"/>
            <a:chExt cx="685800" cy="699854"/>
          </a:xfrm>
        </p:grpSpPr>
        <p:grpSp>
          <p:nvGrpSpPr>
            <p:cNvPr id="40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60881" y="2667000"/>
            <a:ext cx="457200" cy="471254"/>
            <a:chOff x="2133600" y="2438400"/>
            <a:chExt cx="685800" cy="699854"/>
          </a:xfrm>
        </p:grpSpPr>
        <p:grpSp>
          <p:nvGrpSpPr>
            <p:cNvPr id="49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60881" y="3429000"/>
            <a:ext cx="457200" cy="471254"/>
            <a:chOff x="2133600" y="2438400"/>
            <a:chExt cx="685800" cy="699854"/>
          </a:xfrm>
        </p:grpSpPr>
        <p:grpSp>
          <p:nvGrpSpPr>
            <p:cNvPr id="58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17" idx="3"/>
            <a:endCxn id="33" idx="2"/>
          </p:cNvCxnSpPr>
          <p:nvPr/>
        </p:nvCxnSpPr>
        <p:spPr>
          <a:xfrm>
            <a:off x="5303681" y="1371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/>
          <p:cNvSpPr/>
          <p:nvPr/>
        </p:nvSpPr>
        <p:spPr>
          <a:xfrm>
            <a:off x="2179481" y="1905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Detect</a:t>
            </a:r>
          </a:p>
        </p:txBody>
      </p:sp>
      <p:sp>
        <p:nvSpPr>
          <p:cNvPr id="83" name="Flowchart: Alternate Process 82"/>
          <p:cNvSpPr/>
          <p:nvPr/>
        </p:nvSpPr>
        <p:spPr>
          <a:xfrm>
            <a:off x="3322481" y="1905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84" name="Flowchart: Alternate Process 83"/>
          <p:cNvSpPr/>
          <p:nvPr/>
        </p:nvSpPr>
        <p:spPr>
          <a:xfrm>
            <a:off x="4541681" y="1905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</a:t>
            </a:r>
          </a:p>
        </p:txBody>
      </p:sp>
      <p:cxnSp>
        <p:nvCxnSpPr>
          <p:cNvPr id="86" name="Straight Arrow Connector 85"/>
          <p:cNvCxnSpPr>
            <a:stCxn id="82" idx="3"/>
            <a:endCxn id="83" idx="1"/>
          </p:cNvCxnSpPr>
          <p:nvPr/>
        </p:nvCxnSpPr>
        <p:spPr>
          <a:xfrm>
            <a:off x="2941481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3"/>
            <a:endCxn id="84" idx="1"/>
          </p:cNvCxnSpPr>
          <p:nvPr/>
        </p:nvCxnSpPr>
        <p:spPr>
          <a:xfrm>
            <a:off x="4160681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Flowchart: Alternate Process 88"/>
          <p:cNvSpPr/>
          <p:nvPr/>
        </p:nvSpPr>
        <p:spPr>
          <a:xfrm>
            <a:off x="2179481" y="2667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Detect</a:t>
            </a:r>
          </a:p>
        </p:txBody>
      </p:sp>
      <p:sp>
        <p:nvSpPr>
          <p:cNvPr id="90" name="Flowchart: Alternate Process 89"/>
          <p:cNvSpPr/>
          <p:nvPr/>
        </p:nvSpPr>
        <p:spPr>
          <a:xfrm>
            <a:off x="3322481" y="2667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91" name="Flowchart: Alternate Process 90"/>
          <p:cNvSpPr/>
          <p:nvPr/>
        </p:nvSpPr>
        <p:spPr>
          <a:xfrm>
            <a:off x="4541681" y="2667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</a:t>
            </a:r>
          </a:p>
        </p:txBody>
      </p: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>
          <a:xfrm>
            <a:off x="2941481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3"/>
            <a:endCxn id="91" idx="1"/>
          </p:cNvCxnSpPr>
          <p:nvPr/>
        </p:nvCxnSpPr>
        <p:spPr>
          <a:xfrm>
            <a:off x="4160681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/>
          <p:cNvSpPr/>
          <p:nvPr/>
        </p:nvSpPr>
        <p:spPr>
          <a:xfrm>
            <a:off x="2179481" y="3429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Detect</a:t>
            </a:r>
          </a:p>
        </p:txBody>
      </p:sp>
      <p:sp>
        <p:nvSpPr>
          <p:cNvPr id="97" name="Flowchart: Alternate Process 96"/>
          <p:cNvSpPr/>
          <p:nvPr/>
        </p:nvSpPr>
        <p:spPr>
          <a:xfrm>
            <a:off x="3322481" y="3429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98" name="Flowchart: Alternate Process 97"/>
          <p:cNvSpPr/>
          <p:nvPr/>
        </p:nvSpPr>
        <p:spPr>
          <a:xfrm>
            <a:off x="4541681" y="3429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</a:t>
            </a:r>
          </a:p>
        </p:txBody>
      </p:sp>
      <p:cxnSp>
        <p:nvCxnSpPr>
          <p:cNvPr id="100" name="Straight Arrow Connector 99"/>
          <p:cNvCxnSpPr>
            <a:stCxn id="96" idx="3"/>
            <a:endCxn id="97" idx="1"/>
          </p:cNvCxnSpPr>
          <p:nvPr/>
        </p:nvCxnSpPr>
        <p:spPr>
          <a:xfrm>
            <a:off x="2941481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3"/>
            <a:endCxn id="98" idx="1"/>
          </p:cNvCxnSpPr>
          <p:nvPr/>
        </p:nvCxnSpPr>
        <p:spPr>
          <a:xfrm>
            <a:off x="4160681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4" idx="3"/>
            <a:endCxn id="42" idx="2"/>
          </p:cNvCxnSpPr>
          <p:nvPr/>
        </p:nvCxnSpPr>
        <p:spPr>
          <a:xfrm>
            <a:off x="5303681" y="2133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1" idx="3"/>
            <a:endCxn id="51" idx="2"/>
          </p:cNvCxnSpPr>
          <p:nvPr/>
        </p:nvCxnSpPr>
        <p:spPr>
          <a:xfrm>
            <a:off x="5303681" y="2895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3"/>
            <a:endCxn id="60" idx="2"/>
          </p:cNvCxnSpPr>
          <p:nvPr/>
        </p:nvCxnSpPr>
        <p:spPr>
          <a:xfrm>
            <a:off x="5303681" y="3657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6"/>
            <a:endCxn id="82" idx="1"/>
          </p:cNvCxnSpPr>
          <p:nvPr/>
        </p:nvCxnSpPr>
        <p:spPr>
          <a:xfrm flipV="1">
            <a:off x="1295400" y="2133600"/>
            <a:ext cx="884081" cy="383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" idx="6"/>
            <a:endCxn id="89" idx="1"/>
          </p:cNvCxnSpPr>
          <p:nvPr/>
        </p:nvCxnSpPr>
        <p:spPr>
          <a:xfrm>
            <a:off x="1295400" y="2516896"/>
            <a:ext cx="884081" cy="378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" idx="6"/>
            <a:endCxn id="96" idx="1"/>
          </p:cNvCxnSpPr>
          <p:nvPr/>
        </p:nvCxnSpPr>
        <p:spPr>
          <a:xfrm>
            <a:off x="1295400" y="2516896"/>
            <a:ext cx="884081" cy="1140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5800" y="1371600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MIDI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84681" y="304800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MIDI</a:t>
            </a:r>
          </a:p>
          <a:p>
            <a:pPr algn="ctr"/>
            <a:r>
              <a:rPr lang="en-US" dirty="0"/>
              <a:t>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838200" y="1371600"/>
            <a:ext cx="762000" cy="4572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Detect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676400" y="21082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5638800" y="1371599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09600" y="579120"/>
            <a:ext cx="914400" cy="45720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MapEntry</a:t>
            </a:r>
            <a:endParaRPr lang="en-US" sz="11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676400" y="267208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323596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76400" y="379984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4419600" y="249936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</a:t>
            </a:r>
          </a:p>
        </p:txBody>
      </p:sp>
      <p:cxnSp>
        <p:nvCxnSpPr>
          <p:cNvPr id="12" name="Straight Arrow Connector 11"/>
          <p:cNvCxnSpPr>
            <a:stCxn id="4" idx="2"/>
            <a:endCxn id="10" idx="1"/>
          </p:cNvCxnSpPr>
          <p:nvPr/>
        </p:nvCxnSpPr>
        <p:spPr>
          <a:xfrm rot="16200000" flipH="1">
            <a:off x="347980" y="2700020"/>
            <a:ext cx="2199640" cy="457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1"/>
          <p:cNvCxnSpPr>
            <a:stCxn id="4" idx="2"/>
            <a:endCxn id="9" idx="1"/>
          </p:cNvCxnSpPr>
          <p:nvPr/>
        </p:nvCxnSpPr>
        <p:spPr>
          <a:xfrm rot="16200000" flipH="1">
            <a:off x="629920" y="2418080"/>
            <a:ext cx="1635760" cy="457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1"/>
          <p:cNvCxnSpPr>
            <a:stCxn id="4" idx="2"/>
            <a:endCxn id="8" idx="1"/>
          </p:cNvCxnSpPr>
          <p:nvPr/>
        </p:nvCxnSpPr>
        <p:spPr>
          <a:xfrm rot="16200000" flipH="1">
            <a:off x="911860" y="2136140"/>
            <a:ext cx="1071880" cy="457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1"/>
          <p:cNvCxnSpPr>
            <a:stCxn id="4" idx="2"/>
            <a:endCxn id="5" idx="1"/>
          </p:cNvCxnSpPr>
          <p:nvPr/>
        </p:nvCxnSpPr>
        <p:spPr>
          <a:xfrm rot="16200000" flipH="1">
            <a:off x="1193800" y="1854200"/>
            <a:ext cx="508000" cy="457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00" y="1926242"/>
            <a:ext cx="95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Detect</a:t>
            </a:r>
            <a:r>
              <a:rPr lang="nl-NL" sz="800" dirty="0"/>
              <a:t> </a:t>
            </a:r>
            <a:r>
              <a:rPr lang="nl-NL" sz="800" dirty="0" err="1"/>
              <a:t>uses</a:t>
            </a:r>
            <a:r>
              <a:rPr lang="nl-NL" sz="800" dirty="0"/>
              <a:t> information </a:t>
            </a:r>
            <a:r>
              <a:rPr lang="nl-NL" sz="800" dirty="0" err="1"/>
              <a:t>from</a:t>
            </a:r>
            <a:r>
              <a:rPr lang="nl-NL" sz="800" dirty="0"/>
              <a:t> </a:t>
            </a:r>
            <a:r>
              <a:rPr lang="nl-NL" sz="800" dirty="0" err="1"/>
              <a:t>the</a:t>
            </a:r>
            <a:r>
              <a:rPr lang="nl-NL" sz="800" dirty="0"/>
              <a:t> </a:t>
            </a:r>
            <a:r>
              <a:rPr lang="nl-NL" sz="800" dirty="0" err="1"/>
              <a:t>Transforms</a:t>
            </a:r>
            <a:r>
              <a:rPr lang="nl-NL" sz="800" dirty="0"/>
              <a:t> </a:t>
            </a:r>
            <a:r>
              <a:rPr lang="nl-NL" sz="800" dirty="0" err="1"/>
              <a:t>to</a:t>
            </a:r>
            <a:r>
              <a:rPr lang="nl-NL" sz="800" dirty="0"/>
              <a:t> </a:t>
            </a:r>
            <a:r>
              <a:rPr lang="nl-NL" sz="800" dirty="0" err="1"/>
              <a:t>determine</a:t>
            </a:r>
            <a:r>
              <a:rPr lang="nl-NL" sz="800" dirty="0"/>
              <a:t> </a:t>
            </a:r>
            <a:r>
              <a:rPr lang="nl-NL" sz="800" dirty="0" err="1"/>
              <a:t>if</a:t>
            </a:r>
            <a:r>
              <a:rPr lang="nl-NL" sz="800" dirty="0"/>
              <a:t> </a:t>
            </a:r>
            <a:r>
              <a:rPr lang="nl-NL" sz="800" dirty="0" err="1"/>
              <a:t>an</a:t>
            </a:r>
            <a:r>
              <a:rPr lang="nl-NL" sz="800" dirty="0"/>
              <a:t> </a:t>
            </a:r>
            <a:r>
              <a:rPr lang="nl-NL" sz="800" dirty="0" err="1"/>
              <a:t>incoming</a:t>
            </a:r>
            <a:r>
              <a:rPr lang="nl-NL" sz="800" dirty="0"/>
              <a:t> MIDI </a:t>
            </a:r>
            <a:r>
              <a:rPr lang="nl-NL" sz="800" dirty="0" err="1"/>
              <a:t>message</a:t>
            </a:r>
            <a:r>
              <a:rPr lang="nl-NL" sz="800" dirty="0"/>
              <a:t> is of interest.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260" y="45720"/>
            <a:ext cx="127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MapEntry</a:t>
            </a:r>
            <a:r>
              <a:rPr lang="nl-NL" sz="800" dirty="0"/>
              <a:t> </a:t>
            </a:r>
            <a:r>
              <a:rPr lang="nl-NL" sz="800" dirty="0" err="1"/>
              <a:t>represents</a:t>
            </a:r>
            <a:r>
              <a:rPr lang="nl-NL" sz="800" dirty="0"/>
              <a:t> a </a:t>
            </a:r>
            <a:r>
              <a:rPr lang="nl-NL" sz="800" dirty="0" err="1"/>
              <a:t>specific</a:t>
            </a:r>
            <a:r>
              <a:rPr lang="nl-NL" sz="800" dirty="0"/>
              <a:t> scenario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mapping</a:t>
            </a:r>
            <a:r>
              <a:rPr lang="nl-NL" sz="800" dirty="0"/>
              <a:t> MIDI </a:t>
            </a:r>
            <a:r>
              <a:rPr lang="nl-NL" sz="800" dirty="0" err="1"/>
              <a:t>messages</a:t>
            </a:r>
            <a:endParaRPr lang="nl-NL" sz="800" dirty="0"/>
          </a:p>
        </p:txBody>
      </p:sp>
      <p:cxnSp>
        <p:nvCxnSpPr>
          <p:cNvPr id="29" name="Straight Arrow Connector 11"/>
          <p:cNvCxnSpPr>
            <a:stCxn id="7" idx="3"/>
            <a:endCxn id="11" idx="0"/>
          </p:cNvCxnSpPr>
          <p:nvPr/>
        </p:nvCxnSpPr>
        <p:spPr>
          <a:xfrm>
            <a:off x="1524000" y="807720"/>
            <a:ext cx="3276600" cy="169164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1"/>
          <p:cNvCxnSpPr>
            <a:stCxn id="5" idx="3"/>
            <a:endCxn id="11" idx="1"/>
          </p:cNvCxnSpPr>
          <p:nvPr/>
        </p:nvCxnSpPr>
        <p:spPr>
          <a:xfrm>
            <a:off x="2514600" y="2336800"/>
            <a:ext cx="1905000" cy="391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stCxn id="8" idx="3"/>
            <a:endCxn id="11" idx="1"/>
          </p:cNvCxnSpPr>
          <p:nvPr/>
        </p:nvCxnSpPr>
        <p:spPr>
          <a:xfrm flipV="1">
            <a:off x="2514600" y="2727960"/>
            <a:ext cx="1905000" cy="172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1"/>
          <p:cNvCxnSpPr>
            <a:stCxn id="9" idx="3"/>
            <a:endCxn id="11" idx="1"/>
          </p:cNvCxnSpPr>
          <p:nvPr/>
        </p:nvCxnSpPr>
        <p:spPr>
          <a:xfrm flipV="1">
            <a:off x="2514600" y="2727960"/>
            <a:ext cx="1905000" cy="736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1"/>
          <p:cNvCxnSpPr>
            <a:stCxn id="66" idx="3"/>
            <a:endCxn id="11" idx="1"/>
          </p:cNvCxnSpPr>
          <p:nvPr/>
        </p:nvCxnSpPr>
        <p:spPr>
          <a:xfrm flipV="1">
            <a:off x="3680460" y="2727960"/>
            <a:ext cx="739140" cy="1300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/>
          <p:cNvSpPr/>
          <p:nvPr/>
        </p:nvSpPr>
        <p:spPr>
          <a:xfrm>
            <a:off x="1123950" y="487172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Message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2133600" y="4871720"/>
            <a:ext cx="762000" cy="4572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</a:p>
          <a:p>
            <a:pPr algn="ctr"/>
            <a:r>
              <a:rPr lang="en-US" sz="1100" dirty="0"/>
              <a:t>Slots</a:t>
            </a:r>
          </a:p>
        </p:txBody>
      </p:sp>
      <p:sp>
        <p:nvSpPr>
          <p:cNvPr id="61" name="Left Brace 60"/>
          <p:cNvSpPr/>
          <p:nvPr/>
        </p:nvSpPr>
        <p:spPr>
          <a:xfrm rot="5400000">
            <a:off x="1868492" y="3722060"/>
            <a:ext cx="306696" cy="1747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2209800" y="350520"/>
            <a:ext cx="127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MapEntry</a:t>
            </a:r>
            <a:r>
              <a:rPr lang="nl-NL" sz="800" dirty="0"/>
              <a:t> </a:t>
            </a:r>
            <a:r>
              <a:rPr lang="nl-NL" sz="800" dirty="0" err="1"/>
              <a:t>defines</a:t>
            </a:r>
            <a:r>
              <a:rPr lang="nl-NL" sz="800" dirty="0"/>
              <a:t> </a:t>
            </a:r>
            <a:r>
              <a:rPr lang="nl-NL" sz="800" dirty="0" err="1"/>
              <a:t>which</a:t>
            </a:r>
            <a:r>
              <a:rPr lang="nl-NL" sz="800" dirty="0"/>
              <a:t> </a:t>
            </a:r>
            <a:r>
              <a:rPr lang="nl-NL" sz="800" dirty="0" err="1"/>
              <a:t>Messages</a:t>
            </a:r>
            <a:r>
              <a:rPr lang="nl-NL" sz="800" dirty="0"/>
              <a:t> make a complete </a:t>
            </a:r>
            <a:r>
              <a:rPr lang="nl-NL" sz="800" dirty="0" err="1"/>
              <a:t>transformation</a:t>
            </a:r>
            <a:r>
              <a:rPr lang="nl-NL" sz="800" dirty="0"/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170" y="4190770"/>
            <a:ext cx="976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Transform</a:t>
            </a:r>
            <a:r>
              <a:rPr lang="nl-NL" sz="800" dirty="0"/>
              <a:t> </a:t>
            </a:r>
            <a:r>
              <a:rPr lang="nl-NL" sz="800" dirty="0" err="1"/>
              <a:t>inputs</a:t>
            </a:r>
            <a:r>
              <a:rPr lang="nl-NL" sz="800" dirty="0"/>
              <a:t> are </a:t>
            </a:r>
            <a:r>
              <a:rPr lang="nl-NL" sz="800" dirty="0" err="1"/>
              <a:t>the</a:t>
            </a:r>
            <a:r>
              <a:rPr lang="nl-NL" sz="800" dirty="0"/>
              <a:t> </a:t>
            </a:r>
            <a:r>
              <a:rPr lang="nl-NL" sz="800" dirty="0" err="1"/>
              <a:t>incoming</a:t>
            </a:r>
            <a:r>
              <a:rPr lang="nl-NL" sz="800" dirty="0"/>
              <a:t> MIDI </a:t>
            </a:r>
            <a:r>
              <a:rPr lang="nl-NL" sz="800" dirty="0" err="1"/>
              <a:t>message</a:t>
            </a:r>
            <a:r>
              <a:rPr lang="nl-NL" sz="800" dirty="0"/>
              <a:t> </a:t>
            </a:r>
            <a:r>
              <a:rPr lang="nl-NL" sz="800" dirty="0" err="1"/>
              <a:t>and</a:t>
            </a:r>
            <a:r>
              <a:rPr lang="nl-NL" sz="800" dirty="0"/>
              <a:t> </a:t>
            </a:r>
            <a:r>
              <a:rPr lang="nl-NL" sz="800" dirty="0" err="1"/>
              <a:t>the</a:t>
            </a:r>
            <a:r>
              <a:rPr lang="nl-NL" sz="800" dirty="0"/>
              <a:t> </a:t>
            </a:r>
            <a:r>
              <a:rPr lang="nl-NL" sz="800" dirty="0" err="1"/>
              <a:t>global</a:t>
            </a:r>
            <a:r>
              <a:rPr lang="nl-NL" sz="800" dirty="0"/>
              <a:t> Data </a:t>
            </a:r>
            <a:r>
              <a:rPr lang="nl-NL" sz="800" dirty="0" err="1"/>
              <a:t>Slots</a:t>
            </a:r>
            <a:r>
              <a:rPr lang="nl-NL" sz="800" dirty="0"/>
              <a:t> or </a:t>
            </a:r>
            <a:r>
              <a:rPr lang="nl-NL" sz="800" dirty="0" err="1"/>
              <a:t>the</a:t>
            </a:r>
            <a:r>
              <a:rPr lang="nl-NL" sz="800" dirty="0"/>
              <a:t> output of </a:t>
            </a:r>
            <a:r>
              <a:rPr lang="nl-NL" sz="800" dirty="0" err="1"/>
              <a:t>another</a:t>
            </a:r>
            <a:r>
              <a:rPr lang="nl-NL" sz="800" dirty="0"/>
              <a:t> </a:t>
            </a:r>
            <a:r>
              <a:rPr lang="nl-NL" sz="800" dirty="0" err="1"/>
              <a:t>Transform</a:t>
            </a:r>
            <a:r>
              <a:rPr lang="nl-NL" sz="800" dirty="0"/>
              <a:t>.</a:t>
            </a:r>
          </a:p>
        </p:txBody>
      </p:sp>
      <p:sp>
        <p:nvSpPr>
          <p:cNvPr id="66" name="Flowchart: Alternate Process 65"/>
          <p:cNvSpPr/>
          <p:nvPr/>
        </p:nvSpPr>
        <p:spPr>
          <a:xfrm>
            <a:off x="2842260" y="379984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cxnSp>
        <p:nvCxnSpPr>
          <p:cNvPr id="68" name="Straight Arrow Connector 11"/>
          <p:cNvCxnSpPr>
            <a:stCxn id="10" idx="3"/>
            <a:endCxn id="66" idx="1"/>
          </p:cNvCxnSpPr>
          <p:nvPr/>
        </p:nvCxnSpPr>
        <p:spPr>
          <a:xfrm>
            <a:off x="2514600" y="4028440"/>
            <a:ext cx="32766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2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685800" y="838200"/>
            <a:ext cx="3733800" cy="52578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371600"/>
            <a:ext cx="2514600" cy="45720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Map 1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838200" y="1828800"/>
            <a:ext cx="990600" cy="403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914400" y="21336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14400" y="23622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914400" y="25908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914400" y="28194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914400" y="30480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914400" y="39624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914400" y="41910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914400" y="44196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914400" y="46482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914400" y="48768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057400" y="1828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2057400" y="20574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057400" y="22860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057400" y="25146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2057400" y="27432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2057400" y="2971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2057400" y="32004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914400" y="32766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914400" y="35052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914400" y="37338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914400" y="51054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914400" y="53340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31" name="Flowchart: Alternate Process 30"/>
          <p:cNvSpPr/>
          <p:nvPr/>
        </p:nvSpPr>
        <p:spPr>
          <a:xfrm>
            <a:off x="914400" y="55626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Dispatcher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2057400" y="34290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057400" y="36576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34" name="Flowchart: Alternate Process 33"/>
          <p:cNvSpPr/>
          <p:nvPr/>
        </p:nvSpPr>
        <p:spPr>
          <a:xfrm>
            <a:off x="2057400" y="38862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35" name="Flowchart: Alternate Process 34"/>
          <p:cNvSpPr/>
          <p:nvPr/>
        </p:nvSpPr>
        <p:spPr>
          <a:xfrm>
            <a:off x="2057400" y="4114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Detection</a:t>
            </a:r>
          </a:p>
        </p:txBody>
      </p:sp>
      <p:sp>
        <p:nvSpPr>
          <p:cNvPr id="36" name="Flowchart: Alternate Process 35"/>
          <p:cNvSpPr/>
          <p:nvPr/>
        </p:nvSpPr>
        <p:spPr>
          <a:xfrm>
            <a:off x="6477000" y="304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6477000" y="533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6477000" y="762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39" name="Flowchart: Alternate Process 38"/>
          <p:cNvSpPr/>
          <p:nvPr/>
        </p:nvSpPr>
        <p:spPr>
          <a:xfrm>
            <a:off x="6477000" y="990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0" name="Flowchart: Alternate Process 39"/>
          <p:cNvSpPr/>
          <p:nvPr/>
        </p:nvSpPr>
        <p:spPr>
          <a:xfrm>
            <a:off x="6477000" y="1219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1" name="Flowchart: Alternate Process 40"/>
          <p:cNvSpPr/>
          <p:nvPr/>
        </p:nvSpPr>
        <p:spPr>
          <a:xfrm>
            <a:off x="6477000" y="1447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2" name="Flowchart: Alternate Process 41"/>
          <p:cNvSpPr/>
          <p:nvPr/>
        </p:nvSpPr>
        <p:spPr>
          <a:xfrm>
            <a:off x="6477000" y="1676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6477000" y="1905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4" name="Flowchart: Alternate Process 43"/>
          <p:cNvSpPr/>
          <p:nvPr/>
        </p:nvSpPr>
        <p:spPr>
          <a:xfrm>
            <a:off x="6477000" y="2133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5" name="Flowchart: Alternate Process 44"/>
          <p:cNvSpPr/>
          <p:nvPr/>
        </p:nvSpPr>
        <p:spPr>
          <a:xfrm>
            <a:off x="6477000" y="2362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477000" y="2590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7" name="Flowchart: Alternate Process 46"/>
          <p:cNvSpPr/>
          <p:nvPr/>
        </p:nvSpPr>
        <p:spPr>
          <a:xfrm>
            <a:off x="6477000" y="2819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8" name="Flowchart: Alternate Process 47"/>
          <p:cNvSpPr/>
          <p:nvPr/>
        </p:nvSpPr>
        <p:spPr>
          <a:xfrm>
            <a:off x="6477000" y="3048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49" name="Flowchart: Alternate Process 48"/>
          <p:cNvSpPr/>
          <p:nvPr/>
        </p:nvSpPr>
        <p:spPr>
          <a:xfrm>
            <a:off x="6477000" y="3276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0" name="Flowchart: Alternate Process 49"/>
          <p:cNvSpPr/>
          <p:nvPr/>
        </p:nvSpPr>
        <p:spPr>
          <a:xfrm>
            <a:off x="6477000" y="3505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1" name="Flowchart: Alternate Process 50"/>
          <p:cNvSpPr/>
          <p:nvPr/>
        </p:nvSpPr>
        <p:spPr>
          <a:xfrm>
            <a:off x="7315200" y="304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2" name="Flowchart: Alternate Process 51"/>
          <p:cNvSpPr/>
          <p:nvPr/>
        </p:nvSpPr>
        <p:spPr>
          <a:xfrm>
            <a:off x="7315200" y="533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3" name="Flowchart: Alternate Process 52"/>
          <p:cNvSpPr/>
          <p:nvPr/>
        </p:nvSpPr>
        <p:spPr>
          <a:xfrm>
            <a:off x="7315200" y="762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4" name="Flowchart: Alternate Process 53"/>
          <p:cNvSpPr/>
          <p:nvPr/>
        </p:nvSpPr>
        <p:spPr>
          <a:xfrm>
            <a:off x="7315200" y="990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5" name="Flowchart: Alternate Process 54"/>
          <p:cNvSpPr/>
          <p:nvPr/>
        </p:nvSpPr>
        <p:spPr>
          <a:xfrm>
            <a:off x="7315200" y="1219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6" name="Flowchart: Alternate Process 55"/>
          <p:cNvSpPr/>
          <p:nvPr/>
        </p:nvSpPr>
        <p:spPr>
          <a:xfrm>
            <a:off x="7315200" y="1447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7" name="Flowchart: Alternate Process 56"/>
          <p:cNvSpPr/>
          <p:nvPr/>
        </p:nvSpPr>
        <p:spPr>
          <a:xfrm>
            <a:off x="7315200" y="1676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8" name="Flowchart: Alternate Process 57"/>
          <p:cNvSpPr/>
          <p:nvPr/>
        </p:nvSpPr>
        <p:spPr>
          <a:xfrm>
            <a:off x="7315200" y="1905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59" name="Flowchart: Alternate Process 58"/>
          <p:cNvSpPr/>
          <p:nvPr/>
        </p:nvSpPr>
        <p:spPr>
          <a:xfrm>
            <a:off x="7315200" y="2133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7315200" y="2362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1" name="Flowchart: Alternate Process 60"/>
          <p:cNvSpPr/>
          <p:nvPr/>
        </p:nvSpPr>
        <p:spPr>
          <a:xfrm>
            <a:off x="7315200" y="2590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2" name="Flowchart: Alternate Process 61"/>
          <p:cNvSpPr/>
          <p:nvPr/>
        </p:nvSpPr>
        <p:spPr>
          <a:xfrm>
            <a:off x="7315200" y="2819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3" name="Flowchart: Alternate Process 62"/>
          <p:cNvSpPr/>
          <p:nvPr/>
        </p:nvSpPr>
        <p:spPr>
          <a:xfrm>
            <a:off x="7315200" y="3048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4" name="Flowchart: Alternate Process 63"/>
          <p:cNvSpPr/>
          <p:nvPr/>
        </p:nvSpPr>
        <p:spPr>
          <a:xfrm>
            <a:off x="7315200" y="3276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5" name="Flowchart: Alternate Process 64"/>
          <p:cNvSpPr/>
          <p:nvPr/>
        </p:nvSpPr>
        <p:spPr>
          <a:xfrm>
            <a:off x="7315200" y="3505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6" name="Flowchart: Alternate Process 65"/>
          <p:cNvSpPr/>
          <p:nvPr/>
        </p:nvSpPr>
        <p:spPr>
          <a:xfrm>
            <a:off x="6477000" y="3733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7" name="Flowchart: Alternate Process 66"/>
          <p:cNvSpPr/>
          <p:nvPr/>
        </p:nvSpPr>
        <p:spPr>
          <a:xfrm>
            <a:off x="7315200" y="3733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Patch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" y="617220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RAM Working Memory Fixed Layout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0800" y="4038600"/>
            <a:ext cx="181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EEPROM Storage Memory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00800" y="4267200"/>
            <a:ext cx="8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 Patches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57400" y="4572000"/>
            <a:ext cx="1049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Map</a:t>
            </a:r>
          </a:p>
          <a:p>
            <a:r>
              <a:rPr lang="en-US" sz="1200" dirty="0"/>
              <a:t>12 Detections</a:t>
            </a:r>
          </a:p>
          <a:p>
            <a:r>
              <a:rPr lang="en-US" sz="1200" dirty="0"/>
              <a:t>8 Transforms</a:t>
            </a:r>
          </a:p>
          <a:p>
            <a:r>
              <a:rPr lang="en-US" sz="1200" dirty="0"/>
              <a:t>8 Dispatchers</a:t>
            </a:r>
          </a:p>
        </p:txBody>
      </p:sp>
      <p:sp>
        <p:nvSpPr>
          <p:cNvPr id="72" name="Flowchart: Alternate Process 71"/>
          <p:cNvSpPr/>
          <p:nvPr/>
        </p:nvSpPr>
        <p:spPr>
          <a:xfrm>
            <a:off x="3390900" y="13716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Map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74" name="Flowchart: Alternate Process 73"/>
          <p:cNvSpPr/>
          <p:nvPr/>
        </p:nvSpPr>
        <p:spPr>
          <a:xfrm>
            <a:off x="3390900" y="19812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Map</a:t>
            </a:r>
          </a:p>
          <a:p>
            <a:pPr algn="ctr"/>
            <a:r>
              <a:rPr lang="en-US" sz="1100" dirty="0"/>
              <a:t>3</a:t>
            </a:r>
          </a:p>
        </p:txBody>
      </p:sp>
      <p:sp>
        <p:nvSpPr>
          <p:cNvPr id="75" name="Flowchart: Alternate Process 74"/>
          <p:cNvSpPr/>
          <p:nvPr/>
        </p:nvSpPr>
        <p:spPr>
          <a:xfrm>
            <a:off x="3390900" y="25908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/>
              <a:t>Map</a:t>
            </a:r>
          </a:p>
          <a:p>
            <a:pPr algn="ctr"/>
            <a:r>
              <a:rPr lang="en-US" sz="1100" dirty="0"/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Preset</a:t>
            </a:r>
            <a:endParaRPr lang="nl-NL" dirty="0"/>
          </a:p>
        </p:txBody>
      </p:sp>
      <p:cxnSp>
        <p:nvCxnSpPr>
          <p:cNvPr id="3" name="Straight Arrow Connector 2"/>
          <p:cNvCxnSpPr>
            <a:stCxn id="2" idx="1"/>
            <a:endCxn id="2" idx="0"/>
          </p:cNvCxnSpPr>
          <p:nvPr/>
        </p:nvCxnSpPr>
        <p:spPr>
          <a:xfrm rot="10800000" flipH="1">
            <a:off x="914400" y="13716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3"/>
            <a:endCxn id="13" idx="1"/>
          </p:cNvCxnSpPr>
          <p:nvPr/>
        </p:nvCxnSpPr>
        <p:spPr>
          <a:xfrm flipV="1">
            <a:off x="2286000" y="15239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9906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sp>
        <p:nvSpPr>
          <p:cNvPr id="13" name="Rectangle 12"/>
          <p:cNvSpPr/>
          <p:nvPr/>
        </p:nvSpPr>
        <p:spPr>
          <a:xfrm>
            <a:off x="2743200" y="13715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Name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914400" y="457200"/>
            <a:ext cx="1371600" cy="3048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  <a:endParaRPr lang="nl-NL" dirty="0"/>
          </a:p>
        </p:txBody>
      </p:sp>
      <p:cxnSp>
        <p:nvCxnSpPr>
          <p:cNvPr id="18" name="Straight Arrow Connector 17"/>
          <p:cNvCxnSpPr>
            <a:stCxn id="2" idx="0"/>
            <a:endCxn id="17" idx="2"/>
          </p:cNvCxnSpPr>
          <p:nvPr/>
        </p:nvCxnSpPr>
        <p:spPr>
          <a:xfrm flipV="1">
            <a:off x="1600200" y="762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8284" y="82779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nl-NL" sz="1200" dirty="0"/>
          </a:p>
        </p:txBody>
      </p:sp>
      <p:sp>
        <p:nvSpPr>
          <p:cNvPr id="23" name="Rectangle 22"/>
          <p:cNvSpPr/>
          <p:nvPr/>
        </p:nvSpPr>
        <p:spPr>
          <a:xfrm>
            <a:off x="915099" y="227061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Entry</a:t>
            </a:r>
            <a:endParaRPr lang="nl-NL" dirty="0"/>
          </a:p>
        </p:txBody>
      </p:sp>
      <p:cxnSp>
        <p:nvCxnSpPr>
          <p:cNvPr id="24" name="Straight Arrow Connector 23"/>
          <p:cNvCxnSpPr>
            <a:stCxn id="2" idx="2"/>
            <a:endCxn id="23" idx="0"/>
          </p:cNvCxnSpPr>
          <p:nvPr/>
        </p:nvCxnSpPr>
        <p:spPr>
          <a:xfrm>
            <a:off x="1600200" y="1676400"/>
            <a:ext cx="699" cy="5942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"/>
          <p:cNvCxnSpPr>
            <a:stCxn id="23" idx="1"/>
            <a:endCxn id="23" idx="0"/>
          </p:cNvCxnSpPr>
          <p:nvPr/>
        </p:nvCxnSpPr>
        <p:spPr>
          <a:xfrm rot="10800000" flipH="1">
            <a:off x="915099" y="2270619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19050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sp>
        <p:nvSpPr>
          <p:cNvPr id="33" name="Rectangle 32"/>
          <p:cNvSpPr/>
          <p:nvPr/>
        </p:nvSpPr>
        <p:spPr>
          <a:xfrm>
            <a:off x="2743200" y="227341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</a:t>
            </a:r>
            <a:r>
              <a:rPr lang="en-US" dirty="0"/>
              <a:t> Type</a:t>
            </a:r>
            <a:endParaRPr lang="nl-NL" dirty="0"/>
          </a:p>
        </p:txBody>
      </p:sp>
      <p:cxnSp>
        <p:nvCxnSpPr>
          <p:cNvPr id="34" name="Straight Arrow Connector 33"/>
          <p:cNvCxnSpPr>
            <a:stCxn id="23" idx="3"/>
            <a:endCxn id="33" idx="1"/>
          </p:cNvCxnSpPr>
          <p:nvPr/>
        </p:nvCxnSpPr>
        <p:spPr>
          <a:xfrm>
            <a:off x="2286699" y="2423019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71301" y="227061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  <a:endParaRPr lang="nl-NL" dirty="0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4114800" y="2420225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99402" y="227061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  <a:endParaRPr lang="nl-NL" dirty="0"/>
          </a:p>
        </p:txBody>
      </p:sp>
      <p:cxnSp>
        <p:nvCxnSpPr>
          <p:cNvPr id="41" name="Straight Arrow Connector 40"/>
          <p:cNvCxnSpPr>
            <a:endCxn id="40" idx="1"/>
          </p:cNvCxnSpPr>
          <p:nvPr/>
        </p:nvCxnSpPr>
        <p:spPr>
          <a:xfrm>
            <a:off x="5942901" y="2420225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83092" y="17665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endParaRPr lang="nl-NL" sz="1200" dirty="0"/>
          </a:p>
        </p:txBody>
      </p:sp>
      <p:sp>
        <p:nvSpPr>
          <p:cNvPr id="46" name="Rectangle 45"/>
          <p:cNvSpPr/>
          <p:nvPr/>
        </p:nvSpPr>
        <p:spPr>
          <a:xfrm>
            <a:off x="913001" y="3169638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  <a:endParaRPr lang="nl-NL" dirty="0"/>
          </a:p>
        </p:txBody>
      </p:sp>
      <p:cxnSp>
        <p:nvCxnSpPr>
          <p:cNvPr id="47" name="Straight Arrow Connector 46"/>
          <p:cNvCxnSpPr>
            <a:stCxn id="23" idx="2"/>
            <a:endCxn id="46" idx="0"/>
          </p:cNvCxnSpPr>
          <p:nvPr/>
        </p:nvCxnSpPr>
        <p:spPr>
          <a:xfrm flipH="1">
            <a:off x="1598801" y="2575419"/>
            <a:ext cx="2098" cy="5942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"/>
          <p:cNvCxnSpPr>
            <a:stCxn id="46" idx="1"/>
            <a:endCxn id="46" idx="0"/>
          </p:cNvCxnSpPr>
          <p:nvPr/>
        </p:nvCxnSpPr>
        <p:spPr>
          <a:xfrm rot="10800000" flipH="1">
            <a:off x="913001" y="3169638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0" y="27432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678284" y="264602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endParaRPr lang="nl-NL" sz="1200" dirty="0"/>
          </a:p>
        </p:txBody>
      </p:sp>
      <p:sp>
        <p:nvSpPr>
          <p:cNvPr id="57" name="Rectangle 56"/>
          <p:cNvSpPr/>
          <p:nvPr/>
        </p:nvSpPr>
        <p:spPr>
          <a:xfrm>
            <a:off x="2743200" y="4091023"/>
            <a:ext cx="1371600" cy="30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  <a:endParaRPr lang="nl-NL" dirty="0"/>
          </a:p>
        </p:txBody>
      </p:sp>
      <p:cxnSp>
        <p:nvCxnSpPr>
          <p:cNvPr id="58" name="Straight Arrow Connector 57"/>
          <p:cNvCxnSpPr>
            <a:stCxn id="73" idx="2"/>
            <a:endCxn id="57" idx="0"/>
          </p:cNvCxnSpPr>
          <p:nvPr/>
        </p:nvCxnSpPr>
        <p:spPr>
          <a:xfrm>
            <a:off x="3429000" y="3480027"/>
            <a:ext cx="0" cy="610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06385" y="3559800"/>
            <a:ext cx="26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endParaRPr lang="nl-NL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67414" y="324583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64*</a:t>
            </a:r>
            <a:endParaRPr lang="nl-NL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17778" y="23241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06687" y="1502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nl-NL" sz="12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3175227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</a:t>
            </a:r>
            <a:r>
              <a:rPr lang="en-US" dirty="0"/>
              <a:t> Type</a:t>
            </a:r>
            <a:endParaRPr lang="nl-NL" dirty="0"/>
          </a:p>
        </p:txBody>
      </p:sp>
      <p:cxnSp>
        <p:nvCxnSpPr>
          <p:cNvPr id="74" name="Straight Arrow Connector 73"/>
          <p:cNvCxnSpPr>
            <a:stCxn id="46" idx="3"/>
            <a:endCxn id="73" idx="1"/>
          </p:cNvCxnSpPr>
          <p:nvPr/>
        </p:nvCxnSpPr>
        <p:spPr>
          <a:xfrm>
            <a:off x="2284601" y="3322038"/>
            <a:ext cx="458599" cy="5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571301" y="317243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  <a:endParaRPr lang="nl-NL" dirty="0"/>
          </a:p>
        </p:txBody>
      </p:sp>
      <p:cxnSp>
        <p:nvCxnSpPr>
          <p:cNvPr id="76" name="Straight Arrow Connector 75"/>
          <p:cNvCxnSpPr>
            <a:endCxn id="75" idx="1"/>
          </p:cNvCxnSpPr>
          <p:nvPr/>
        </p:nvCxnSpPr>
        <p:spPr>
          <a:xfrm>
            <a:off x="4114800" y="3322039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399402" y="317243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  <a:endParaRPr lang="nl-NL" dirty="0"/>
          </a:p>
        </p:txBody>
      </p:sp>
      <p:cxnSp>
        <p:nvCxnSpPr>
          <p:cNvPr id="78" name="Straight Arrow Connector 77"/>
          <p:cNvCxnSpPr>
            <a:endCxn id="77" idx="1"/>
          </p:cNvCxnSpPr>
          <p:nvPr/>
        </p:nvCxnSpPr>
        <p:spPr>
          <a:xfrm>
            <a:off x="5942901" y="3322039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573399" y="4082641"/>
            <a:ext cx="1371600" cy="30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  <a:endParaRPr lang="nl-NL" dirty="0"/>
          </a:p>
        </p:txBody>
      </p:sp>
      <p:cxnSp>
        <p:nvCxnSpPr>
          <p:cNvPr id="81" name="Straight Arrow Connector 80"/>
          <p:cNvCxnSpPr>
            <a:stCxn id="75" idx="2"/>
            <a:endCxn id="80" idx="0"/>
          </p:cNvCxnSpPr>
          <p:nvPr/>
        </p:nvCxnSpPr>
        <p:spPr>
          <a:xfrm>
            <a:off x="5257101" y="3477233"/>
            <a:ext cx="2098" cy="605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6584" y="3551418"/>
            <a:ext cx="26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endParaRPr lang="nl-NL" sz="1200" dirty="0"/>
          </a:p>
        </p:txBody>
      </p:sp>
      <p:sp>
        <p:nvSpPr>
          <p:cNvPr id="83" name="Rectangle 82"/>
          <p:cNvSpPr/>
          <p:nvPr/>
        </p:nvSpPr>
        <p:spPr>
          <a:xfrm>
            <a:off x="6403597" y="4091023"/>
            <a:ext cx="1371600" cy="30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  <a:endParaRPr lang="nl-NL" dirty="0"/>
          </a:p>
        </p:txBody>
      </p:sp>
      <p:cxnSp>
        <p:nvCxnSpPr>
          <p:cNvPr id="84" name="Straight Arrow Connector 83"/>
          <p:cNvCxnSpPr>
            <a:stCxn id="77" idx="2"/>
            <a:endCxn id="83" idx="0"/>
          </p:cNvCxnSpPr>
          <p:nvPr/>
        </p:nvCxnSpPr>
        <p:spPr>
          <a:xfrm>
            <a:off x="7085202" y="3477233"/>
            <a:ext cx="4195" cy="613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66782" y="3559800"/>
            <a:ext cx="26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endParaRPr lang="nl-NL" sz="1200" dirty="0"/>
          </a:p>
        </p:txBody>
      </p:sp>
      <p:sp>
        <p:nvSpPr>
          <p:cNvPr id="91" name="Rectangle 90"/>
          <p:cNvSpPr/>
          <p:nvPr/>
        </p:nvSpPr>
        <p:spPr>
          <a:xfrm>
            <a:off x="173738" y="4953000"/>
            <a:ext cx="1371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  <a:endParaRPr lang="nl-NL" dirty="0"/>
          </a:p>
        </p:txBody>
      </p:sp>
      <p:sp>
        <p:nvSpPr>
          <p:cNvPr id="92" name="Rectangle 91"/>
          <p:cNvSpPr/>
          <p:nvPr/>
        </p:nvSpPr>
        <p:spPr>
          <a:xfrm>
            <a:off x="2002538" y="495858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Type</a:t>
            </a:r>
            <a:endParaRPr lang="nl-NL" dirty="0"/>
          </a:p>
        </p:txBody>
      </p:sp>
      <p:cxnSp>
        <p:nvCxnSpPr>
          <p:cNvPr id="93" name="Straight Arrow Connector 92"/>
          <p:cNvCxnSpPr>
            <a:endCxn id="92" idx="1"/>
          </p:cNvCxnSpPr>
          <p:nvPr/>
        </p:nvCxnSpPr>
        <p:spPr>
          <a:xfrm>
            <a:off x="1546037" y="5108195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30639" y="495579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nl-NL" dirty="0"/>
          </a:p>
        </p:txBody>
      </p:sp>
      <p:cxnSp>
        <p:nvCxnSpPr>
          <p:cNvPr id="95" name="Straight Arrow Connector 94"/>
          <p:cNvCxnSpPr>
            <a:endCxn id="94" idx="1"/>
          </p:cNvCxnSpPr>
          <p:nvPr/>
        </p:nvCxnSpPr>
        <p:spPr>
          <a:xfrm>
            <a:off x="3374138" y="5105401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658740" y="495579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nl-NL" dirty="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5202239" y="5105401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486841" y="495579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  <a:endParaRPr lang="nl-NL" dirty="0"/>
          </a:p>
        </p:txBody>
      </p:sp>
      <p:cxnSp>
        <p:nvCxnSpPr>
          <p:cNvPr id="99" name="Straight Arrow Connector 98"/>
          <p:cNvCxnSpPr>
            <a:stCxn id="96" idx="3"/>
            <a:endCxn id="98" idx="1"/>
          </p:cNvCxnSpPr>
          <p:nvPr/>
        </p:nvCxnSpPr>
        <p:spPr>
          <a:xfrm>
            <a:off x="7030340" y="5108195"/>
            <a:ext cx="456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743200" y="45300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Realtime</a:t>
            </a:r>
            <a:endParaRPr lang="nl-NL" dirty="0"/>
          </a:p>
        </p:txBody>
      </p:sp>
      <p:cxnSp>
        <p:nvCxnSpPr>
          <p:cNvPr id="106" name="Straight Arrow Connector 105"/>
          <p:cNvCxnSpPr>
            <a:stCxn id="2" idx="3"/>
            <a:endCxn id="105" idx="2"/>
          </p:cNvCxnSpPr>
          <p:nvPr/>
        </p:nvCxnSpPr>
        <p:spPr>
          <a:xfrm flipV="1">
            <a:off x="2286000" y="757809"/>
            <a:ext cx="1143000" cy="766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048000" y="95245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Timeout</a:t>
            </a:r>
            <a:endParaRPr lang="nl-NL" sz="1200" dirty="0"/>
          </a:p>
        </p:txBody>
      </p:sp>
      <p:cxnSp>
        <p:nvCxnSpPr>
          <p:cNvPr id="110" name="Straight Arrow Connector 2"/>
          <p:cNvCxnSpPr/>
          <p:nvPr/>
        </p:nvCxnSpPr>
        <p:spPr>
          <a:xfrm rot="10800000" flipH="1">
            <a:off x="2760642" y="22752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227242" y="18942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12" name="Straight Arrow Connector 2"/>
          <p:cNvCxnSpPr/>
          <p:nvPr/>
        </p:nvCxnSpPr>
        <p:spPr>
          <a:xfrm rot="10800000" flipH="1">
            <a:off x="2779552" y="3172432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246152" y="279143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14" name="Straight Arrow Connector 2"/>
          <p:cNvCxnSpPr/>
          <p:nvPr/>
        </p:nvCxnSpPr>
        <p:spPr>
          <a:xfrm rot="10800000" flipH="1">
            <a:off x="1998292" y="4945462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464892" y="456446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16" name="Straight Arrow Connector 2"/>
          <p:cNvCxnSpPr/>
          <p:nvPr/>
        </p:nvCxnSpPr>
        <p:spPr>
          <a:xfrm rot="10800000" flipH="1">
            <a:off x="4553859" y="2269612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020459" y="188861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18" name="Straight Arrow Connector 2"/>
          <p:cNvCxnSpPr/>
          <p:nvPr/>
        </p:nvCxnSpPr>
        <p:spPr>
          <a:xfrm rot="10800000" flipH="1">
            <a:off x="4553859" y="3176007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020459" y="279500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20" name="Straight Arrow Connector 2"/>
          <p:cNvCxnSpPr/>
          <p:nvPr/>
        </p:nvCxnSpPr>
        <p:spPr>
          <a:xfrm rot="10800000" flipH="1">
            <a:off x="6377765" y="2269613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44365" y="1888613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22" name="Straight Arrow Connector 2"/>
          <p:cNvCxnSpPr/>
          <p:nvPr/>
        </p:nvCxnSpPr>
        <p:spPr>
          <a:xfrm rot="10800000" flipH="1">
            <a:off x="6438551" y="3176007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05151" y="279500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24" name="Straight Arrow Connector 2"/>
          <p:cNvCxnSpPr/>
          <p:nvPr/>
        </p:nvCxnSpPr>
        <p:spPr>
          <a:xfrm rot="10800000" flipH="1">
            <a:off x="3829991" y="4930619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96591" y="454961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26" name="Straight Arrow Connector 2"/>
          <p:cNvCxnSpPr/>
          <p:nvPr/>
        </p:nvCxnSpPr>
        <p:spPr>
          <a:xfrm rot="10800000" flipH="1">
            <a:off x="5658740" y="4943285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125340" y="45622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128" name="Straight Arrow Connector 2"/>
          <p:cNvCxnSpPr/>
          <p:nvPr/>
        </p:nvCxnSpPr>
        <p:spPr>
          <a:xfrm rot="10800000" flipH="1">
            <a:off x="7461623" y="49530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928223" y="45720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8920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438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MIDI Out</a:t>
            </a:r>
            <a:endParaRPr lang="nl-NL" dirty="0"/>
          </a:p>
        </p:txBody>
      </p:sp>
      <p:cxnSp>
        <p:nvCxnSpPr>
          <p:cNvPr id="3" name="Straight Arrow Connector 2"/>
          <p:cNvCxnSpPr>
            <a:stCxn id="2" idx="1"/>
            <a:endCxn id="2" idx="0"/>
          </p:cNvCxnSpPr>
          <p:nvPr/>
        </p:nvCxnSpPr>
        <p:spPr>
          <a:xfrm rot="10800000" flipH="1">
            <a:off x="609600" y="24384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3"/>
            <a:endCxn id="6" idx="1"/>
          </p:cNvCxnSpPr>
          <p:nvPr/>
        </p:nvCxnSpPr>
        <p:spPr>
          <a:xfrm flipV="1">
            <a:off x="1981200" y="25907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" y="20574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13716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  <a:endParaRPr lang="nl-NL" dirty="0"/>
          </a:p>
        </p:txBody>
      </p:sp>
      <p:cxnSp>
        <p:nvCxnSpPr>
          <p:cNvPr id="8" name="Straight Arrow Connector 7"/>
          <p:cNvCxnSpPr>
            <a:stCxn id="7" idx="2"/>
            <a:endCxn id="2" idx="0"/>
          </p:cNvCxnSpPr>
          <p:nvPr/>
        </p:nvCxnSpPr>
        <p:spPr>
          <a:xfrm>
            <a:off x="1295400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3484" y="1894594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endParaRPr lang="nl-N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1887" y="2569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nl-NL" sz="1200" dirty="0"/>
          </a:p>
        </p:txBody>
      </p:sp>
      <p:cxnSp>
        <p:nvCxnSpPr>
          <p:cNvPr id="14" name="Straight Arrow Connector 13"/>
          <p:cNvCxnSpPr>
            <a:stCxn id="7" idx="3"/>
            <a:endCxn id="15" idx="1"/>
          </p:cNvCxnSpPr>
          <p:nvPr/>
        </p:nvCxnSpPr>
        <p:spPr>
          <a:xfrm>
            <a:off x="1981200" y="1676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38400" y="1524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RcvSysEx</a:t>
            </a:r>
            <a:endParaRPr lang="nl-NL" dirty="0"/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810000" y="1676400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39237" y="1524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SysExId</a:t>
            </a:r>
            <a:endParaRPr lang="nl-NL" dirty="0"/>
          </a:p>
        </p:txBody>
      </p:sp>
      <p:cxnSp>
        <p:nvCxnSpPr>
          <p:cNvPr id="20" name="Straight Arrow Connector 19"/>
          <p:cNvCxnSpPr>
            <a:stCxn id="18" idx="3"/>
            <a:endCxn id="21" idx="1"/>
          </p:cNvCxnSpPr>
          <p:nvPr/>
        </p:nvCxnSpPr>
        <p:spPr>
          <a:xfrm>
            <a:off x="5610837" y="1676400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40074" y="1524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SysExCh</a:t>
            </a:r>
            <a:endParaRPr lang="nl-NL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3810000" y="25907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67200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Name</a:t>
            </a:r>
            <a:endParaRPr lang="nl-NL" dirty="0"/>
          </a:p>
        </p:txBody>
      </p:sp>
      <p:cxnSp>
        <p:nvCxnSpPr>
          <p:cNvPr id="25" name="Straight Arrow Connector 24"/>
          <p:cNvCxnSpPr>
            <a:stCxn id="24" idx="3"/>
            <a:endCxn id="26" idx="1"/>
          </p:cNvCxnSpPr>
          <p:nvPr/>
        </p:nvCxnSpPr>
        <p:spPr>
          <a:xfrm>
            <a:off x="5638800" y="2590799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68037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RunStat</a:t>
            </a:r>
            <a:endParaRPr lang="nl-NL" dirty="0"/>
          </a:p>
        </p:txBody>
      </p:sp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7439637" y="2590799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8874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MinTime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609600" y="609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Preset</a:t>
            </a:r>
            <a:endParaRPr lang="nl-NL" dirty="0"/>
          </a:p>
        </p:txBody>
      </p:sp>
      <p:cxnSp>
        <p:nvCxnSpPr>
          <p:cNvPr id="30" name="Straight Arrow Connector 29"/>
          <p:cNvCxnSpPr>
            <a:stCxn id="7" idx="0"/>
            <a:endCxn id="29" idx="2"/>
          </p:cNvCxnSpPr>
          <p:nvPr/>
        </p:nvCxnSpPr>
        <p:spPr>
          <a:xfrm flipV="1">
            <a:off x="1295400" y="914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71387" y="95692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nl-NL" sz="1200" dirty="0"/>
          </a:p>
        </p:txBody>
      </p:sp>
      <p:sp>
        <p:nvSpPr>
          <p:cNvPr id="32" name="Rectangle 31"/>
          <p:cNvSpPr/>
          <p:nvPr/>
        </p:nvSpPr>
        <p:spPr>
          <a:xfrm>
            <a:off x="22098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Splash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1417284" y="4800581"/>
            <a:ext cx="295663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Realtime</a:t>
            </a:r>
            <a:endParaRPr lang="nl-NL" dirty="0"/>
          </a:p>
        </p:txBody>
      </p:sp>
      <p:cxnSp>
        <p:nvCxnSpPr>
          <p:cNvPr id="34" name="Straight Arrow Connector 33"/>
          <p:cNvCxnSpPr>
            <a:stCxn id="32" idx="2"/>
            <a:endCxn id="33" idx="0"/>
          </p:cNvCxnSpPr>
          <p:nvPr/>
        </p:nvCxnSpPr>
        <p:spPr>
          <a:xfrm>
            <a:off x="2895600" y="4191000"/>
            <a:ext cx="0" cy="609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24550" y="4333781"/>
            <a:ext cx="642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Startup</a:t>
            </a:r>
            <a:endParaRPr lang="nl-NL" sz="1200" dirty="0"/>
          </a:p>
        </p:txBody>
      </p:sp>
      <p:sp>
        <p:nvSpPr>
          <p:cNvPr id="36" name="Rectangle 35"/>
          <p:cNvSpPr/>
          <p:nvPr/>
        </p:nvSpPr>
        <p:spPr>
          <a:xfrm>
            <a:off x="3003015" y="5626896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1417284" y="562794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Preset</a:t>
            </a:r>
            <a:endParaRPr lang="nl-NL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429905" y="5105381"/>
            <a:ext cx="0" cy="522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874484" y="5113944"/>
            <a:ext cx="0" cy="512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02004" y="5096818"/>
            <a:ext cx="0" cy="522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446583" y="5105381"/>
            <a:ext cx="0" cy="512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78590" y="520816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endParaRPr lang="nl-NL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109100" y="522544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nl-NL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95812" y="521960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nl-NL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127023" y="520816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Timeout</a:t>
            </a:r>
            <a:endParaRPr lang="nl-NL" sz="1200" dirty="0"/>
          </a:p>
        </p:txBody>
      </p:sp>
      <p:cxnSp>
        <p:nvCxnSpPr>
          <p:cNvPr id="46" name="Straight Arrow Connector 45"/>
          <p:cNvCxnSpPr>
            <a:endCxn id="47" idx="1"/>
          </p:cNvCxnSpPr>
          <p:nvPr/>
        </p:nvCxnSpPr>
        <p:spPr>
          <a:xfrm flipV="1">
            <a:off x="4392791" y="4946515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49991" y="479411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  <a:endParaRPr lang="nl-NL" dirty="0"/>
          </a:p>
        </p:txBody>
      </p:sp>
      <p:cxnSp>
        <p:nvCxnSpPr>
          <p:cNvPr id="48" name="Straight Arrow Connector 2"/>
          <p:cNvCxnSpPr/>
          <p:nvPr/>
        </p:nvCxnSpPr>
        <p:spPr>
          <a:xfrm rot="10800000" flipH="1">
            <a:off x="4849991" y="4785552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16591" y="440455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  <p:cxnSp>
        <p:nvCxnSpPr>
          <p:cNvPr id="50" name="Straight Arrow Connector 2"/>
          <p:cNvCxnSpPr/>
          <p:nvPr/>
        </p:nvCxnSpPr>
        <p:spPr>
          <a:xfrm rot="10800000" flipH="1">
            <a:off x="1419875" y="4792018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6475" y="441101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U/D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6173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17322</TotalTime>
  <Words>247</Words>
  <Application>Microsoft Office PowerPoint</Application>
  <PresentationFormat>On-screen Show (4:3)</PresentationFormat>
  <Paragraphs>177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Macaw Nederland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 Jacobi</dc:creator>
  <cp:lastModifiedBy>Marc Jacobi</cp:lastModifiedBy>
  <cp:revision>53</cp:revision>
  <dcterms:created xsi:type="dcterms:W3CDTF">2012-02-19T15:37:39Z</dcterms:created>
  <dcterms:modified xsi:type="dcterms:W3CDTF">2017-03-29T07:58:28Z</dcterms:modified>
</cp:coreProperties>
</file>